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na Abi Sejaan" initials="GAS" lastIdx="1" clrIdx="0">
    <p:extLst>
      <p:ext uri="{19B8F6BF-5375-455C-9EA6-DF929625EA0E}">
        <p15:presenceInfo xmlns:p15="http://schemas.microsoft.com/office/powerpoint/2012/main" userId="147d9043ff89e6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1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9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4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2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3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FBEC-37C3-4D4D-BB47-6E31DF55B8CD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5371367" y="3205529"/>
            <a:ext cx="200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Projet</a:t>
            </a:r>
            <a:r>
              <a:rPr lang="en-GB" sz="3200" dirty="0"/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27" y="158263"/>
            <a:ext cx="5530836" cy="21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9E0E9-4343-CB49-C380-393EAA76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E0017E-4C07-4C46-8339-25D652AB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3" y="530159"/>
            <a:ext cx="9846013" cy="3613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DDF842-A3AA-4533-A8EB-420EA622D2B8}"/>
              </a:ext>
            </a:extLst>
          </p:cNvPr>
          <p:cNvSpPr txBox="1"/>
          <p:nvPr/>
        </p:nvSpPr>
        <p:spPr>
          <a:xfrm>
            <a:off x="1647825" y="4933950"/>
            <a:ext cx="8916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Ecrire</a:t>
            </a:r>
            <a:r>
              <a:rPr lang="en-US" dirty="0"/>
              <a:t> le code </a:t>
            </a:r>
            <a:r>
              <a:rPr lang="en-US" dirty="0" err="1"/>
              <a:t>en</a:t>
            </a:r>
            <a:r>
              <a:rPr lang="en-US" dirty="0"/>
              <a:t> Assembly pour </a:t>
            </a:r>
            <a:r>
              <a:rPr lang="en-US" dirty="0" err="1"/>
              <a:t>afficher</a:t>
            </a:r>
            <a:r>
              <a:rPr lang="en-US" dirty="0"/>
              <a:t> 1234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Transformer </a:t>
            </a:r>
            <a:r>
              <a:rPr lang="en-US" dirty="0" err="1"/>
              <a:t>ce</a:t>
            </a:r>
            <a:r>
              <a:rPr lang="en-US" dirty="0"/>
              <a:t> code </a:t>
            </a:r>
            <a:r>
              <a:rPr lang="en-US" dirty="0" err="1"/>
              <a:t>en</a:t>
            </a:r>
            <a:r>
              <a:rPr lang="en-US" dirty="0"/>
              <a:t> language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Rediger</a:t>
            </a:r>
            <a:r>
              <a:rPr lang="en-US" dirty="0"/>
              <a:t> un rapport (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faites</a:t>
            </a:r>
            <a:r>
              <a:rPr lang="en-US" dirty="0"/>
              <a:t> sur papier, </a:t>
            </a:r>
            <a:r>
              <a:rPr lang="en-US" dirty="0" err="1"/>
              <a:t>prenez</a:t>
            </a:r>
            <a:r>
              <a:rPr lang="en-US" dirty="0"/>
              <a:t> des photos et </a:t>
            </a:r>
            <a:r>
              <a:rPr lang="en-US" dirty="0" err="1"/>
              <a:t>mettez</a:t>
            </a:r>
            <a:r>
              <a:rPr lang="en-US" dirty="0"/>
              <a:t> dans le rapport) </a:t>
            </a:r>
          </a:p>
        </p:txBody>
      </p:sp>
    </p:spTree>
    <p:extLst>
      <p:ext uri="{BB962C8B-B14F-4D97-AF65-F5344CB8AC3E}">
        <p14:creationId xmlns:p14="http://schemas.microsoft.com/office/powerpoint/2010/main" val="13532561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Georgina Abi Sejaan</dc:creator>
  <cp:lastModifiedBy>user</cp:lastModifiedBy>
  <cp:revision>13</cp:revision>
  <dcterms:created xsi:type="dcterms:W3CDTF">2025-02-07T12:49:37Z</dcterms:created>
  <dcterms:modified xsi:type="dcterms:W3CDTF">2025-05-22T07:59:46Z</dcterms:modified>
</cp:coreProperties>
</file>