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Common Scams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Preventative Methods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2EA50193-C3CA-FC48-9090-F7DBC943FA20}" type="pres">
      <dgm:prSet presAssocID="{1DC84D64-6FB8-44BE-A3E1-47DC81DFB9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0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1" destOrd="0" parTransId="{6438C436-4D1C-4728-B440-223031DE3D8A}" sibTransId="{849812E5-BB3D-403A-B35A-0793454DFAB2}"/>
    <dgm:cxn modelId="{2AEAFF24-8CB0-D84D-84D4-ADAA071281CA}" type="presParOf" srcId="{0B09D8B7-5700-6C4B-AF93-DA89531831AB}" destId="{2EA50193-C3CA-FC48-9090-F7DBC943FA20}" srcOrd="0" destOrd="0" presId="urn:microsoft.com/office/officeart/2005/8/layout/vList2"/>
    <dgm:cxn modelId="{65520177-198D-C944-91F6-37C506EF8B7C}" type="presParOf" srcId="{0B09D8B7-5700-6C4B-AF93-DA89531831AB}" destId="{81165534-0A9D-DE44-BF01-4557595C6AAF}" srcOrd="1" destOrd="0" presId="urn:microsoft.com/office/officeart/2005/8/layout/vList2"/>
    <dgm:cxn modelId="{88876E03-2D98-9947-BF1F-0CEE1B9A0285}" type="presParOf" srcId="{0B09D8B7-5700-6C4B-AF93-DA89531831AB}" destId="{F325BD3D-6EF9-4E41-BF59-1F6195FB96C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50193-C3CA-FC48-9090-F7DBC943FA20}">
      <dsp:nvSpPr>
        <dsp:cNvPr id="0" name=""/>
        <dsp:cNvSpPr/>
      </dsp:nvSpPr>
      <dsp:spPr>
        <a:xfrm>
          <a:off x="0" y="1249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Common Scams</a:t>
          </a:r>
        </a:p>
      </dsp:txBody>
      <dsp:txXfrm>
        <a:off x="59399" y="1309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2653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Preventative Methods</a:t>
          </a:r>
        </a:p>
      </dsp:txBody>
      <dsp:txXfrm>
        <a:off x="59399" y="2713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Common Scams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46976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Common Scams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Tech Support Scam (Calling pretending to be tech support)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Phishing emails, texts, calls (Looking for sensitive information)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Fake IRS Calls (Calling pretending to be the IRS)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Fake Debts (Sending letter or calling saying you owe money)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Many More…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ED84F-667E-D64D-9DAE-C1161EABDB87}"/>
              </a:ext>
            </a:extLst>
          </p:cNvPr>
          <p:cNvSpPr txBox="1"/>
          <p:nvPr/>
        </p:nvSpPr>
        <p:spPr>
          <a:xfrm>
            <a:off x="0" y="6602625"/>
            <a:ext cx="1188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www.texasattorneygeneral.gov</a:t>
            </a:r>
            <a:r>
              <a:rPr lang="en-US" sz="1000" dirty="0"/>
              <a:t>/consumer-protection/common-scams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How to Protect Yourself?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Block unwanted emails and phone numbers</a:t>
            </a:r>
          </a:p>
          <a:p>
            <a:r>
              <a:rPr lang="en-US" sz="2500" dirty="0">
                <a:solidFill>
                  <a:schemeClr val="tx1"/>
                </a:solidFill>
              </a:rPr>
              <a:t>Don’t give out personal information without verifying identity</a:t>
            </a:r>
          </a:p>
          <a:p>
            <a:r>
              <a:rPr lang="en-US" sz="2500" dirty="0">
                <a:solidFill>
                  <a:schemeClr val="tx1"/>
                </a:solidFill>
              </a:rPr>
              <a:t>Resist pressure to act immediately</a:t>
            </a:r>
          </a:p>
          <a:p>
            <a:r>
              <a:rPr lang="en-US" sz="2500" dirty="0">
                <a:solidFill>
                  <a:schemeClr val="tx1"/>
                </a:solidFill>
              </a:rPr>
              <a:t>Know how they ask you to pay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CF192-63F2-D446-97C7-8B838C81ED97}"/>
              </a:ext>
            </a:extLst>
          </p:cNvPr>
          <p:cNvSpPr txBox="1"/>
          <p:nvPr/>
        </p:nvSpPr>
        <p:spPr>
          <a:xfrm>
            <a:off x="0" y="6611769"/>
            <a:ext cx="1188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consumer.ftc.gov</a:t>
            </a:r>
            <a:r>
              <a:rPr lang="en-US" sz="1000" dirty="0"/>
              <a:t>/articles/how-avoid-scam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131</TotalTime>
  <Words>118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Common Scams</vt:lpstr>
      <vt:lpstr>Outline</vt:lpstr>
      <vt:lpstr>Common Scams</vt:lpstr>
      <vt:lpstr>How to Protect Yourself?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43</cp:revision>
  <dcterms:created xsi:type="dcterms:W3CDTF">2022-03-13T18:42:48Z</dcterms:created>
  <dcterms:modified xsi:type="dcterms:W3CDTF">2022-04-03T12:22:08Z</dcterms:modified>
</cp:coreProperties>
</file>