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does Physical Security Mean?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Importance of Physical Security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Best Practices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does Physical Security Mean?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Importance of Physical Security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Best Practices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Physical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706644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Physical Security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Deals with protecting the physical facilities of the organization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Protects all the servers and other IT Equipment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ED84F-667E-D64D-9DAE-C1161EABDB87}"/>
              </a:ext>
            </a:extLst>
          </p:cNvPr>
          <p:cNvSpPr txBox="1"/>
          <p:nvPr/>
        </p:nvSpPr>
        <p:spPr>
          <a:xfrm>
            <a:off x="0" y="6602625"/>
            <a:ext cx="1188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meraki.cisco.com</a:t>
            </a:r>
            <a:r>
              <a:rPr lang="en-US" sz="1000" dirty="0"/>
              <a:t>/blog/2021/06/merging-physical-security-and-cybersecurity/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Importance of Physical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Protects against unauthorized access to servers and other IT systems</a:t>
            </a:r>
          </a:p>
          <a:p>
            <a:r>
              <a:rPr lang="en-US" sz="2500" dirty="0">
                <a:solidFill>
                  <a:schemeClr val="tx1"/>
                </a:solidFill>
              </a:rPr>
              <a:t>Prevents cyber-attacks needing physical access to equipment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CF192-63F2-D446-97C7-8B838C81ED97}"/>
              </a:ext>
            </a:extLst>
          </p:cNvPr>
          <p:cNvSpPr txBox="1"/>
          <p:nvPr/>
        </p:nvSpPr>
        <p:spPr>
          <a:xfrm>
            <a:off x="0" y="6611769"/>
            <a:ext cx="1188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meraki.cisco.com</a:t>
            </a:r>
            <a:r>
              <a:rPr lang="en-US" sz="1000" dirty="0"/>
              <a:t>/blog/2021/06/merging-physical-security-and-cybersecurity/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Best Practices of Physical Security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Install cameras and access control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Use principal of least privilege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Use MFA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Secure entry-points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A7173-6C8E-4F41-8755-1733E38837B5}"/>
              </a:ext>
            </a:extLst>
          </p:cNvPr>
          <p:cNvSpPr txBox="1"/>
          <p:nvPr/>
        </p:nvSpPr>
        <p:spPr>
          <a:xfrm>
            <a:off x="0" y="6611769"/>
            <a:ext cx="1188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meraki.cisco.com</a:t>
            </a:r>
            <a:r>
              <a:rPr lang="en-US" sz="1000" dirty="0"/>
              <a:t>/blog/2021/06/merging-physical-security-and-cybersecurity/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126</TotalTime>
  <Words>125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Physical Security</vt:lpstr>
      <vt:lpstr>Outline</vt:lpstr>
      <vt:lpstr>What is Physical Security</vt:lpstr>
      <vt:lpstr>Importance of Physical Security</vt:lpstr>
      <vt:lpstr>Best Practices of Physical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37</cp:revision>
  <dcterms:created xsi:type="dcterms:W3CDTF">2022-03-13T18:42:48Z</dcterms:created>
  <dcterms:modified xsi:type="dcterms:W3CDTF">2022-04-03T12:13:57Z</dcterms:modified>
</cp:coreProperties>
</file>