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Importance of Passwords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Password Complexity Requirements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to Password Reuse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BCF12204-6F62-483A-B6DF-10C441C320D3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Password Managers</a:t>
          </a:r>
        </a:p>
      </dgm:t>
    </dgm:pt>
    <dgm:pt modelId="{93E23096-B63E-4CA4-9497-2B76085D4226}" type="parTrans" cxnId="{5C89ECC8-84E7-486D-AE0C-EDD3EA842755}">
      <dgm:prSet/>
      <dgm:spPr/>
      <dgm:t>
        <a:bodyPr/>
        <a:lstStyle/>
        <a:p>
          <a:endParaRPr lang="en-US"/>
        </a:p>
      </dgm:t>
    </dgm:pt>
    <dgm:pt modelId="{FC63D402-7CD4-44DB-BAA7-4AE029D0886F}" type="sibTrans" cxnId="{5C89ECC8-84E7-486D-AE0C-EDD3EA842755}">
      <dgm:prSet/>
      <dgm:spPr/>
      <dgm:t>
        <a:bodyPr/>
        <a:lstStyle/>
        <a:p>
          <a:endParaRPr lang="en-US"/>
        </a:p>
      </dgm:t>
    </dgm:pt>
    <dgm:pt modelId="{11CC52FA-E732-4191-BF04-FB67E79772F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Other Password Policies</a:t>
          </a:r>
        </a:p>
      </dgm:t>
    </dgm:pt>
    <dgm:pt modelId="{3E6E444D-E40A-491F-8E63-812F582F1EF2}" type="parTrans" cxnId="{E171A36C-0BFD-41A8-B9CE-F3CBAB9DE619}">
      <dgm:prSet/>
      <dgm:spPr/>
      <dgm:t>
        <a:bodyPr/>
        <a:lstStyle/>
        <a:p>
          <a:endParaRPr lang="en-US"/>
        </a:p>
      </dgm:t>
    </dgm:pt>
    <dgm:pt modelId="{835C4C17-31BF-4A51-8E42-ACCC15A19910}" type="sibTrans" cxnId="{E171A36C-0BFD-41A8-B9CE-F3CBAB9DE619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87A09C-8D7E-ED46-A439-13DC6CBB4453}" type="pres">
      <dgm:prSet presAssocID="{849812E5-BB3D-403A-B35A-0793454DFAB2}" presName="spacer" presStyleCnt="0"/>
      <dgm:spPr/>
    </dgm:pt>
    <dgm:pt modelId="{96F2A500-82DA-9843-96BE-96A2D0BDE3BB}" type="pres">
      <dgm:prSet presAssocID="{BCF12204-6F62-483A-B6DF-10C441C320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2594BE-317A-8F4E-980A-CD1539694888}" type="pres">
      <dgm:prSet presAssocID="{FC63D402-7CD4-44DB-BAA7-4AE029D0886F}" presName="spacer" presStyleCnt="0"/>
      <dgm:spPr/>
    </dgm:pt>
    <dgm:pt modelId="{68992AC3-81F4-AF4C-9459-349518C3741B}" type="pres">
      <dgm:prSet presAssocID="{11CC52FA-E732-4191-BF04-FB67E79772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E171A36C-0BFD-41A8-B9CE-F3CBAB9DE619}" srcId="{6388C264-70DA-4A36-A06B-EAB1FA536FA7}" destId="{11CC52FA-E732-4191-BF04-FB67E79772FE}" srcOrd="4" destOrd="0" parTransId="{3E6E444D-E40A-491F-8E63-812F582F1EF2}" sibTransId="{835C4C17-31BF-4A51-8E42-ACCC15A19910}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B428F7C5-31F3-9648-9D9D-F7434B6AC946}" type="presOf" srcId="{BCF12204-6F62-483A-B6DF-10C441C320D3}" destId="{96F2A500-82DA-9843-96BE-96A2D0BDE3BB}" srcOrd="0" destOrd="0" presId="urn:microsoft.com/office/officeart/2005/8/layout/vList2"/>
    <dgm:cxn modelId="{5C89ECC8-84E7-486D-AE0C-EDD3EA842755}" srcId="{6388C264-70DA-4A36-A06B-EAB1FA536FA7}" destId="{BCF12204-6F62-483A-B6DF-10C441C320D3}" srcOrd="3" destOrd="0" parTransId="{93E23096-B63E-4CA4-9497-2B76085D4226}" sibTransId="{FC63D402-7CD4-44DB-BAA7-4AE029D0886F}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93657AE3-2A01-9044-BA73-1486DFFE3F70}" type="presOf" srcId="{11CC52FA-E732-4191-BF04-FB67E79772FE}" destId="{68992AC3-81F4-AF4C-9459-349518C3741B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  <dgm:cxn modelId="{68A410BD-6DF1-7249-88D1-3ACD9280728B}" type="presParOf" srcId="{0B09D8B7-5700-6C4B-AF93-DA89531831AB}" destId="{0787A09C-8D7E-ED46-A439-13DC6CBB4453}" srcOrd="5" destOrd="0" presId="urn:microsoft.com/office/officeart/2005/8/layout/vList2"/>
    <dgm:cxn modelId="{6D393719-A9CE-D748-A06F-F8DF9D152FEB}" type="presParOf" srcId="{0B09D8B7-5700-6C4B-AF93-DA89531831AB}" destId="{96F2A500-82DA-9843-96BE-96A2D0BDE3BB}" srcOrd="6" destOrd="0" presId="urn:microsoft.com/office/officeart/2005/8/layout/vList2"/>
    <dgm:cxn modelId="{E64A6367-FC68-F148-9535-7010BB7BDA4D}" type="presParOf" srcId="{0B09D8B7-5700-6C4B-AF93-DA89531831AB}" destId="{782594BE-317A-8F4E-980A-CD1539694888}" srcOrd="7" destOrd="0" presId="urn:microsoft.com/office/officeart/2005/8/layout/vList2"/>
    <dgm:cxn modelId="{C5CE7E50-B77C-254B-8D57-AA51F57E9A5E}" type="presParOf" srcId="{0B09D8B7-5700-6C4B-AF93-DA89531831AB}" destId="{68992AC3-81F4-AF4C-9459-349518C374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374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Importance of Passwords</a:t>
          </a:r>
        </a:p>
      </dsp:txBody>
      <dsp:txXfrm>
        <a:off x="43864" y="81303"/>
        <a:ext cx="7227472" cy="810832"/>
      </dsp:txXfrm>
    </dsp:sp>
    <dsp:sp modelId="{2EA50193-C3CA-FC48-9090-F7DBC943FA20}">
      <dsp:nvSpPr>
        <dsp:cNvPr id="0" name=""/>
        <dsp:cNvSpPr/>
      </dsp:nvSpPr>
      <dsp:spPr>
        <a:xfrm>
          <a:off x="0" y="10742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Password Complexity Requirements</a:t>
          </a:r>
        </a:p>
      </dsp:txBody>
      <dsp:txXfrm>
        <a:off x="43864" y="1118103"/>
        <a:ext cx="7227472" cy="810832"/>
      </dsp:txXfrm>
    </dsp:sp>
    <dsp:sp modelId="{F325BD3D-6EF9-4E41-BF59-1F6195FB96CC}">
      <dsp:nvSpPr>
        <dsp:cNvPr id="0" name=""/>
        <dsp:cNvSpPr/>
      </dsp:nvSpPr>
      <dsp:spPr>
        <a:xfrm>
          <a:off x="0" y="21110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to Password Reuse</a:t>
          </a:r>
        </a:p>
      </dsp:txBody>
      <dsp:txXfrm>
        <a:off x="43864" y="2154904"/>
        <a:ext cx="7227472" cy="810832"/>
      </dsp:txXfrm>
    </dsp:sp>
    <dsp:sp modelId="{96F2A500-82DA-9843-96BE-96A2D0BDE3BB}">
      <dsp:nvSpPr>
        <dsp:cNvPr id="0" name=""/>
        <dsp:cNvSpPr/>
      </dsp:nvSpPr>
      <dsp:spPr>
        <a:xfrm>
          <a:off x="0" y="31478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Password Managers</a:t>
          </a:r>
        </a:p>
      </dsp:txBody>
      <dsp:txXfrm>
        <a:off x="43864" y="3191704"/>
        <a:ext cx="7227472" cy="810832"/>
      </dsp:txXfrm>
    </dsp:sp>
    <dsp:sp modelId="{68992AC3-81F4-AF4C-9459-349518C3741B}">
      <dsp:nvSpPr>
        <dsp:cNvPr id="0" name=""/>
        <dsp:cNvSpPr/>
      </dsp:nvSpPr>
      <dsp:spPr>
        <a:xfrm>
          <a:off x="0" y="41846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Other Password Policies</a:t>
          </a:r>
        </a:p>
      </dsp:txBody>
      <dsp:txXfrm>
        <a:off x="43864" y="4228504"/>
        <a:ext cx="7227472" cy="81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Password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7104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Importance of Password Security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Passwords are a part of everyone’s daily routine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Passwords are used for all accounts on the internet and devices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These passwords protect a lot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a Strong Password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At least 8 characters</a:t>
            </a:r>
          </a:p>
          <a:p>
            <a:r>
              <a:rPr lang="en-US" sz="2500" dirty="0">
                <a:solidFill>
                  <a:schemeClr val="tx1"/>
                </a:solidFill>
              </a:rPr>
              <a:t>Use of both upper- and lower-case letters</a:t>
            </a:r>
          </a:p>
          <a:p>
            <a:r>
              <a:rPr lang="en-US" sz="2500" dirty="0">
                <a:solidFill>
                  <a:schemeClr val="tx1"/>
                </a:solidFill>
              </a:rPr>
              <a:t>Use of special characters</a:t>
            </a:r>
          </a:p>
          <a:p>
            <a:r>
              <a:rPr lang="en-US" sz="2500" dirty="0">
                <a:solidFill>
                  <a:schemeClr val="tx1"/>
                </a:solidFill>
              </a:rPr>
              <a:t>Not a common word</a:t>
            </a:r>
          </a:p>
          <a:p>
            <a:r>
              <a:rPr lang="en-US" sz="2500" dirty="0">
                <a:solidFill>
                  <a:schemeClr val="tx1"/>
                </a:solidFill>
              </a:rPr>
              <a:t>Does not include personal information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Suggestions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include information such as birthdate, phone number, etc.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use words in the dictionary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mnemonics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Combine lowercase letters, uppercase letters, and special characters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different passwords on each account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Reuse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is a common practice among most users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is practice that should be avoided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Makes it easier for attackers to access accounts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Attacker gets access to one, they get access to all with the same password</a:t>
            </a:r>
          </a:p>
        </p:txBody>
      </p:sp>
    </p:spTree>
    <p:extLst>
      <p:ext uri="{BB962C8B-B14F-4D97-AF65-F5344CB8AC3E}">
        <p14:creationId xmlns:p14="http://schemas.microsoft.com/office/powerpoint/2010/main" val="414687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-10285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Managers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Can be challenging to remember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causes users to reuse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Passwords managers help solve the issue of remembering lots of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Many password managers available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Avoid having file called “passwords”, “credentials”, or similar</a:t>
            </a:r>
          </a:p>
        </p:txBody>
      </p:sp>
    </p:spTree>
    <p:extLst>
      <p:ext uri="{BB962C8B-B14F-4D97-AF65-F5344CB8AC3E}">
        <p14:creationId xmlns:p14="http://schemas.microsoft.com/office/powerpoint/2010/main" val="105491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-10285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Policies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Min/Max password length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Forced password change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 Complexity</a:t>
            </a:r>
          </a:p>
        </p:txBody>
      </p:sp>
    </p:spTree>
    <p:extLst>
      <p:ext uri="{BB962C8B-B14F-4D97-AF65-F5344CB8AC3E}">
        <p14:creationId xmlns:p14="http://schemas.microsoft.com/office/powerpoint/2010/main" val="299130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60</TotalTime>
  <Words>219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Password Security</vt:lpstr>
      <vt:lpstr>Outline</vt:lpstr>
      <vt:lpstr>Importance of Password Security</vt:lpstr>
      <vt:lpstr>What is a Strong Password ?</vt:lpstr>
      <vt:lpstr>Password Suggestions</vt:lpstr>
      <vt:lpstr>Password Reuse</vt:lpstr>
      <vt:lpstr>Password Managers</vt:lpstr>
      <vt:lpstr>Password Policies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9</cp:revision>
  <dcterms:created xsi:type="dcterms:W3CDTF">2022-03-13T18:42:48Z</dcterms:created>
  <dcterms:modified xsi:type="dcterms:W3CDTF">2022-03-13T19:43:04Z</dcterms:modified>
</cp:coreProperties>
</file>