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Phishing?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of Phishing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Best Practices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2E13966F-341C-6D4E-81E0-CAC0AE8B7C4E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Types of Phishing</a:t>
          </a:r>
        </a:p>
      </dgm:t>
    </dgm:pt>
    <dgm:pt modelId="{A304BA90-1F1F-3940-A33B-611F1B429E8E}" type="parTrans" cxnId="{3BA10A67-795A-604B-A12B-876E3BBFE3A3}">
      <dgm:prSet/>
      <dgm:spPr/>
      <dgm:t>
        <a:bodyPr/>
        <a:lstStyle/>
        <a:p>
          <a:endParaRPr lang="en-US"/>
        </a:p>
      </dgm:t>
    </dgm:pt>
    <dgm:pt modelId="{57886E1E-4EEC-E949-9E7B-330F4B580153}" type="sibTrans" cxnId="{3BA10A67-795A-604B-A12B-876E3BBFE3A3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6902B6D5-091C-E24C-B093-CA96F00D7E89}" type="pres">
      <dgm:prSet presAssocID="{2E13966F-341C-6D4E-81E0-CAC0AE8B7C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3FA097-C8D9-D747-9FCA-2739A8B83870}" type="pres">
      <dgm:prSet presAssocID="{57886E1E-4EEC-E949-9E7B-330F4B580153}" presName="spacer" presStyleCnt="0"/>
      <dgm:spPr/>
    </dgm:pt>
    <dgm:pt modelId="{2EA50193-C3CA-FC48-9090-F7DBC943FA20}" type="pres">
      <dgm:prSet presAssocID="{1DC84D64-6FB8-44BE-A3E1-47DC81DFB9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2" destOrd="0" parTransId="{79F258D1-BC4A-41F2-9EC8-94E00422822E}" sibTransId="{A497948D-D122-40D8-BC89-B51884C3F700}"/>
    <dgm:cxn modelId="{55E2DF0A-592A-CA45-B285-B2B468615E86}" type="presOf" srcId="{2E13966F-341C-6D4E-81E0-CAC0AE8B7C4E}" destId="{6902B6D5-091C-E24C-B093-CA96F00D7E89}" srcOrd="0" destOrd="0" presId="urn:microsoft.com/office/officeart/2005/8/layout/vList2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3BA10A67-795A-604B-A12B-876E3BBFE3A3}" srcId="{6388C264-70DA-4A36-A06B-EAB1FA536FA7}" destId="{2E13966F-341C-6D4E-81E0-CAC0AE8B7C4E}" srcOrd="1" destOrd="0" parTransId="{A304BA90-1F1F-3940-A33B-611F1B429E8E}" sibTransId="{57886E1E-4EEC-E949-9E7B-330F4B580153}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3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46C721B7-6C40-4147-9DA1-C128AD9A96FE}" type="presParOf" srcId="{0B09D8B7-5700-6C4B-AF93-DA89531831AB}" destId="{6902B6D5-091C-E24C-B093-CA96F00D7E89}" srcOrd="2" destOrd="0" presId="urn:microsoft.com/office/officeart/2005/8/layout/vList2"/>
    <dgm:cxn modelId="{4C667B2C-10B7-F942-96DD-D10469FA55F3}" type="presParOf" srcId="{0B09D8B7-5700-6C4B-AF93-DA89531831AB}" destId="{443FA097-C8D9-D747-9FCA-2739A8B83870}" srcOrd="3" destOrd="0" presId="urn:microsoft.com/office/officeart/2005/8/layout/vList2"/>
    <dgm:cxn modelId="{2AEAFF24-8CB0-D84D-84D4-ADAA071281CA}" type="presParOf" srcId="{0B09D8B7-5700-6C4B-AF93-DA89531831AB}" destId="{2EA50193-C3CA-FC48-9090-F7DBC943FA20}" srcOrd="4" destOrd="0" presId="urn:microsoft.com/office/officeart/2005/8/layout/vList2"/>
    <dgm:cxn modelId="{65520177-198D-C944-91F6-37C506EF8B7C}" type="presParOf" srcId="{0B09D8B7-5700-6C4B-AF93-DA89531831AB}" destId="{81165534-0A9D-DE44-BF01-4557595C6AAF}" srcOrd="5" destOrd="0" presId="urn:microsoft.com/office/officeart/2005/8/layout/vList2"/>
    <dgm:cxn modelId="{88876E03-2D98-9947-BF1F-0CEE1B9A0285}" type="presParOf" srcId="{0B09D8B7-5700-6C4B-AF93-DA89531831AB}" destId="{F325BD3D-6EF9-4E41-BF59-1F6195FB96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12959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Phishing?</a:t>
          </a:r>
        </a:p>
      </dsp:txBody>
      <dsp:txXfrm>
        <a:off x="55744" y="68703"/>
        <a:ext cx="7203712" cy="1030432"/>
      </dsp:txXfrm>
    </dsp:sp>
    <dsp:sp modelId="{6902B6D5-091C-E24C-B093-CA96F00D7E89}">
      <dsp:nvSpPr>
        <dsp:cNvPr id="0" name=""/>
        <dsp:cNvSpPr/>
      </dsp:nvSpPr>
      <dsp:spPr>
        <a:xfrm>
          <a:off x="0" y="13305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Types of Phishing</a:t>
          </a:r>
        </a:p>
      </dsp:txBody>
      <dsp:txXfrm>
        <a:off x="55744" y="1386304"/>
        <a:ext cx="7203712" cy="1030432"/>
      </dsp:txXfrm>
    </dsp:sp>
    <dsp:sp modelId="{2EA50193-C3CA-FC48-9090-F7DBC943FA20}">
      <dsp:nvSpPr>
        <dsp:cNvPr id="0" name=""/>
        <dsp:cNvSpPr/>
      </dsp:nvSpPr>
      <dsp:spPr>
        <a:xfrm>
          <a:off x="0" y="26481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of Phishing</a:t>
          </a:r>
        </a:p>
      </dsp:txBody>
      <dsp:txXfrm>
        <a:off x="55744" y="2703904"/>
        <a:ext cx="7203712" cy="1030432"/>
      </dsp:txXfrm>
    </dsp:sp>
    <dsp:sp modelId="{F325BD3D-6EF9-4E41-BF59-1F6195FB96CC}">
      <dsp:nvSpPr>
        <dsp:cNvPr id="0" name=""/>
        <dsp:cNvSpPr/>
      </dsp:nvSpPr>
      <dsp:spPr>
        <a:xfrm>
          <a:off x="0" y="39657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Best Practices</a:t>
          </a:r>
        </a:p>
      </dsp:txBody>
      <dsp:txXfrm>
        <a:off x="55744" y="4021504"/>
        <a:ext cx="7203712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Phishing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35032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Phishing?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Phishing is defined by CISA as:</a:t>
            </a:r>
          </a:p>
          <a:p>
            <a:pPr lvl="1">
              <a:buClr>
                <a:schemeClr val="tx1"/>
              </a:buClr>
            </a:pPr>
            <a:r>
              <a:rPr lang="en-US" sz="2100" dirty="0">
                <a:solidFill>
                  <a:schemeClr val="tx1"/>
                </a:solidFill>
              </a:rPr>
              <a:t>“Phishing attacks use email or malicious websites to infect your machine with malware or viruses in order to collect personal and financial information”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Types of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Spear Phishing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Targeted to a specific group of people</a:t>
            </a:r>
          </a:p>
          <a:p>
            <a:r>
              <a:rPr lang="en-US" sz="2500" dirty="0">
                <a:solidFill>
                  <a:schemeClr val="tx1"/>
                </a:solidFill>
              </a:rPr>
              <a:t>Whaling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Targeted to executives in a company or organization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 of Phishing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Phishing can cause a breach of your personal information including financial information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Can cause malware to get on your system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-10285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Best Practices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of links you click on in emails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Strengthen your login to accounts to MFA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Keep </a:t>
            </a:r>
            <a:r>
              <a:rPr lang="en-US" sz="2500">
                <a:solidFill>
                  <a:schemeClr val="tx1"/>
                </a:solidFill>
              </a:rPr>
              <a:t>ant-virus up-to-date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1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92</TotalTime>
  <Words>122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Phishing</vt:lpstr>
      <vt:lpstr>Outline</vt:lpstr>
      <vt:lpstr>What is Phishing?</vt:lpstr>
      <vt:lpstr>Types of Phishing</vt:lpstr>
      <vt:lpstr>Dangers of Phishing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15</cp:revision>
  <dcterms:created xsi:type="dcterms:W3CDTF">2022-03-13T18:42:48Z</dcterms:created>
  <dcterms:modified xsi:type="dcterms:W3CDTF">2022-03-29T19:54:09Z</dcterms:modified>
</cp:coreProperties>
</file>