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Removeable Media?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Why it Can be Dangerous?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Removeable Media?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Why it Can be Dangerous?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Removeable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06079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Removeable Media?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is any item that can be connected to a computer and/or system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could include: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Keyboard/Mouse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USB Drive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External Hard drive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Why it Can be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Can be used to facilitate a cyber-attacks such as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Key logging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Malware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plug in any removeable media that you found on the ground or that is not yours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If you find USB, report it to IT Security Personnel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Look for any extra things plugged into your computer and/or plugged in between a keyboard and your computer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Make sure to keep track of removeable media that you own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-10285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Password Managers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Can be challenging to remember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causes users to reuse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Passwords managers help solve the issue of remembering lots of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Many password managers available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Avoid having file called “passwords”, “credentials”, or similar</a:t>
            </a:r>
          </a:p>
        </p:txBody>
      </p:sp>
    </p:spTree>
    <p:extLst>
      <p:ext uri="{BB962C8B-B14F-4D97-AF65-F5344CB8AC3E}">
        <p14:creationId xmlns:p14="http://schemas.microsoft.com/office/powerpoint/2010/main" val="105491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76</TotalTime>
  <Words>177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Removeable Media</vt:lpstr>
      <vt:lpstr>Outline</vt:lpstr>
      <vt:lpstr>What is Removeable Media?</vt:lpstr>
      <vt:lpstr>Why it Can be Dangerous?</vt:lpstr>
      <vt:lpstr>Best Practices</vt:lpstr>
      <vt:lpstr>Password Managers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11</cp:revision>
  <dcterms:created xsi:type="dcterms:W3CDTF">2022-03-13T18:42:48Z</dcterms:created>
  <dcterms:modified xsi:type="dcterms:W3CDTF">2022-03-29T19:38:35Z</dcterms:modified>
</cp:coreProperties>
</file>