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Shoulder Surfing?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Shoulder Surfing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Prevention of Shoulder Surfing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Shoulder Surfing?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Shoulder Surfing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Prevention of Shoulder Surfing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Shoulder Surfing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66494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Shoulder Surfing?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When an individual is looking over you at your keyboard and screen to gather information such as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Usernames/Passwords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Credit Card Information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Other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Shoulder Surfing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Allows individuals to collect personal information just by looking at your computer screen</a:t>
            </a:r>
          </a:p>
          <a:p>
            <a:r>
              <a:rPr lang="en-US" sz="2500" dirty="0">
                <a:solidFill>
                  <a:schemeClr val="tx1"/>
                </a:solidFill>
              </a:rPr>
              <a:t>Gives hackers information that can be used to hack accounts and/or steal your identity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How to Prevent Shoulder Surfing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who is near you when you are working on your computer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Get a privacy screen for your computer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92</TotalTime>
  <Words>113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Shoulder Surfing</vt:lpstr>
      <vt:lpstr>Outline</vt:lpstr>
      <vt:lpstr>What is Shoulder Surfing?</vt:lpstr>
      <vt:lpstr>Dangers of Shoulder Surfing</vt:lpstr>
      <vt:lpstr>How to Prevent Shoulder Surfing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23</cp:revision>
  <dcterms:created xsi:type="dcterms:W3CDTF">2022-03-13T18:42:48Z</dcterms:created>
  <dcterms:modified xsi:type="dcterms:W3CDTF">2022-03-14T22:54:01Z</dcterms:modified>
</cp:coreProperties>
</file>