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Personal Information on Social Media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of Social Media Quizzes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Posting on Social Media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C56DC95E-533A-3A4A-A848-A008B231C2F1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General Best Practices on Social Media</a:t>
          </a:r>
        </a:p>
      </dgm:t>
    </dgm:pt>
    <dgm:pt modelId="{7862EFC9-1C0D-3342-8A88-0DA1CA80A721}" type="parTrans" cxnId="{52716275-E083-A045-B5F2-12B5ED4B325B}">
      <dgm:prSet/>
      <dgm:spPr/>
      <dgm:t>
        <a:bodyPr/>
        <a:lstStyle/>
        <a:p>
          <a:endParaRPr lang="en-US"/>
        </a:p>
      </dgm:t>
    </dgm:pt>
    <dgm:pt modelId="{CFE75F91-C2B5-474C-9E2A-62FB0E6B6F12}" type="sibTrans" cxnId="{52716275-E083-A045-B5F2-12B5ED4B325B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362CA2-1022-7144-AC1F-EFAA76FDF26E}" type="pres">
      <dgm:prSet presAssocID="{849812E5-BB3D-403A-B35A-0793454DFAB2}" presName="spacer" presStyleCnt="0"/>
      <dgm:spPr/>
    </dgm:pt>
    <dgm:pt modelId="{83A05980-1253-D94A-8B8F-E52EFD56DD00}" type="pres">
      <dgm:prSet presAssocID="{C56DC95E-533A-3A4A-A848-A008B231C2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2716275-E083-A045-B5F2-12B5ED4B325B}" srcId="{6388C264-70DA-4A36-A06B-EAB1FA536FA7}" destId="{C56DC95E-533A-3A4A-A848-A008B231C2F1}" srcOrd="3" destOrd="0" parTransId="{7862EFC9-1C0D-3342-8A88-0DA1CA80A721}" sibTransId="{CFE75F91-C2B5-474C-9E2A-62FB0E6B6F12}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73A5ABFA-1361-FE4C-8BAE-0E9960031A6F}" type="presOf" srcId="{C56DC95E-533A-3A4A-A848-A008B231C2F1}" destId="{83A05980-1253-D94A-8B8F-E52EFD56DD00}" srcOrd="0" destOrd="0" presId="urn:microsoft.com/office/officeart/2005/8/layout/vList2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  <dgm:cxn modelId="{932860AF-D80B-DA40-BE78-47EEA39AE03D}" type="presParOf" srcId="{0B09D8B7-5700-6C4B-AF93-DA89531831AB}" destId="{9B362CA2-1022-7144-AC1F-EFAA76FDF26E}" srcOrd="5" destOrd="0" presId="urn:microsoft.com/office/officeart/2005/8/layout/vList2"/>
    <dgm:cxn modelId="{8C6B0158-BCD5-FA49-A59D-C3C3F4B342CC}" type="presParOf" srcId="{0B09D8B7-5700-6C4B-AF93-DA89531831AB}" destId="{83A05980-1253-D94A-8B8F-E52EFD56DD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12959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Personal Information on Social Media</a:t>
          </a:r>
        </a:p>
      </dsp:txBody>
      <dsp:txXfrm>
        <a:off x="55744" y="68703"/>
        <a:ext cx="7203712" cy="1030432"/>
      </dsp:txXfrm>
    </dsp:sp>
    <dsp:sp modelId="{2EA50193-C3CA-FC48-9090-F7DBC943FA20}">
      <dsp:nvSpPr>
        <dsp:cNvPr id="0" name=""/>
        <dsp:cNvSpPr/>
      </dsp:nvSpPr>
      <dsp:spPr>
        <a:xfrm>
          <a:off x="0" y="13305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of Social Media Quizzes</a:t>
          </a:r>
        </a:p>
      </dsp:txBody>
      <dsp:txXfrm>
        <a:off x="55744" y="1386304"/>
        <a:ext cx="7203712" cy="1030432"/>
      </dsp:txXfrm>
    </dsp:sp>
    <dsp:sp modelId="{F325BD3D-6EF9-4E41-BF59-1F6195FB96CC}">
      <dsp:nvSpPr>
        <dsp:cNvPr id="0" name=""/>
        <dsp:cNvSpPr/>
      </dsp:nvSpPr>
      <dsp:spPr>
        <a:xfrm>
          <a:off x="0" y="26481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Posting on Social Media</a:t>
          </a:r>
        </a:p>
      </dsp:txBody>
      <dsp:txXfrm>
        <a:off x="55744" y="2703904"/>
        <a:ext cx="7203712" cy="1030432"/>
      </dsp:txXfrm>
    </dsp:sp>
    <dsp:sp modelId="{83A05980-1253-D94A-8B8F-E52EFD56DD00}">
      <dsp:nvSpPr>
        <dsp:cNvPr id="0" name=""/>
        <dsp:cNvSpPr/>
      </dsp:nvSpPr>
      <dsp:spPr>
        <a:xfrm>
          <a:off x="0" y="39657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General Best Practices on Social Media</a:t>
          </a:r>
        </a:p>
      </dsp:txBody>
      <dsp:txXfrm>
        <a:off x="55744" y="4021504"/>
        <a:ext cx="7203712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Protecting Yourself on 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91813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Personal Information on Social Media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about what information you put on social media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Hackers can use this information to steal your identity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give out personal information over social media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 of Social Media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Gives out answers to come security questions used for accounts</a:t>
            </a:r>
          </a:p>
          <a:p>
            <a:r>
              <a:rPr lang="en-US" sz="2500" dirty="0">
                <a:solidFill>
                  <a:schemeClr val="tx1"/>
                </a:solidFill>
              </a:rPr>
              <a:t>This information may be a part of your password</a:t>
            </a:r>
          </a:p>
          <a:p>
            <a:r>
              <a:rPr lang="en-US" sz="2500" dirty="0">
                <a:solidFill>
                  <a:schemeClr val="tx1"/>
                </a:solidFill>
              </a:rPr>
              <a:t>There are many consequences that participating in social media quizzes can cause</a:t>
            </a:r>
          </a:p>
          <a:p>
            <a:r>
              <a:rPr lang="en-US" sz="2500" dirty="0">
                <a:solidFill>
                  <a:schemeClr val="tx1"/>
                </a:solidFill>
              </a:rPr>
              <a:t>Can lead to your accounts becoming hacked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Posting on Social Media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post personal information such as phone number, address, etc.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Once you post, it is out there and can be used to steal your identity or worst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General Best Practices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Use Strong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Hide as much personal information as possible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Update your privacy settings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of who you friend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414687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84</TotalTime>
  <Words>171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Protecting Yourself on Social Media</vt:lpstr>
      <vt:lpstr>Outline</vt:lpstr>
      <vt:lpstr>Personal Information on Social Media</vt:lpstr>
      <vt:lpstr>Dangers of Social Media Quizzes</vt:lpstr>
      <vt:lpstr>Posting on Social Media</vt:lpstr>
      <vt:lpstr>General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18</cp:revision>
  <dcterms:created xsi:type="dcterms:W3CDTF">2022-03-13T18:42:48Z</dcterms:created>
  <dcterms:modified xsi:type="dcterms:W3CDTF">2022-03-14T22:45:45Z</dcterms:modified>
</cp:coreProperties>
</file>