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Using Public Wifi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How to Protect Yourself When Browsing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General Best Practices with using Wifi and Internet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Using Public Wifi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How to Protect Yourself When Browsing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General Best Practices with using Wifi and Internet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Wifi and Internet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56326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 of Using Public Wifi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Potentially a fake public Wifi Network setup by a hacker (Evil Twin Attack)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Hackers can sniff information being transmitted over the network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Can use this information to steal information and/or hack your accounts 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Protecting Yourself on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Update Privacy settings on your browser</a:t>
            </a:r>
          </a:p>
          <a:p>
            <a:r>
              <a:rPr lang="en-US" sz="2500" dirty="0">
                <a:solidFill>
                  <a:schemeClr val="tx1"/>
                </a:solidFill>
              </a:rPr>
              <a:t>Do not give out personal information on untrusted sites</a:t>
            </a:r>
          </a:p>
          <a:p>
            <a:r>
              <a:rPr lang="en-US" sz="2500" dirty="0">
                <a:solidFill>
                  <a:schemeClr val="tx1"/>
                </a:solidFill>
              </a:rPr>
              <a:t>Be careful of the sites you go to and the software that you download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Best Practices of Using Wifi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Avoid using Public Wifi whenever possible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If you want to protect yourself even more, use a VPN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of the networks you connect to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put in any personal information or use any sensitive sites such as banking when using public </a:t>
            </a:r>
            <a:r>
              <a:rPr lang="en-US" sz="2500" dirty="0" err="1">
                <a:solidFill>
                  <a:schemeClr val="tx1"/>
                </a:solidFill>
              </a:rPr>
              <a:t>wifi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117</TotalTime>
  <Words>157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Wifi and Internet Security</vt:lpstr>
      <vt:lpstr>Outline</vt:lpstr>
      <vt:lpstr>Dangers of Using Public Wifi</vt:lpstr>
      <vt:lpstr>Protecting Yourself on the Internet</vt:lpstr>
      <vt:lpstr>Best Practices of Using Wifi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28</cp:revision>
  <dcterms:created xsi:type="dcterms:W3CDTF">2022-03-13T18:42:48Z</dcterms:created>
  <dcterms:modified xsi:type="dcterms:W3CDTF">2022-03-14T23:19:07Z</dcterms:modified>
</cp:coreProperties>
</file>