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an Acceptable Use Policy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Definitions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Prohibited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an Acceptable Use Policy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Definitions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Prohibited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CNU Acceptable Use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304043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9651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an Acceptable Use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An Acceptable Use Policy describes what activities can be performed on the organizations systems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It lists prohibited activities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24490-6EE0-4145-B5DC-504816108CE0}"/>
              </a:ext>
            </a:extLst>
          </p:cNvPr>
          <p:cNvSpPr txBox="1"/>
          <p:nvPr/>
        </p:nvSpPr>
        <p:spPr>
          <a:xfrm>
            <a:off x="0" y="6602625"/>
            <a:ext cx="11852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www.techopedia.com</a:t>
            </a:r>
            <a:r>
              <a:rPr lang="en-US" sz="1000" dirty="0"/>
              <a:t>/definition/2471/acceptable-use-policy-</a:t>
            </a:r>
            <a:r>
              <a:rPr lang="en-US" sz="1000" dirty="0" err="1"/>
              <a:t>aup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University Communication and Computing Resources</a:t>
            </a:r>
          </a:p>
          <a:p>
            <a:pPr lvl="1"/>
            <a:r>
              <a:rPr lang="en-US" sz="2500" dirty="0"/>
              <a:t>Any and all computer and network equipment, networks, devices, systems, databases, installed applications, access to the internet, and use of University email services. 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Users</a:t>
            </a:r>
          </a:p>
          <a:p>
            <a:pPr lvl="1"/>
            <a:r>
              <a:rPr lang="en-US" sz="2500" dirty="0"/>
              <a:t>Employees, students, contractors, consultants, volunteers, and visitors authorized to use University communication and computing resources.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3F8F7-5613-4A42-B48B-7CE95FA04D7D}"/>
              </a:ext>
            </a:extLst>
          </p:cNvPr>
          <p:cNvSpPr txBox="1"/>
          <p:nvPr/>
        </p:nvSpPr>
        <p:spPr>
          <a:xfrm>
            <a:off x="0" y="6602625"/>
            <a:ext cx="11852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CNU Acceptable Use Policy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Prohibited?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Accessing, uploading, downloading, transmitting, printing, or storing information that: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Sexually Explicit Content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Fraudulent, threatening, obscene, intimidating, defamatory, discriminatory, or otherwise unlawful message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Access-restricted university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6FA8E-208D-6F40-B03E-B277AE5E1DF4}"/>
              </a:ext>
            </a:extLst>
          </p:cNvPr>
          <p:cNvSpPr txBox="1"/>
          <p:nvPr/>
        </p:nvSpPr>
        <p:spPr>
          <a:xfrm>
            <a:off x="0" y="6602625"/>
            <a:ext cx="11852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CNU Acceptable Use Policy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Prohibited?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Any activity intended to disable or circumvent CNU’s physical or electronic measures without authorization of Chief Information Security Officer or Chief Information Officer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Any activity that burdens any system or other resource that limits availability of resources to others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Installing new software without permission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65672-FE0C-9C4D-8C01-E7A323BBCC5E}"/>
              </a:ext>
            </a:extLst>
          </p:cNvPr>
          <p:cNvSpPr txBox="1"/>
          <p:nvPr/>
        </p:nvSpPr>
        <p:spPr>
          <a:xfrm>
            <a:off x="0" y="6602625"/>
            <a:ext cx="11852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CNU Acceptable Use Policy</a:t>
            </a:r>
          </a:p>
        </p:txBody>
      </p:sp>
    </p:spTree>
    <p:extLst>
      <p:ext uri="{BB962C8B-B14F-4D97-AF65-F5344CB8AC3E}">
        <p14:creationId xmlns:p14="http://schemas.microsoft.com/office/powerpoint/2010/main" val="369264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132</TotalTime>
  <Words>218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CNU Acceptable Use Policy</vt:lpstr>
      <vt:lpstr>Outline</vt:lpstr>
      <vt:lpstr>What is an Acceptable Use</vt:lpstr>
      <vt:lpstr>Definitions</vt:lpstr>
      <vt:lpstr>What is Prohibited?</vt:lpstr>
      <vt:lpstr>What is Prohibited?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32</cp:revision>
  <dcterms:created xsi:type="dcterms:W3CDTF">2022-03-13T18:42:48Z</dcterms:created>
  <dcterms:modified xsi:type="dcterms:W3CDTF">2022-04-03T11:30:01Z</dcterms:modified>
</cp:coreProperties>
</file>