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8C264-70DA-4A36-A06B-EAB1FA536FA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CD62CC0-3A9E-42E9-A88A-E21C4A8E8789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Why is Mobile Device Security Important?</a:t>
          </a:r>
        </a:p>
      </dgm:t>
    </dgm:pt>
    <dgm:pt modelId="{F271D8A2-A3E3-4CF0-849F-20FA4B2F862E}" type="parTrans" cxnId="{7AC029D1-B31F-485E-9F3A-A9131D0539D4}">
      <dgm:prSet/>
      <dgm:spPr/>
      <dgm:t>
        <a:bodyPr/>
        <a:lstStyle/>
        <a:p>
          <a:endParaRPr lang="en-US"/>
        </a:p>
      </dgm:t>
    </dgm:pt>
    <dgm:pt modelId="{33EADB7A-9AD5-4678-9DD3-66AD9AB06D21}" type="sibTrans" cxnId="{7AC029D1-B31F-485E-9F3A-A9131D0539D4}">
      <dgm:prSet/>
      <dgm:spPr/>
      <dgm:t>
        <a:bodyPr/>
        <a:lstStyle/>
        <a:p>
          <a:endParaRPr lang="en-US"/>
        </a:p>
      </dgm:t>
    </dgm:pt>
    <dgm:pt modelId="{1DC84D64-6FB8-44BE-A3E1-47DC81DFB98C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Best Practices</a:t>
          </a:r>
        </a:p>
      </dgm:t>
    </dgm:pt>
    <dgm:pt modelId="{79F258D1-BC4A-41F2-9EC8-94E00422822E}" type="parTrans" cxnId="{5FE00001-32FA-44A3-A4C4-C5159DCA97BB}">
      <dgm:prSet/>
      <dgm:spPr/>
      <dgm:t>
        <a:bodyPr/>
        <a:lstStyle/>
        <a:p>
          <a:endParaRPr lang="en-US"/>
        </a:p>
      </dgm:t>
    </dgm:pt>
    <dgm:pt modelId="{A497948D-D122-40D8-BC89-B51884C3F700}" type="sibTrans" cxnId="{5FE00001-32FA-44A3-A4C4-C5159DCA97BB}">
      <dgm:prSet/>
      <dgm:spPr/>
      <dgm:t>
        <a:bodyPr/>
        <a:lstStyle/>
        <a:p>
          <a:endParaRPr lang="en-US"/>
        </a:p>
      </dgm:t>
    </dgm:pt>
    <dgm:pt modelId="{2E13966F-341C-6D4E-81E0-CAC0AE8B7C4E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Dangers</a:t>
          </a:r>
        </a:p>
      </dgm:t>
    </dgm:pt>
    <dgm:pt modelId="{A304BA90-1F1F-3940-A33B-611F1B429E8E}" type="parTrans" cxnId="{3BA10A67-795A-604B-A12B-876E3BBFE3A3}">
      <dgm:prSet/>
      <dgm:spPr/>
      <dgm:t>
        <a:bodyPr/>
        <a:lstStyle/>
        <a:p>
          <a:endParaRPr lang="en-US"/>
        </a:p>
      </dgm:t>
    </dgm:pt>
    <dgm:pt modelId="{57886E1E-4EEC-E949-9E7B-330F4B580153}" type="sibTrans" cxnId="{3BA10A67-795A-604B-A12B-876E3BBFE3A3}">
      <dgm:prSet/>
      <dgm:spPr/>
      <dgm:t>
        <a:bodyPr/>
        <a:lstStyle/>
        <a:p>
          <a:endParaRPr lang="en-US"/>
        </a:p>
      </dgm:t>
    </dgm:pt>
    <dgm:pt modelId="{0B09D8B7-5700-6C4B-AF93-DA89531831AB}" type="pres">
      <dgm:prSet presAssocID="{6388C264-70DA-4A36-A06B-EAB1FA536FA7}" presName="linear" presStyleCnt="0">
        <dgm:presLayoutVars>
          <dgm:animLvl val="lvl"/>
          <dgm:resizeHandles val="exact"/>
        </dgm:presLayoutVars>
      </dgm:prSet>
      <dgm:spPr/>
    </dgm:pt>
    <dgm:pt modelId="{974C0A14-5C3C-314A-B2B5-D8F0C261A4F7}" type="pres">
      <dgm:prSet presAssocID="{7CD62CC0-3A9E-42E9-A88A-E21C4A8E87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07C1E1-631A-4C4C-8977-572927856488}" type="pres">
      <dgm:prSet presAssocID="{33EADB7A-9AD5-4678-9DD3-66AD9AB06D21}" presName="spacer" presStyleCnt="0"/>
      <dgm:spPr/>
    </dgm:pt>
    <dgm:pt modelId="{6902B6D5-091C-E24C-B093-CA96F00D7E89}" type="pres">
      <dgm:prSet presAssocID="{2E13966F-341C-6D4E-81E0-CAC0AE8B7C4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3FA097-C8D9-D747-9FCA-2739A8B83870}" type="pres">
      <dgm:prSet presAssocID="{57886E1E-4EEC-E949-9E7B-330F4B580153}" presName="spacer" presStyleCnt="0"/>
      <dgm:spPr/>
    </dgm:pt>
    <dgm:pt modelId="{2EA50193-C3CA-FC48-9090-F7DBC943FA20}" type="pres">
      <dgm:prSet presAssocID="{1DC84D64-6FB8-44BE-A3E1-47DC81DFB98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FE00001-32FA-44A3-A4C4-C5159DCA97BB}" srcId="{6388C264-70DA-4A36-A06B-EAB1FA536FA7}" destId="{1DC84D64-6FB8-44BE-A3E1-47DC81DFB98C}" srcOrd="2" destOrd="0" parTransId="{79F258D1-BC4A-41F2-9EC8-94E00422822E}" sibTransId="{A497948D-D122-40D8-BC89-B51884C3F700}"/>
    <dgm:cxn modelId="{55E2DF0A-592A-CA45-B285-B2B468615E86}" type="presOf" srcId="{2E13966F-341C-6D4E-81E0-CAC0AE8B7C4E}" destId="{6902B6D5-091C-E24C-B093-CA96F00D7E89}" srcOrd="0" destOrd="0" presId="urn:microsoft.com/office/officeart/2005/8/layout/vList2"/>
    <dgm:cxn modelId="{F556ED39-CBA1-0646-BC37-055564968E76}" type="presOf" srcId="{1DC84D64-6FB8-44BE-A3E1-47DC81DFB98C}" destId="{2EA50193-C3CA-FC48-9090-F7DBC943FA20}" srcOrd="0" destOrd="0" presId="urn:microsoft.com/office/officeart/2005/8/layout/vList2"/>
    <dgm:cxn modelId="{3BA10A67-795A-604B-A12B-876E3BBFE3A3}" srcId="{6388C264-70DA-4A36-A06B-EAB1FA536FA7}" destId="{2E13966F-341C-6D4E-81E0-CAC0AE8B7C4E}" srcOrd="1" destOrd="0" parTransId="{A304BA90-1F1F-3940-A33B-611F1B429E8E}" sibTransId="{57886E1E-4EEC-E949-9E7B-330F4B580153}"/>
    <dgm:cxn modelId="{59912A9A-5F79-6043-A521-B3FDBBFFD899}" type="presOf" srcId="{7CD62CC0-3A9E-42E9-A88A-E21C4A8E8789}" destId="{974C0A14-5C3C-314A-B2B5-D8F0C261A4F7}" srcOrd="0" destOrd="0" presId="urn:microsoft.com/office/officeart/2005/8/layout/vList2"/>
    <dgm:cxn modelId="{7AC029D1-B31F-485E-9F3A-A9131D0539D4}" srcId="{6388C264-70DA-4A36-A06B-EAB1FA536FA7}" destId="{7CD62CC0-3A9E-42E9-A88A-E21C4A8E8789}" srcOrd="0" destOrd="0" parTransId="{F271D8A2-A3E3-4CF0-849F-20FA4B2F862E}" sibTransId="{33EADB7A-9AD5-4678-9DD3-66AD9AB06D21}"/>
    <dgm:cxn modelId="{089048D9-7F31-9D4D-A7AE-263EA59503F3}" type="presOf" srcId="{6388C264-70DA-4A36-A06B-EAB1FA536FA7}" destId="{0B09D8B7-5700-6C4B-AF93-DA89531831AB}" srcOrd="0" destOrd="0" presId="urn:microsoft.com/office/officeart/2005/8/layout/vList2"/>
    <dgm:cxn modelId="{3F177213-D70C-3342-BA87-3094983AA5A2}" type="presParOf" srcId="{0B09D8B7-5700-6C4B-AF93-DA89531831AB}" destId="{974C0A14-5C3C-314A-B2B5-D8F0C261A4F7}" srcOrd="0" destOrd="0" presId="urn:microsoft.com/office/officeart/2005/8/layout/vList2"/>
    <dgm:cxn modelId="{B65BD39D-B009-E541-B25D-65C3502610C5}" type="presParOf" srcId="{0B09D8B7-5700-6C4B-AF93-DA89531831AB}" destId="{2207C1E1-631A-4C4C-8977-572927856488}" srcOrd="1" destOrd="0" presId="urn:microsoft.com/office/officeart/2005/8/layout/vList2"/>
    <dgm:cxn modelId="{46C721B7-6C40-4147-9DA1-C128AD9A96FE}" type="presParOf" srcId="{0B09D8B7-5700-6C4B-AF93-DA89531831AB}" destId="{6902B6D5-091C-E24C-B093-CA96F00D7E89}" srcOrd="2" destOrd="0" presId="urn:microsoft.com/office/officeart/2005/8/layout/vList2"/>
    <dgm:cxn modelId="{4C667B2C-10B7-F942-96DD-D10469FA55F3}" type="presParOf" srcId="{0B09D8B7-5700-6C4B-AF93-DA89531831AB}" destId="{443FA097-C8D9-D747-9FCA-2739A8B83870}" srcOrd="3" destOrd="0" presId="urn:microsoft.com/office/officeart/2005/8/layout/vList2"/>
    <dgm:cxn modelId="{2AEAFF24-8CB0-D84D-84D4-ADAA071281CA}" type="presParOf" srcId="{0B09D8B7-5700-6C4B-AF93-DA89531831AB}" destId="{2EA50193-C3CA-FC48-9090-F7DBC943FA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C0A14-5C3C-314A-B2B5-D8F0C261A4F7}">
      <dsp:nvSpPr>
        <dsp:cNvPr id="0" name=""/>
        <dsp:cNvSpPr/>
      </dsp:nvSpPr>
      <dsp:spPr>
        <a:xfrm>
          <a:off x="0" y="547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Why is Mobile Device Security Important?</a:t>
          </a:r>
        </a:p>
      </dsp:txBody>
      <dsp:txXfrm>
        <a:off x="59399" y="607319"/>
        <a:ext cx="7196402" cy="1098002"/>
      </dsp:txXfrm>
    </dsp:sp>
    <dsp:sp modelId="{6902B6D5-091C-E24C-B093-CA96F00D7E89}">
      <dsp:nvSpPr>
        <dsp:cNvPr id="0" name=""/>
        <dsp:cNvSpPr/>
      </dsp:nvSpPr>
      <dsp:spPr>
        <a:xfrm>
          <a:off x="0" y="1951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Dangers</a:t>
          </a:r>
        </a:p>
      </dsp:txBody>
      <dsp:txXfrm>
        <a:off x="59399" y="2011319"/>
        <a:ext cx="7196402" cy="1098002"/>
      </dsp:txXfrm>
    </dsp:sp>
    <dsp:sp modelId="{2EA50193-C3CA-FC48-9090-F7DBC943FA20}">
      <dsp:nvSpPr>
        <dsp:cNvPr id="0" name=""/>
        <dsp:cNvSpPr/>
      </dsp:nvSpPr>
      <dsp:spPr>
        <a:xfrm>
          <a:off x="0" y="3355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Best Practices</a:t>
          </a:r>
        </a:p>
      </dsp:txBody>
      <dsp:txXfrm>
        <a:off x="59399" y="3415319"/>
        <a:ext cx="71964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ybersecurity Privacy Icon - Free image on Pixabay">
            <a:extLst>
              <a:ext uri="{FF2B5EF4-FFF2-40B4-BE49-F238E27FC236}">
                <a16:creationId xmlns:a16="http://schemas.microsoft.com/office/drawing/2014/main" id="{EA2B6E0D-976D-8C44-8813-5F7C4249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13411-B9D5-FE48-96B8-158871BA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Mobile Device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1504-B744-094E-AF90-6D8028AC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Jonathan Kaufman</a:t>
            </a:r>
          </a:p>
          <a:p>
            <a:r>
              <a:rPr lang="en-US" dirty="0">
                <a:solidFill>
                  <a:schemeClr val="tx1"/>
                </a:solidFill>
              </a:rPr>
              <a:t>Christopher Newport University</a:t>
            </a:r>
          </a:p>
        </p:txBody>
      </p:sp>
    </p:spTree>
    <p:extLst>
      <p:ext uri="{BB962C8B-B14F-4D97-AF65-F5344CB8AC3E}">
        <p14:creationId xmlns:p14="http://schemas.microsoft.com/office/powerpoint/2010/main" val="2475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ybersecurity Privacy Icon - Free image on Pixabay">
            <a:extLst>
              <a:ext uri="{FF2B5EF4-FFF2-40B4-BE49-F238E27FC236}">
                <a16:creationId xmlns:a16="http://schemas.microsoft.com/office/drawing/2014/main" id="{28D2EEE6-0D1B-B84B-A701-C7C080CB6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-4567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34DE4-BB79-D94A-A5FF-F914FBC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Outline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DB7BE-E79C-DB53-891E-553F4D46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08942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41611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Why is Mobile Device Security Important?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090" y="864108"/>
            <a:ext cx="7035378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100" dirty="0">
                <a:solidFill>
                  <a:schemeClr val="tx1"/>
                </a:solidFill>
              </a:rPr>
              <a:t>Mobile devices are used every day to communicate, do work, and store information</a:t>
            </a:r>
          </a:p>
          <a:p>
            <a:pPr>
              <a:buClr>
                <a:schemeClr val="tx1"/>
              </a:buClr>
            </a:pPr>
            <a:r>
              <a:rPr lang="en-US" sz="2100" dirty="0">
                <a:solidFill>
                  <a:schemeClr val="tx1"/>
                </a:solidFill>
              </a:rPr>
              <a:t>Contains a lot of personal information including financial and health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23CFC-CB45-D340-8C3A-1E5028BF9C16}"/>
              </a:ext>
            </a:extLst>
          </p:cNvPr>
          <p:cNvSpPr txBox="1"/>
          <p:nvPr/>
        </p:nvSpPr>
        <p:spPr>
          <a:xfrm>
            <a:off x="-20" y="6602625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antivirus.comodo.com</a:t>
            </a:r>
            <a:r>
              <a:rPr lang="en-US" sz="1000" dirty="0"/>
              <a:t>/blog/comodo-news/why-mobile-security-is-important-today/</a:t>
            </a:r>
          </a:p>
        </p:txBody>
      </p:sp>
    </p:spTree>
    <p:extLst>
      <p:ext uri="{BB962C8B-B14F-4D97-AF65-F5344CB8AC3E}">
        <p14:creationId xmlns:p14="http://schemas.microsoft.com/office/powerpoint/2010/main" val="38653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ybersecurity Privacy Icon - Free image on Pixabay">
            <a:extLst>
              <a:ext uri="{FF2B5EF4-FFF2-40B4-BE49-F238E27FC236}">
                <a16:creationId xmlns:a16="http://schemas.microsoft.com/office/drawing/2014/main" id="{4F5DDC17-3903-F948-B218-6C63741E8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671DB-9329-C043-9D3C-30F48D2A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4469130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Dangers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014-5AD2-2942-82E1-E8971647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0460" y="864108"/>
            <a:ext cx="7797165" cy="5120640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tx1"/>
                </a:solidFill>
              </a:rPr>
              <a:t>Attackers could steal your personal information</a:t>
            </a:r>
          </a:p>
          <a:p>
            <a:r>
              <a:rPr lang="en-US" sz="2300" dirty="0">
                <a:solidFill>
                  <a:schemeClr val="tx1"/>
                </a:solidFill>
              </a:rPr>
              <a:t>Malware could be installed on your device</a:t>
            </a:r>
          </a:p>
          <a:p>
            <a:r>
              <a:rPr lang="en-US" sz="2300" dirty="0">
                <a:solidFill>
                  <a:schemeClr val="tx1"/>
                </a:solidFill>
              </a:rPr>
              <a:t>Unauthorized changes to the device could be made</a:t>
            </a:r>
          </a:p>
          <a:p>
            <a:r>
              <a:rPr lang="en-US" sz="2300" dirty="0">
                <a:solidFill>
                  <a:schemeClr val="tx1"/>
                </a:solidFill>
              </a:rPr>
              <a:t>Spyware</a:t>
            </a:r>
          </a:p>
          <a:p>
            <a:r>
              <a:rPr lang="en-US" sz="2300" dirty="0">
                <a:solidFill>
                  <a:schemeClr val="tx1"/>
                </a:solidFill>
              </a:rPr>
              <a:t>Weak Passwords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14441-3094-7C40-9AFB-8CE269D414DD}"/>
              </a:ext>
            </a:extLst>
          </p:cNvPr>
          <p:cNvSpPr txBox="1"/>
          <p:nvPr/>
        </p:nvSpPr>
        <p:spPr>
          <a:xfrm>
            <a:off x="0" y="6602624"/>
            <a:ext cx="12100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https://auth0.com/blog/the-9-most-common-security-threats-to-mobile-devices-in-2021/</a:t>
            </a:r>
          </a:p>
        </p:txBody>
      </p:sp>
    </p:spTree>
    <p:extLst>
      <p:ext uri="{BB962C8B-B14F-4D97-AF65-F5344CB8AC3E}">
        <p14:creationId xmlns:p14="http://schemas.microsoft.com/office/powerpoint/2010/main" val="422422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Best Practices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Keep your mobile device up-to-date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Put a passcode on your phone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Keep your personal information secure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Update privacy settings on your device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4A488-856C-6249-9F33-1DD3397A859D}"/>
              </a:ext>
            </a:extLst>
          </p:cNvPr>
          <p:cNvSpPr txBox="1"/>
          <p:nvPr/>
        </p:nvSpPr>
        <p:spPr>
          <a:xfrm>
            <a:off x="0" y="6602625"/>
            <a:ext cx="12100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www.ntiva.com</a:t>
            </a:r>
            <a:r>
              <a:rPr lang="en-US" sz="1000" dirty="0"/>
              <a:t>/blog/top-7-mobile-device-security-best-practices</a:t>
            </a:r>
          </a:p>
        </p:txBody>
      </p:sp>
    </p:spTree>
    <p:extLst>
      <p:ext uri="{BB962C8B-B14F-4D97-AF65-F5344CB8AC3E}">
        <p14:creationId xmlns:p14="http://schemas.microsoft.com/office/powerpoint/2010/main" val="52296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105</TotalTime>
  <Words>138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Mobile Device Security</vt:lpstr>
      <vt:lpstr>Outline</vt:lpstr>
      <vt:lpstr>Why is Mobile Device Security Important?</vt:lpstr>
      <vt:lpstr>Dangers</vt:lpstr>
      <vt:lpstr>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Awareness Training</dc:title>
  <dc:creator>Jonathan Kaufman</dc:creator>
  <cp:lastModifiedBy>Jonathan Kaufman</cp:lastModifiedBy>
  <cp:revision>21</cp:revision>
  <dcterms:created xsi:type="dcterms:W3CDTF">2022-03-13T18:42:48Z</dcterms:created>
  <dcterms:modified xsi:type="dcterms:W3CDTF">2022-04-03T11:35:33Z</dcterms:modified>
</cp:coreProperties>
</file>