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Shoulder Surfing?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of Shoulder Surfing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Prevention of Shoulder Surfing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Shoulder Surfing?</a:t>
          </a:r>
        </a:p>
      </dsp:txBody>
      <dsp:txXfrm>
        <a:off x="59399" y="607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of Shoulder Surfing</a:t>
          </a:r>
        </a:p>
      </dsp:txBody>
      <dsp:txXfrm>
        <a:off x="59399" y="2011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Prevention of Shoulder Surfing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Shoulder Surfing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664948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Shoulder Surfing?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When an individual is looking over you at your keyboard and screen to gather information such as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Usernames/Passwords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Credit Card Information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Other Personal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ACDE9-C477-C54F-AF8D-7F57DDA2C3F1}"/>
              </a:ext>
            </a:extLst>
          </p:cNvPr>
          <p:cNvSpPr txBox="1"/>
          <p:nvPr/>
        </p:nvSpPr>
        <p:spPr>
          <a:xfrm>
            <a:off x="0" y="6602625"/>
            <a:ext cx="12111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www.cisa.gov</a:t>
            </a:r>
            <a:r>
              <a:rPr lang="en-US" sz="1000" dirty="0"/>
              <a:t>/</a:t>
            </a:r>
            <a:r>
              <a:rPr lang="en-US" sz="1000" dirty="0" err="1"/>
              <a:t>uscert</a:t>
            </a:r>
            <a:r>
              <a:rPr lang="en-US" sz="1000" dirty="0"/>
              <a:t>/</a:t>
            </a:r>
            <a:r>
              <a:rPr lang="en-US" sz="1000" dirty="0" err="1"/>
              <a:t>ncas</a:t>
            </a:r>
            <a:r>
              <a:rPr lang="en-US" sz="1000" dirty="0"/>
              <a:t>/tips/ST05-003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 of Shoulder Surfing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Allows individuals to collect personal information just by looking at your computer screen</a:t>
            </a:r>
          </a:p>
          <a:p>
            <a:r>
              <a:rPr lang="en-US" sz="2500" dirty="0">
                <a:solidFill>
                  <a:schemeClr val="tx1"/>
                </a:solidFill>
              </a:rPr>
              <a:t>Gives hackers information that can be used to hack accounts and/or steal your identity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14ED6-0390-3844-9AE4-3244A18AD29B}"/>
              </a:ext>
            </a:extLst>
          </p:cNvPr>
          <p:cNvSpPr txBox="1"/>
          <p:nvPr/>
        </p:nvSpPr>
        <p:spPr>
          <a:xfrm>
            <a:off x="0" y="6602625"/>
            <a:ext cx="12111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www.experian.com</a:t>
            </a:r>
            <a:r>
              <a:rPr lang="en-US" sz="1000" dirty="0"/>
              <a:t>/blogs/ask-</a:t>
            </a:r>
            <a:r>
              <a:rPr lang="en-US" sz="1000" dirty="0" err="1"/>
              <a:t>experian</a:t>
            </a:r>
            <a:r>
              <a:rPr lang="en-US" sz="1000" dirty="0"/>
              <a:t>/what-is-shoulder-surfing/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How to Prevent Shoulder Surfing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of who is near you when you are working on your computer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Get a privacy screen for your computer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Tilt screen away from other people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613B4-4D64-3141-9A52-8DCD94AE133D}"/>
              </a:ext>
            </a:extLst>
          </p:cNvPr>
          <p:cNvSpPr txBox="1"/>
          <p:nvPr/>
        </p:nvSpPr>
        <p:spPr>
          <a:xfrm>
            <a:off x="0" y="6602625"/>
            <a:ext cx="12111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travelskills.com</a:t>
            </a:r>
            <a:r>
              <a:rPr lang="en-US" sz="1000" dirty="0"/>
              <a:t>/2017/09/21/5-ways-to-prevent-shoulder-surfing/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96</TotalTime>
  <Words>156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Shoulder Surfing</vt:lpstr>
      <vt:lpstr>Outline</vt:lpstr>
      <vt:lpstr>What is Shoulder Surfing?</vt:lpstr>
      <vt:lpstr>Dangers of Shoulder Surfing</vt:lpstr>
      <vt:lpstr>How to Prevent Shoulder Surfing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27</cp:revision>
  <dcterms:created xsi:type="dcterms:W3CDTF">2022-03-13T18:42:48Z</dcterms:created>
  <dcterms:modified xsi:type="dcterms:W3CDTF">2022-04-03T11:55:25Z</dcterms:modified>
</cp:coreProperties>
</file>