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Using Public Wifi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How to Protect Yourself When Browsing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General Best Practices with using Wifi and Internet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Using Public Wifi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How to Protect Yourself When Browsing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General Best Practices with using Wifi and Internet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Wifi and Internet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6326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Using Public Wifi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Potentially a fake public Wifi Network setup by a hacker (Evil Twin Attack)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Hackers can sniff information being transmitted over the network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Can use this information to steal information and/or hack your accounts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84F-667E-D64D-9DAE-C1161EABDB87}"/>
              </a:ext>
            </a:extLst>
          </p:cNvPr>
          <p:cNvSpPr txBox="1"/>
          <p:nvPr/>
        </p:nvSpPr>
        <p:spPr>
          <a:xfrm>
            <a:off x="0" y="6448736"/>
            <a:ext cx="1188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https://goodspeed.io/blog/7-dangers-of-public-wifi.html</a:t>
            </a:r>
          </a:p>
          <a:p>
            <a:r>
              <a:rPr lang="en-US" sz="1000" dirty="0"/>
              <a:t>https://</a:t>
            </a:r>
            <a:r>
              <a:rPr lang="en-US" sz="1000" dirty="0" err="1"/>
              <a:t>www.pandasecurity.com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/</a:t>
            </a:r>
            <a:r>
              <a:rPr lang="en-US" sz="1000" dirty="0" err="1"/>
              <a:t>mediacenter</a:t>
            </a:r>
            <a:r>
              <a:rPr lang="en-US" sz="1000" dirty="0"/>
              <a:t>/security/what-is-an-evil-twin-attack/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Protecting Yourself on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Use anti-virus</a:t>
            </a:r>
          </a:p>
          <a:p>
            <a:r>
              <a:rPr lang="en-US" sz="2500" dirty="0">
                <a:solidFill>
                  <a:schemeClr val="tx1"/>
                </a:solidFill>
              </a:rPr>
              <a:t>Do not give out personal information on untrusted sites</a:t>
            </a:r>
          </a:p>
          <a:p>
            <a:r>
              <a:rPr lang="en-US" sz="2500" dirty="0">
                <a:solidFill>
                  <a:schemeClr val="tx1"/>
                </a:solidFill>
              </a:rPr>
              <a:t>Be careful of the sites you go to and the software that you download (Only go to https sites)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CF192-63F2-D446-97C7-8B838C81ED97}"/>
              </a:ext>
            </a:extLst>
          </p:cNvPr>
          <p:cNvSpPr txBox="1"/>
          <p:nvPr/>
        </p:nvSpPr>
        <p:spPr>
          <a:xfrm>
            <a:off x="0" y="6611769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www.forbes.com</a:t>
            </a:r>
            <a:r>
              <a:rPr lang="en-US" sz="1000" dirty="0"/>
              <a:t>/sites/</a:t>
            </a:r>
            <a:r>
              <a:rPr lang="en-US" sz="1000" dirty="0" err="1"/>
              <a:t>tjmccue</a:t>
            </a:r>
            <a:r>
              <a:rPr lang="en-US" sz="1000" dirty="0"/>
              <a:t>/2019/06/28/from-airports-to-the-library-5-steps-to-protect-yourself-on-free-public-wifi/?</a:t>
            </a:r>
            <a:r>
              <a:rPr lang="en-US" sz="1000" dirty="0" err="1"/>
              <a:t>sh</a:t>
            </a:r>
            <a:r>
              <a:rPr lang="en-US" sz="1000" dirty="0"/>
              <a:t>=64cf58412a02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 of Using Wifi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Avoid using Public Wifi whenever possible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If you want to protect yourself even more, use a VPN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the networks you connect to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put in any personal information or use any sensitive sites such as banking when using public </a:t>
            </a:r>
            <a:r>
              <a:rPr lang="en-US" sz="2500" dirty="0" err="1">
                <a:solidFill>
                  <a:schemeClr val="tx1"/>
                </a:solidFill>
              </a:rPr>
              <a:t>wifi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A7173-6C8E-4F41-8755-1733E38837B5}"/>
              </a:ext>
            </a:extLst>
          </p:cNvPr>
          <p:cNvSpPr txBox="1"/>
          <p:nvPr/>
        </p:nvSpPr>
        <p:spPr>
          <a:xfrm>
            <a:off x="0" y="6611769"/>
            <a:ext cx="1188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www.forbes.com</a:t>
            </a:r>
            <a:r>
              <a:rPr lang="en-US" sz="1000" dirty="0"/>
              <a:t>/sites/</a:t>
            </a:r>
            <a:r>
              <a:rPr lang="en-US" sz="1000" dirty="0" err="1"/>
              <a:t>tjmccue</a:t>
            </a:r>
            <a:r>
              <a:rPr lang="en-US" sz="1000" dirty="0"/>
              <a:t>/2019/06/28/from-airports-to-the-library-5-steps-to-protect-yourself-on-free-public-wifi/?</a:t>
            </a:r>
            <a:r>
              <a:rPr lang="en-US" sz="1000" dirty="0" err="1"/>
              <a:t>sh</a:t>
            </a:r>
            <a:r>
              <a:rPr lang="en-US" sz="1000" dirty="0"/>
              <a:t>=64cf58412a02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120</TotalTime>
  <Words>225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Wifi and Internet Security</vt:lpstr>
      <vt:lpstr>Outline</vt:lpstr>
      <vt:lpstr>Dangers of Using Public Wifi</vt:lpstr>
      <vt:lpstr>Protecting Yourself on the Internet</vt:lpstr>
      <vt:lpstr>Best Practices of Using Wifi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32</cp:revision>
  <dcterms:created xsi:type="dcterms:W3CDTF">2022-03-13T18:42:48Z</dcterms:created>
  <dcterms:modified xsi:type="dcterms:W3CDTF">2022-04-03T12:05:08Z</dcterms:modified>
</cp:coreProperties>
</file>