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737D48B-CBDF-4312-8AB6-502C4103EA6C}">
  <a:tblStyle styleId="{5737D48B-CBDF-4312-8AB6-502C4103EA6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EF4E7"/>
          </a:solidFill>
        </a:fill>
      </a:tcStyle>
    </a:wholeTbl>
    <a:band1H>
      <a:tcStyle>
        <a:fill>
          <a:solidFill>
            <a:srgbClr val="DBE9CB"/>
          </a:solidFill>
        </a:fill>
      </a:tcStyle>
    </a:band1H>
    <a:band1V>
      <a:tcStyle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www.w3school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274457" y="2420575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Calendar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964266" y="4123230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By Sam Lopez, Amber Yeasin, Jaspreet Kaur</a:t>
            </a:r>
          </a:p>
        </p:txBody>
      </p:sp>
      <p:pic>
        <p:nvPicPr>
          <p:cNvPr descr="https://www.roanokechowan.edu/wp-content/uploads/2012/05/calendar.jp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35" y="1989222"/>
            <a:ext cx="4673896" cy="350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HTML5(used for a better layout and easy navigation purposes)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CSS(used for stylistic choices)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Calendar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year view, month view, week view and day view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add details and store them for future access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We have the week view built in with the year view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Responsibilities 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677862" y="2160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{5737D48B-CBDF-4312-8AB6-502C4103EA6C}</a:tableStyleId>
              </a:tblPr>
              <a:tblGrid>
                <a:gridCol w="2865450"/>
                <a:gridCol w="2865450"/>
                <a:gridCol w="2865450"/>
              </a:tblGrid>
              <a:tr h="134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cap="none" strike="noStrike"/>
                        <a:t>Sam</a:t>
                      </a:r>
                    </a:p>
                  </a:txBody>
                  <a:tcPr marT="45725" marB="45725" marR="74750" marL="74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cap="none" strike="noStrike"/>
                        <a:t>Jaspreet</a:t>
                      </a:r>
                    </a:p>
                  </a:txBody>
                  <a:tcPr marT="45725" marB="45725" marR="74750" marL="74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cap="none" strike="noStrike"/>
                        <a:t>Amber</a:t>
                      </a:r>
                    </a:p>
                  </a:txBody>
                  <a:tcPr marT="45725" marB="45725" marR="74750" marL="74750"/>
                </a:tc>
              </a:tr>
              <a:tr h="1349125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Year View upda</a:t>
                      </a:r>
                      <a:r>
                        <a:rPr lang="en-US" sz="1800"/>
                        <a:t>ted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Day View updated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Integration of views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Documentation</a:t>
                      </a:r>
                    </a:p>
                  </a:txBody>
                  <a:tcPr marT="45725" marB="45725" marR="74750" marL="74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Day View Layout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Week View Layout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Presentation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Documentation</a:t>
                      </a:r>
                    </a:p>
                  </a:txBody>
                  <a:tcPr marT="45725" marB="45725" marR="74750" marL="74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Month View </a:t>
                      </a:r>
                      <a:r>
                        <a:rPr lang="en-US" sz="1800"/>
                        <a:t>updated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Week View updated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Integration of views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Documentation </a:t>
                      </a:r>
                    </a:p>
                  </a:txBody>
                  <a:tcPr marT="45725" marB="45725" marR="74750" marL="74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Time management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Coming up with a concrete plan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Github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new languages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tell when the first of each month is and determine it for week view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Integrating everything together so all the views were working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Local storage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we wanted to incorporate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/>
              <a:t>Wanted to have animation </a:t>
            </a:r>
          </a:p>
          <a:p>
            <a:pPr lvl="0" rtl="0">
              <a:spcBef>
                <a:spcPts val="0"/>
              </a:spcBef>
            </a:pPr>
            <a:r>
              <a:rPr lang="en-US"/>
              <a:t>Drop down menu which we initially had but had to leave it out because of integrating the other views</a:t>
            </a:r>
          </a:p>
          <a:p>
            <a:pPr lvl="0">
              <a:spcBef>
                <a:spcPts val="0"/>
              </a:spcBef>
            </a:pPr>
            <a:r>
              <a:rPr lang="en-US"/>
              <a:t>Have separate views for each but we incorporated week view within in which it was a good idea as well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Retrospective </a:t>
            </a: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 animation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 a drop down menu for easy access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past and future years for a </a:t>
            </a:r>
            <a:r>
              <a:rPr lang="en-US"/>
              <a:t>concise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outlook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Works Cited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www.w3schools.com</a:t>
            </a:r>
            <a:r>
              <a:rPr lang="en-US"/>
              <a:t> </a:t>
            </a:r>
          </a:p>
          <a:p>
            <a:pPr lvl="0" rtl="0">
              <a:spcBef>
                <a:spcPts val="0"/>
              </a:spcBef>
            </a:pPr>
            <a:r>
              <a:rPr lang="en-US"/>
              <a:t>stackoverflow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