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573F-9CFA-47BC-AC7F-9F42E52AB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252EE-6D2F-45B1-BE94-C2B71869F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7D20-85D7-41A3-ABEE-73F0A34C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3D966-98B8-4070-A542-9395CA86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EB53-61DC-4B1D-97C7-C27BE668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57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3ED-18D0-4063-B5A2-7D39F79A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0B53-FBE3-44CB-889C-9D179369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C4E-9710-47BD-8CFA-6E44AE5F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E615-62CE-4BAB-B870-3E407F74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C9B5-5D30-4F23-9D6D-E0CC2510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4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ECE19-985E-4E97-9F82-B668B8049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91F2-2F4B-4B5C-B9A4-6C4D90E1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A886-5F84-4EC3-B033-03D577C2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C0CB-7AD2-40E1-BC22-AA364DB5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FA24-86A9-4E95-A354-4949F22F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99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FB9-8E0E-49B8-8C94-A5ADD84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43AA-5795-4D5B-8214-C5104F1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708A-227F-4D59-869B-EE833D4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4829-583B-4CEB-AF40-D39A365D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97A-82D7-4FE0-B547-4A05CF88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7C79-1F8F-424E-B0B3-8C09CFE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12F9-31E2-4A18-B5CE-D33807818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55B7-BC90-4ABD-98E0-A8A0850D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14C9-7AFA-413F-8F11-6F25818B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8F1B-FC75-4395-A028-1AD9A35C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BDA9-3C26-412B-AB26-A28A3603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6468-A711-4097-AF19-290478C49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2D9EB-B9FB-48EA-8309-8C96BAA0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FA6E-8AB7-4CAC-AD92-714684CF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95253-5476-46F3-B511-B9FA838B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8100-6F83-4A7D-88F6-2A5EB608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3E2B-ADF9-4779-A039-7223AC5A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A88C5-C83F-40AF-AE46-31A491A6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1A538-A327-481A-84B4-675FC93D9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E787F-CF6A-4947-BBE5-DDEEC017D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B47B2-51C1-42F2-BAC2-294E89A62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E6261-7B11-4B64-A436-87E7DA2F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29189-16B4-447E-8AE1-4098F11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8B04D-DA88-437E-A101-D1C6712E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1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FBB-3BD8-42EB-BBF5-70EF6420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D024A-A397-43A8-AD86-DDEE2879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DE419-DB9A-435F-93AF-C24E736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7772-D388-47A9-B657-979C792B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9E897-49A2-4F0F-9024-E1342CA9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24FFA-0490-4AAB-AB4A-688E4344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12545-99A1-4DB2-8807-B7D59217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1C8-1701-4B17-9842-53FD3B1B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E151-B14B-4F46-8D8F-5980E0C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0A61C-3F10-4686-B26C-ACD3EA5D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7F014-3211-4D3D-996E-1C183E66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AE1A2-7A30-48EB-965D-ECB3FD55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64425-6007-4933-A3E0-629B8C7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1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1444-7628-4AA0-B390-096B47FC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223F6-06BC-4F04-A257-814E69DAD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291C4-9041-465C-BD6D-8845AD5D5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A7ED-97AC-4EED-BCAD-BDDAA2F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AA37-8BCE-4C35-8BFF-5011B452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65694-3CA3-4DEA-8B5B-56015020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1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1852-798E-42F6-A873-9F34FFE7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016E-B471-4F07-B9E7-6232E5E3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A710-4341-48E9-A75B-C2CE1DBD0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DF09-FFBC-405D-93E0-85CF80987CD2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186E-A93A-4394-B7B1-627F2BE23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FF85-A71A-493A-B916-8963F8C03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9B17-0832-43D2-95CE-32610CE13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746" y="428605"/>
            <a:ext cx="9098508" cy="1758955"/>
          </a:xfrm>
        </p:spPr>
        <p:txBody>
          <a:bodyPr>
            <a:normAutofit/>
          </a:bodyPr>
          <a:lstStyle/>
          <a:p>
            <a:r>
              <a:rPr lang="en-GB" sz="8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</a:t>
            </a:r>
          </a:p>
        </p:txBody>
      </p:sp>
      <p:pic>
        <p:nvPicPr>
          <p:cNvPr id="3" name="Picture 2" descr="Image result for sql server express 2016 database">
            <a:extLst>
              <a:ext uri="{FF2B5EF4-FFF2-40B4-BE49-F238E27FC236}">
                <a16:creationId xmlns:a16="http://schemas.microsoft.com/office/drawing/2014/main" id="{3F3277E6-4AFC-4E6A-A2C9-6C4891DD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89" y="2187560"/>
            <a:ext cx="4108293" cy="150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420953-378B-4F84-94CF-9948815B6F98}"/>
              </a:ext>
            </a:extLst>
          </p:cNvPr>
          <p:cNvSpPr/>
          <p:nvPr/>
        </p:nvSpPr>
        <p:spPr>
          <a:xfrm>
            <a:off x="3463636" y="38440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5400" b="1" dirty="0"/>
              <a:t>SQL Server Configuration Manager</a:t>
            </a:r>
          </a:p>
        </p:txBody>
      </p:sp>
    </p:spTree>
    <p:extLst>
      <p:ext uri="{BB962C8B-B14F-4D97-AF65-F5344CB8AC3E}">
        <p14:creationId xmlns:p14="http://schemas.microsoft.com/office/powerpoint/2010/main" val="22037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8F3351-EB09-4FD6-8D3D-F9C7776E491D}"/>
              </a:ext>
            </a:extLst>
          </p:cNvPr>
          <p:cNvSpPr/>
          <p:nvPr/>
        </p:nvSpPr>
        <p:spPr>
          <a:xfrm>
            <a:off x="2459064" y="239291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/>
              <a:t>https://docs.microsoft.com/en-us/sql/relational-databases/sql-server-configuration-manager?view=sql-server-2017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420555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99649-E95F-4A55-B909-0B825CA85D7A}"/>
              </a:ext>
            </a:extLst>
          </p:cNvPr>
          <p:cNvSpPr/>
          <p:nvPr/>
        </p:nvSpPr>
        <p:spPr>
          <a:xfrm>
            <a:off x="2288583" y="1429328"/>
            <a:ext cx="76148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Windows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algn="ctr"/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open SQL Server Configuration Manager, on the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Start Page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type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SQLServerManager13.msc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(for SQL Server 2016 (13.x)). </a:t>
            </a:r>
          </a:p>
        </p:txBody>
      </p:sp>
    </p:spTree>
    <p:extLst>
      <p:ext uri="{BB962C8B-B14F-4D97-AF65-F5344CB8AC3E}">
        <p14:creationId xmlns:p14="http://schemas.microsoft.com/office/powerpoint/2010/main" val="5712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8BE2E-84C5-46D6-B2AE-F8AD0C26E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5" y="956616"/>
            <a:ext cx="11369847" cy="22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Tahoma</vt:lpstr>
      <vt:lpstr>Office Theme</vt:lpstr>
      <vt:lpstr>SQL Server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Swart</dc:creator>
  <cp:lastModifiedBy>Grant Swart</cp:lastModifiedBy>
  <cp:revision>2</cp:revision>
  <dcterms:created xsi:type="dcterms:W3CDTF">2018-08-08T08:52:33Z</dcterms:created>
  <dcterms:modified xsi:type="dcterms:W3CDTF">2018-08-08T08:56:19Z</dcterms:modified>
</cp:coreProperties>
</file>