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328" r:id="rId2"/>
    <p:sldId id="329" r:id="rId3"/>
    <p:sldId id="259" r:id="rId4"/>
    <p:sldId id="306" r:id="rId5"/>
    <p:sldId id="308" r:id="rId6"/>
    <p:sldId id="309" r:id="rId7"/>
    <p:sldId id="307" r:id="rId8"/>
    <p:sldId id="310" r:id="rId9"/>
    <p:sldId id="311" r:id="rId10"/>
    <p:sldId id="313" r:id="rId11"/>
    <p:sldId id="312" r:id="rId12"/>
    <p:sldId id="314" r:id="rId13"/>
    <p:sldId id="326" r:id="rId14"/>
    <p:sldId id="318" r:id="rId15"/>
    <p:sldId id="319" r:id="rId16"/>
    <p:sldId id="320" r:id="rId17"/>
    <p:sldId id="321" r:id="rId18"/>
    <p:sldId id="322" r:id="rId19"/>
    <p:sldId id="324" r:id="rId20"/>
    <p:sldId id="327" r:id="rId21"/>
    <p:sldId id="325" r:id="rId22"/>
    <p:sldId id="315" r:id="rId23"/>
    <p:sldId id="317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B85"/>
    <a:srgbClr val="5D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70" d="100"/>
          <a:sy n="70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0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3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35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1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95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42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8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96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63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945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95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970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35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045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163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503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4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20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43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2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3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3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16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Prepared by Manuel Cubuca – Technical Trainer at Just IT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22/03/2019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Prepared by Manuel Cubuca – Technical Trainer at Just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app.pluralsight.com/library/courses/bootstrap-3/table-of-conten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tocksnap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watch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fonts.goo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befunky.com/creat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eden.github.io/animate.cs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telegraphicsinc.com/2013/07/how-to-use-animate-cs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etton.com/#uid=13Q0u0kh6cXaPmFd9hslLaGqS7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awwwards.com/trendy-web-color-palettes-and-material-design-color-schemes-tool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nipp.com/tags/timelin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ootstrapbay.com/blog/working-bootstrap-contact-for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matic.com/box-shado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fontawesome.io/cheatshe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izzed.com/oss/font-mfizz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dnjs.com/libraries/font-mfizz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colorpicke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mpressor.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app.pluralsight.com/library/courses/bootstrap-3/table-of-cont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Full-Stack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49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/>
              <a:t>Look in the VLE for all the necessary files:</a:t>
            </a:r>
          </a:p>
          <a:p>
            <a:r>
              <a:rPr lang="en-GB" dirty="0"/>
              <a:t>HTML code for contact form on One.com - code for form and link to JavaScript file (which calls PHP file)</a:t>
            </a:r>
          </a:p>
          <a:p>
            <a:r>
              <a:rPr lang="en-GB" dirty="0"/>
              <a:t>JavaScript code for One.com contact form - filename is </a:t>
            </a:r>
            <a:r>
              <a:rPr lang="en-GB" dirty="0">
                <a:solidFill>
                  <a:srgbClr val="E31B85"/>
                </a:solidFill>
              </a:rPr>
              <a:t>contact_me.js</a:t>
            </a:r>
          </a:p>
          <a:p>
            <a:r>
              <a:rPr lang="en-GB" dirty="0"/>
              <a:t>PHP code for email contact form on One.com - this should be saved in the bin folder with the filename </a:t>
            </a:r>
            <a:r>
              <a:rPr lang="en-GB" dirty="0">
                <a:solidFill>
                  <a:srgbClr val="E31B85"/>
                </a:solidFill>
              </a:rPr>
              <a:t>contact_me.php</a:t>
            </a:r>
          </a:p>
          <a:p>
            <a:endParaRPr lang="en-GB" dirty="0"/>
          </a:p>
          <a:p>
            <a:pPr lvl="1" indent="0" algn="ctr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contact form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3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manuelcubuca.co.uk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Look in the VLE – Hosting folder Make sure you click on </a:t>
            </a:r>
            <a:r>
              <a:rPr lang="en-US" sz="3600" dirty="0">
                <a:solidFill>
                  <a:srgbClr val="E31B85"/>
                </a:solidFill>
              </a:rPr>
              <a:t>one.com</a:t>
            </a:r>
            <a:r>
              <a:rPr lang="en-US" sz="3600" dirty="0"/>
              <a:t> link to get the FREE hosting discount</a:t>
            </a:r>
          </a:p>
          <a:p>
            <a:pPr lvl="1" indent="0" algn="ctr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and domain name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34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850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w3schools.com – Bootstrap 3 tutorial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http://www.w3schools.com/bootstrap</a:t>
            </a:r>
            <a:endParaRPr lang="en-US" sz="3600" dirty="0"/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Pluralsight Bootstrap 3 course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https://app.pluralsight.com/library/courses/bootstrap-3/table-of-contents</a:t>
            </a:r>
            <a:r>
              <a:rPr lang="en-US" sz="3600" dirty="0"/>
              <a:t> </a:t>
            </a:r>
          </a:p>
          <a:p>
            <a:endParaRPr lang="en-GB" dirty="0"/>
          </a:p>
          <a:p>
            <a:pPr lvl="1" indent="0" algn="ctr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07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Free background images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https://pixabay.com/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Free background images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https://stocksnap.io/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7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Bootstrap themes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http://bootswatch.com/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Google fonts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https://fonts.google.com/</a:t>
            </a:r>
            <a:r>
              <a:rPr lang="en-US" sz="3600" dirty="0"/>
              <a:t> </a:t>
            </a:r>
            <a:endParaRPr lang="en-GB" dirty="0"/>
          </a:p>
          <a:p>
            <a:pPr lvl="1" indent="0" algn="ctr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72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Free logo editor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https://www.freelogoservices.com/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Online photo editor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https://www.befunky.com/create/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98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850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Animate.css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https://daneden.github.io/animate.css/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How to use animate.css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http://www.telegraphicsinc.com/2013/07/how-to-use-animate-css/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700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Paletton.com – Color scheme designer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http://www.paletton.com/#uid=13Q0u0kh6cXaPmFd9hslLaGqS7k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Color Palettes 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http://www.awwwards.com/trendy-web-color-palettes-and-material-design-color-schemes-tools.html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1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850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Bootstrap timeline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http://bootsnipp.com/tags/timeline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Bootstrap contact form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https://bootstrapbay.com/blog/working-bootstrap-contact-form/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CSSmatic 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http://www.cssmatic.com/box-shadow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Font awesome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http://fontawesome.io/cheatsheet/</a:t>
            </a: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92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1717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askthedevexpert@justit.co.uk</a:t>
            </a:r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Font </a:t>
            </a:r>
            <a:r>
              <a:rPr lang="en-US" sz="3600" dirty="0" err="1"/>
              <a:t>Mfizz</a:t>
            </a:r>
            <a:r>
              <a:rPr lang="en-US" sz="3600" dirty="0"/>
              <a:t> (for web dev icons)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http://fizzed.com/oss/font-mfizz</a:t>
            </a:r>
            <a:r>
              <a:rPr lang="en-US" sz="3600" dirty="0"/>
              <a:t> </a:t>
            </a:r>
          </a:p>
          <a:p>
            <a:pPr lvl="1" indent="0">
              <a:buNone/>
            </a:pPr>
            <a:endParaRPr lang="en-US" sz="3600" dirty="0"/>
          </a:p>
          <a:p>
            <a:pPr lvl="1" indent="0">
              <a:buNone/>
            </a:pPr>
            <a:r>
              <a:rPr lang="en-US" sz="3600" dirty="0"/>
              <a:t>CDN for </a:t>
            </a:r>
            <a:r>
              <a:rPr lang="en-US" sz="3600" dirty="0" err="1"/>
              <a:t>Mfizz</a:t>
            </a:r>
            <a:r>
              <a:rPr lang="en-US" sz="3600" dirty="0"/>
              <a:t> (to put in the header)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https://cdnjs.com/libraries/font-mfizz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1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lvl="1" indent="0" algn="ctr">
              <a:buNone/>
            </a:pPr>
            <a:endParaRPr lang="en-US" dirty="0"/>
          </a:p>
          <a:p>
            <a:pPr lvl="1" indent="0">
              <a:buNone/>
            </a:pPr>
            <a:r>
              <a:rPr lang="en-US" sz="3600" dirty="0"/>
              <a:t>Online color picker</a:t>
            </a:r>
          </a:p>
          <a:p>
            <a:pPr lvl="1" indent="0">
              <a:buNone/>
            </a:pPr>
            <a:r>
              <a:rPr lang="en-US" sz="3600" dirty="0">
                <a:hlinkClick r:id="rId3"/>
              </a:rPr>
              <a:t>http://imagecolorpicker.com/</a:t>
            </a:r>
            <a:endParaRPr lang="en-US" sz="3600" dirty="0"/>
          </a:p>
          <a:p>
            <a:pPr lvl="1" indent="0">
              <a:buNone/>
            </a:pPr>
            <a:r>
              <a:rPr lang="en-US" sz="3600" dirty="0"/>
              <a:t> </a:t>
            </a:r>
          </a:p>
          <a:p>
            <a:pPr lvl="1" indent="0">
              <a:buNone/>
            </a:pPr>
            <a:r>
              <a:rPr lang="en-US" sz="3600" dirty="0"/>
              <a:t>Image compressor</a:t>
            </a:r>
          </a:p>
          <a:p>
            <a:pPr lvl="1" indent="0">
              <a:buNone/>
            </a:pPr>
            <a:r>
              <a:rPr lang="en-US" sz="3600" dirty="0">
                <a:hlinkClick r:id="rId4"/>
              </a:rPr>
              <a:t>https://compressor.io/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6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Modern Town Template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Practical demonstration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97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Please send an email</a:t>
            </a:r>
          </a:p>
          <a:p>
            <a:pPr marL="457200" lvl="1" indent="0" algn="ctr">
              <a:buNone/>
            </a:pPr>
            <a:endParaRPr lang="en-US" sz="3900" dirty="0">
              <a:solidFill>
                <a:srgbClr val="E31B85"/>
              </a:solidFill>
            </a:endParaRPr>
          </a:p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askthedevexpert@justit.co.uk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92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Now you are ready to </a:t>
            </a:r>
          </a:p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start your portfolio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coming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ll This Is That: The origin and back story of the smiley face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438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2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782763"/>
          </a:xfrm>
        </p:spPr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Just IT VLE Student Platform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Please read the information and </a:t>
            </a:r>
          </a:p>
          <a:p>
            <a:pPr marL="457200" lvl="1" indent="0" algn="ctr">
              <a:buNone/>
            </a:pPr>
            <a:r>
              <a:rPr lang="en-US" sz="3600" dirty="0"/>
              <a:t>follow the guidance provided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and where do I start?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8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70000" lnSpcReduction="20000"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Tools For The Job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w3schools.com</a:t>
            </a:r>
          </a:p>
          <a:p>
            <a:pPr lvl="1" indent="0" algn="ctr">
              <a:buNone/>
            </a:pPr>
            <a:r>
              <a:rPr lang="en-US" sz="3600" dirty="0">
                <a:hlinkClick r:id="rId3"/>
              </a:rPr>
              <a:t>http://www.w3schools.com/bootstrap</a:t>
            </a:r>
            <a:endParaRPr lang="en-US" sz="3600" dirty="0"/>
          </a:p>
          <a:p>
            <a:pPr lvl="1" indent="0" algn="ctr">
              <a:buNone/>
            </a:pPr>
            <a:endParaRPr lang="en-US" sz="3600" dirty="0"/>
          </a:p>
          <a:p>
            <a:pPr lvl="1" indent="0" algn="ctr">
              <a:buNone/>
            </a:pPr>
            <a:r>
              <a:rPr lang="en-US" sz="3600" dirty="0"/>
              <a:t>Pluralsight</a:t>
            </a:r>
          </a:p>
          <a:p>
            <a:pPr lvl="1" indent="0" algn="ctr">
              <a:buNone/>
            </a:pPr>
            <a:r>
              <a:rPr lang="en-US" sz="3600" dirty="0">
                <a:hlinkClick r:id="rId4"/>
              </a:rPr>
              <a:t>https://app.pluralsight.com/library/courses/bootstrap-3/table-of-contents</a:t>
            </a:r>
            <a:r>
              <a:rPr lang="en-US" sz="3600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next?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83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Look and learn from previous learner’s portfolios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Look in the VLE - inspiration folder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inspiration from others?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19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What content are you going to </a:t>
            </a:r>
          </a:p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include in your portfolio?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Look in the VLE - Criteria, </a:t>
            </a:r>
          </a:p>
          <a:p>
            <a:pPr marL="457200" lvl="1" indent="0" algn="ctr">
              <a:buNone/>
            </a:pPr>
            <a:r>
              <a:rPr lang="en-US" sz="3600" dirty="0"/>
              <a:t>Content and Self review folders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- Content is </a:t>
            </a:r>
            <a:r>
              <a:rPr lang="en-US" sz="3200" b="1" dirty="0">
                <a:solidFill>
                  <a:srgbClr val="E31B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en-GB" sz="3200" b="1" dirty="0">
              <a:solidFill>
                <a:srgbClr val="E31B8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5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en-US" sz="3900" dirty="0">
                <a:solidFill>
                  <a:srgbClr val="E31B85"/>
                </a:solidFill>
              </a:rPr>
              <a:t>Bootstrap Template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Look in the  VLE - Tools for the job folder</a:t>
            </a:r>
          </a:p>
          <a:p>
            <a:pPr lvl="1" indent="0" algn="ctr">
              <a:buNone/>
            </a:pPr>
            <a:r>
              <a:rPr lang="en-US" sz="3600" dirty="0"/>
              <a:t>Also search the world wide web</a:t>
            </a:r>
          </a:p>
          <a:p>
            <a:pPr lvl="1" indent="0" algn="ctr">
              <a:buNone/>
            </a:pPr>
            <a:r>
              <a:rPr lang="en-US" sz="3600" dirty="0"/>
              <a:t>Search: “Bootstrap free templates”</a:t>
            </a:r>
          </a:p>
          <a:p>
            <a:pPr lvl="1" indent="0" algn="ctr">
              <a:buNone/>
            </a:pP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your most important decision?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23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1028700" lvl="1" indent="-571500"/>
            <a:r>
              <a:rPr lang="en-US" sz="3600" dirty="0"/>
              <a:t>Change the theme color</a:t>
            </a:r>
          </a:p>
          <a:p>
            <a:pPr marL="1028700" lvl="1" indent="-571500"/>
            <a:r>
              <a:rPr lang="en-US" sz="3600" dirty="0"/>
              <a:t>Change the background picture</a:t>
            </a:r>
          </a:p>
          <a:p>
            <a:pPr marL="1028700" lvl="1" indent="-571500"/>
            <a:r>
              <a:rPr lang="en-US" sz="3600" dirty="0"/>
              <a:t>Add sections from other templates</a:t>
            </a:r>
          </a:p>
          <a:p>
            <a:pPr marL="1028700" lvl="1" indent="-571500"/>
            <a:r>
              <a:rPr lang="en-US" sz="3600" dirty="0"/>
              <a:t>Delete sections from the template</a:t>
            </a:r>
          </a:p>
          <a:p>
            <a:pPr marL="1028700" lvl="1" indent="-571500"/>
            <a:r>
              <a:rPr lang="en-US" sz="3600" dirty="0"/>
              <a:t>Add google fonts</a:t>
            </a:r>
          </a:p>
          <a:p>
            <a:pPr marL="1028700" lvl="1" indent="-571500"/>
            <a:r>
              <a:rPr lang="en-US" sz="3600" dirty="0"/>
              <a:t>Update navigation and functionality</a:t>
            </a:r>
          </a:p>
          <a:p>
            <a:pPr marL="1028700" lvl="1" indent="-571500"/>
            <a:endParaRPr lang="en-US" sz="3600" dirty="0"/>
          </a:p>
          <a:p>
            <a:pPr marL="1028700" lvl="1" indent="-571500"/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to change from the template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57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Sessions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67000"/>
          </a:xfrm>
        </p:spPr>
        <p:txBody>
          <a:bodyPr>
            <a:normAutofit fontScale="85000" lnSpcReduction="20000"/>
          </a:bodyPr>
          <a:lstStyle/>
          <a:p>
            <a:pPr marL="1028700" lvl="1" indent="-571500"/>
            <a:r>
              <a:rPr lang="en-US" sz="3600" dirty="0"/>
              <a:t>Create own logo and favicon</a:t>
            </a:r>
          </a:p>
          <a:p>
            <a:pPr marL="1028700" lvl="1" indent="-571500"/>
            <a:r>
              <a:rPr lang="en-US" sz="3600" dirty="0"/>
              <a:t>Add animation for user interactivity</a:t>
            </a:r>
          </a:p>
          <a:p>
            <a:pPr marL="1028700" lvl="1" indent="-571500"/>
            <a:r>
              <a:rPr lang="en-US" sz="3600" dirty="0"/>
              <a:t>Be creative and unique </a:t>
            </a:r>
          </a:p>
          <a:p>
            <a:pPr marL="1028700" lvl="1" indent="-571500"/>
            <a:r>
              <a:rPr lang="en-US" sz="3600" dirty="0"/>
              <a:t>Keep it simple and modern</a:t>
            </a:r>
          </a:p>
          <a:p>
            <a:pPr marL="1028700" lvl="1" indent="-571500"/>
            <a:r>
              <a:rPr lang="en-US" sz="3600" dirty="0"/>
              <a:t>Avoid misspelling &amp; grammar errors</a:t>
            </a:r>
          </a:p>
          <a:p>
            <a:pPr marL="1028700" lvl="1" indent="-571500"/>
            <a:r>
              <a:rPr lang="en-US" sz="3600" dirty="0"/>
              <a:t>Use online resources where needed</a:t>
            </a:r>
          </a:p>
          <a:p>
            <a:pPr marL="1028700" lvl="1" indent="-571500"/>
            <a:endParaRPr lang="en-US" sz="3600" dirty="0"/>
          </a:p>
          <a:p>
            <a:pPr marL="1028700" lvl="1" indent="-571500"/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 to detail and creativity – More for Front-End Developers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4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2576</TotalTime>
  <Words>715</Words>
  <Application>Microsoft Office PowerPoint</Application>
  <PresentationFormat>On-screen Show (4:3)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  <vt:lpstr>Portfolio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Tanveer Ahmad</cp:lastModifiedBy>
  <cp:revision>351</cp:revision>
  <dcterms:created xsi:type="dcterms:W3CDTF">2016-08-01T07:52:37Z</dcterms:created>
  <dcterms:modified xsi:type="dcterms:W3CDTF">2019-03-22T14:38:07Z</dcterms:modified>
</cp:coreProperties>
</file>