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67" r:id="rId7"/>
    <p:sldId id="262" r:id="rId8"/>
    <p:sldId id="273" r:id="rId9"/>
    <p:sldId id="265" r:id="rId10"/>
    <p:sldId id="263" r:id="rId11"/>
    <p:sldId id="264" r:id="rId12"/>
    <p:sldId id="257" r:id="rId13"/>
    <p:sldId id="258" r:id="rId14"/>
    <p:sldId id="259" r:id="rId15"/>
    <p:sldId id="260" r:id="rId16"/>
    <p:sldId id="261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808" autoAdjust="0"/>
  </p:normalViewPr>
  <p:slideViewPr>
    <p:cSldViewPr snapToGrid="0">
      <p:cViewPr varScale="1">
        <p:scale>
          <a:sx n="80" d="100"/>
          <a:sy n="80" d="100"/>
        </p:scale>
        <p:origin x="7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535962678255723"/>
          <c:y val="8.6705807248333387E-4"/>
          <c:w val="0.53468610599047306"/>
          <c:h val="0.82851436606474838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9A-4812-A431-1CC0A2063BEA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99A-4812-A431-1CC0A2063BEA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9A-4812-A431-1CC0A2063B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Use Phase</c:v>
                </c:pt>
                <c:pt idx="1">
                  <c:v>Embodied</c:v>
                </c:pt>
                <c:pt idx="2">
                  <c:v>End-of-Life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A-4812-A431-1CC0A2063BE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8287B-D065-8234-9490-451B92348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4C4A7-0EA9-6F91-446E-F091DE59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024CB-24CA-693D-4476-9E1449E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F26A-E389-1B0A-1D3D-EF10C10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37196-C00E-F3D8-0F88-B99BC9BC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C43F8-08DE-F984-C074-BB2CE49F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11159C-AA53-D8E3-FB22-51E51B84D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309976-1986-FF77-5815-470B00F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D9C60-C331-2DD8-4D49-C1797EC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098D1-E4B5-A936-A872-E22B9F52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7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AE984B-F501-6FB2-4D7A-37C259495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88E97-D495-79EB-E5F0-FFC69F20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B7FDD-1582-6817-B054-2DB4B075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83649-A48F-173D-B437-A58F16B8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E06BF-D8F1-834B-E739-00F783CB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4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7E6C4-327D-A58A-B7F7-633D0DD2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5806F-50F6-CFEA-7975-FAE9394E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CB7C5-12DD-480B-BAAD-959F7DB2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EEAF07-9073-AB6F-BCA4-B5A19F0C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8077F-C79C-07F8-13D3-32D89AE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0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67FA9-1EC8-A4DC-723C-3492313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4FDD26-1B72-8254-6F54-FA41DA0C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94096-D1DA-9097-A005-5502AE9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E5AA1-59EE-82CE-C138-A8286C5A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95FB-792E-DF91-FF1E-6D20EA33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2416-6406-AEA1-2408-C7D83AA3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CA507-75F6-E705-6A7A-96C32EC6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DF336-EE5C-FF1D-1BCC-C61AEE3C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2579C-4324-C5DA-D7BD-49DF8611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857D65-60BE-86BE-4F9F-4A81F5D5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5CA429-E164-5EB8-C698-2DABD187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1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853EC-AB16-A96B-AB7C-1C62ED4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66EBDA-C7D5-EAF7-CB35-8AD57C73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B48904-D135-D726-73F5-F37820B6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70C62A-5723-2AFF-4BD8-F2E28C26F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42F41E-F0CD-E5A9-E736-CAB6E7EB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87B481-8D7B-36E1-7AF0-FE1E893F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919F2F-6DC9-9C76-C359-D357780A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3661F1-B847-75AF-3422-C1DE5008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E5D3-7C7C-C543-6E35-5B730782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E970E6-3A3B-1590-0458-D9235DA4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D4138-8F6F-5494-9C15-34A623FD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6280B8-BF43-D234-87B1-6CD783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4743D-5852-469F-6B6C-8F2E9120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75BB96-B17B-5E58-B1C1-C8CCEAD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CE635-CA93-ED71-02D9-9510A714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2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CE34A-66F3-8040-EA62-C742D82B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1290E-653A-122E-9964-495DB4D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A4A3B7-1ADD-5534-22B2-9F9E11CF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061F05-D329-A219-F60E-0BFE573B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00887E-1B57-A3AB-37BB-ED15345F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6376A-EA6C-CA03-E161-FD6B3963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8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F550-9A46-622F-9976-7B222C74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129CBF-6F5E-0B7A-4B64-C6A5165F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4E533-D1A4-221A-FE9F-DA6D45531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0FBA41-2B65-5DD8-E27F-C2788A11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8A8DF-1DAA-3E2D-1575-5A67ADB3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F705C-496B-A99E-EEF8-9451D16B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8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07326C-5024-2A14-A9BE-C8C735CB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54E88-09DA-E06C-DAC2-5F74854F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2A534-CD2C-79F1-063D-F6A312F5F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7BA1-2DDC-48E0-A980-8CC789C2FA3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941AA-9A3A-A9C7-27F4-3CC705CDE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792AF-D045-8B43-E314-D97C0102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9BA7-9557-4A4F-A748-DE5E20A2CF0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8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8A90482A-6305-00D8-3515-14C0E438FDD9}"/>
              </a:ext>
            </a:extLst>
          </p:cNvPr>
          <p:cNvSpPr/>
          <p:nvPr/>
        </p:nvSpPr>
        <p:spPr>
          <a:xfrm>
            <a:off x="1754778" y="1036318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Aharoni" panose="020F0502020204030204" pitchFamily="2" charset="-79"/>
                <a:cs typeface="Aharoni" panose="020F0502020204030204" pitchFamily="2" charset="-79"/>
              </a:rPr>
              <a:t>Goal &amp; Scope</a:t>
            </a:r>
            <a:endParaRPr lang="en-GB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F7FB8E9-6DF7-20D9-EF2C-B45F6D9A11C4}"/>
              </a:ext>
            </a:extLst>
          </p:cNvPr>
          <p:cNvSpPr/>
          <p:nvPr/>
        </p:nvSpPr>
        <p:spPr>
          <a:xfrm>
            <a:off x="1754778" y="2856410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Aharoni" panose="020F0502020204030204" pitchFamily="2" charset="-79"/>
                <a:cs typeface="Aharoni" panose="020F0502020204030204" pitchFamily="2" charset="-79"/>
              </a:rPr>
              <a:t>Inventory</a:t>
            </a:r>
            <a:endParaRPr lang="en-GB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C232B8-1616-A93F-655D-465D926562BC}"/>
              </a:ext>
            </a:extLst>
          </p:cNvPr>
          <p:cNvSpPr/>
          <p:nvPr/>
        </p:nvSpPr>
        <p:spPr>
          <a:xfrm>
            <a:off x="1754778" y="4676502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Aharoni" panose="020F0502020204030204" pitchFamily="2" charset="-79"/>
                <a:cs typeface="Aharoni" panose="020F0502020204030204" pitchFamily="2" charset="-79"/>
              </a:rPr>
              <a:t>GHG Emissions</a:t>
            </a:r>
            <a:r>
              <a:rPr lang="fr-BE" dirty="0"/>
              <a:t> </a:t>
            </a:r>
            <a:r>
              <a:rPr lang="en-GB" dirty="0">
                <a:latin typeface="Aharoni" panose="020F0502020204030204" pitchFamily="2" charset="-79"/>
                <a:cs typeface="Aharoni" panose="020F0502020204030204" pitchFamily="2" charset="-79"/>
              </a:rPr>
              <a:t>Assessment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B3E134ED-7986-DFE8-BE61-75479B1D4FDE}"/>
              </a:ext>
            </a:extLst>
          </p:cNvPr>
          <p:cNvSpPr/>
          <p:nvPr/>
        </p:nvSpPr>
        <p:spPr>
          <a:xfrm>
            <a:off x="2965269" y="2438400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24C12417-5FC3-0E48-157A-2A8E82986B97}"/>
              </a:ext>
            </a:extLst>
          </p:cNvPr>
          <p:cNvSpPr/>
          <p:nvPr/>
        </p:nvSpPr>
        <p:spPr>
          <a:xfrm>
            <a:off x="2937238" y="4254135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C82D6D-C8C5-03C0-9949-00497C6CE03D}"/>
              </a:ext>
            </a:extLst>
          </p:cNvPr>
          <p:cNvSpPr/>
          <p:nvPr/>
        </p:nvSpPr>
        <p:spPr>
          <a:xfrm>
            <a:off x="5878287" y="1005838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Aharoni" panose="020F0502020204030204" pitchFamily="2" charset="-79"/>
                <a:cs typeface="Aharoni" panose="020F0502020204030204" pitchFamily="2" charset="-79"/>
              </a:rPr>
              <a:t>Goal &amp; Scope</a:t>
            </a:r>
            <a:endParaRPr lang="en-GB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4DF975B-C47B-4CA5-E885-B44FE5879849}"/>
              </a:ext>
            </a:extLst>
          </p:cNvPr>
          <p:cNvSpPr/>
          <p:nvPr/>
        </p:nvSpPr>
        <p:spPr>
          <a:xfrm>
            <a:off x="5878287" y="2825930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Aharoni" panose="020F0502020204030204" pitchFamily="2" charset="-79"/>
                <a:cs typeface="Aharoni" panose="020F0502020204030204" pitchFamily="2" charset="-79"/>
              </a:rPr>
              <a:t>Inventory</a:t>
            </a:r>
            <a:endParaRPr lang="en-GB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FC541A-63EF-295C-D0F1-06F243E451F2}"/>
              </a:ext>
            </a:extLst>
          </p:cNvPr>
          <p:cNvSpPr/>
          <p:nvPr/>
        </p:nvSpPr>
        <p:spPr>
          <a:xfrm>
            <a:off x="5878287" y="4646022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Aharoni" panose="020F0502020204030204" pitchFamily="2" charset="-79"/>
                <a:cs typeface="Aharoni" panose="020F0502020204030204" pitchFamily="2" charset="-79"/>
              </a:rPr>
              <a:t>GHG Emissions</a:t>
            </a:r>
            <a:r>
              <a:rPr lang="fr-BE" dirty="0"/>
              <a:t> </a:t>
            </a:r>
            <a:r>
              <a:rPr lang="en-GB" dirty="0">
                <a:latin typeface="Aharoni" panose="020F0502020204030204" pitchFamily="2" charset="-79"/>
                <a:cs typeface="Aharoni" panose="020F0502020204030204" pitchFamily="2" charset="-79"/>
              </a:rPr>
              <a:t>Assessment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08BE0466-C595-DC34-324A-FBB6B9183BD7}"/>
              </a:ext>
            </a:extLst>
          </p:cNvPr>
          <p:cNvSpPr/>
          <p:nvPr/>
        </p:nvSpPr>
        <p:spPr>
          <a:xfrm>
            <a:off x="7088778" y="2407920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AE7179E-5E74-B2C2-859F-2B540FC9A2ED}"/>
              </a:ext>
            </a:extLst>
          </p:cNvPr>
          <p:cNvSpPr/>
          <p:nvPr/>
        </p:nvSpPr>
        <p:spPr>
          <a:xfrm>
            <a:off x="7060747" y="4223655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E16E0F-2766-4EFE-08E1-369C5385314B}"/>
              </a:ext>
            </a:extLst>
          </p:cNvPr>
          <p:cNvSpPr txBox="1"/>
          <p:nvPr/>
        </p:nvSpPr>
        <p:spPr>
          <a:xfrm>
            <a:off x="1733278" y="492813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Ad-Supported</a:t>
            </a:r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 Service 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572DCA-920F-0B1C-F2D0-4A6D524E098E}"/>
              </a:ext>
            </a:extLst>
          </p:cNvPr>
          <p:cNvSpPr txBox="1"/>
          <p:nvPr/>
        </p:nvSpPr>
        <p:spPr>
          <a:xfrm>
            <a:off x="5856787" y="492813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Service Without Ad</a:t>
            </a:r>
          </a:p>
        </p:txBody>
      </p:sp>
      <p:sp>
        <p:nvSpPr>
          <p:cNvPr id="22" name="Parenthèse ouvrante 21">
            <a:extLst>
              <a:ext uri="{FF2B5EF4-FFF2-40B4-BE49-F238E27FC236}">
                <a16:creationId xmlns:a16="http://schemas.microsoft.com/office/drawing/2014/main" id="{279CC86F-67FF-F043-4B85-35F72675203A}"/>
              </a:ext>
            </a:extLst>
          </p:cNvPr>
          <p:cNvSpPr/>
          <p:nvPr/>
        </p:nvSpPr>
        <p:spPr>
          <a:xfrm>
            <a:off x="1171303" y="1319348"/>
            <a:ext cx="69669" cy="4315097"/>
          </a:xfrm>
          <a:prstGeom prst="leftBracke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D7DE0-7A64-5296-13BA-5D7B1A9F94CF}"/>
              </a:ext>
            </a:extLst>
          </p:cNvPr>
          <p:cNvSpPr txBox="1"/>
          <p:nvPr/>
        </p:nvSpPr>
        <p:spPr>
          <a:xfrm>
            <a:off x="-152400" y="325521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79C77FFF-A76A-E003-605E-D6E286BAE741}"/>
              </a:ext>
            </a:extLst>
          </p:cNvPr>
          <p:cNvSpPr/>
          <p:nvPr/>
        </p:nvSpPr>
        <p:spPr>
          <a:xfrm>
            <a:off x="4811488" y="5081451"/>
            <a:ext cx="670560" cy="33527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F4D614C-3027-7AE1-14B6-871A1CD8D130}"/>
              </a:ext>
            </a:extLst>
          </p:cNvPr>
          <p:cNvSpPr/>
          <p:nvPr/>
        </p:nvSpPr>
        <p:spPr>
          <a:xfrm>
            <a:off x="1393372" y="4567646"/>
            <a:ext cx="7676606" cy="1428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st égal à 25">
            <a:extLst>
              <a:ext uri="{FF2B5EF4-FFF2-40B4-BE49-F238E27FC236}">
                <a16:creationId xmlns:a16="http://schemas.microsoft.com/office/drawing/2014/main" id="{6D095C67-A58A-3F3C-C08F-9DDC907E2CE0}"/>
              </a:ext>
            </a:extLst>
          </p:cNvPr>
          <p:cNvSpPr/>
          <p:nvPr/>
        </p:nvSpPr>
        <p:spPr>
          <a:xfrm>
            <a:off x="4859384" y="1423851"/>
            <a:ext cx="574765" cy="400592"/>
          </a:xfrm>
          <a:prstGeom prst="mathEqual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913B6ACC-AAFC-BB19-2214-5D296E859F52}"/>
              </a:ext>
            </a:extLst>
          </p:cNvPr>
          <p:cNvSpPr/>
          <p:nvPr/>
        </p:nvSpPr>
        <p:spPr>
          <a:xfrm>
            <a:off x="9818643" y="4534986"/>
            <a:ext cx="2282187" cy="15109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2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Ad GHG Emissions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29" name="Est égal à 28">
            <a:extLst>
              <a:ext uri="{FF2B5EF4-FFF2-40B4-BE49-F238E27FC236}">
                <a16:creationId xmlns:a16="http://schemas.microsoft.com/office/drawing/2014/main" id="{D1C7F8E8-3E0B-01A3-F5A8-8D30F67EF9A8}"/>
              </a:ext>
            </a:extLst>
          </p:cNvPr>
          <p:cNvSpPr/>
          <p:nvPr/>
        </p:nvSpPr>
        <p:spPr>
          <a:xfrm>
            <a:off x="9156928" y="5081451"/>
            <a:ext cx="574765" cy="400592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3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8DE25D6-2577-A6B2-9402-5DA76D820ECE}"/>
              </a:ext>
            </a:extLst>
          </p:cNvPr>
          <p:cNvSpPr/>
          <p:nvPr/>
        </p:nvSpPr>
        <p:spPr>
          <a:xfrm>
            <a:off x="1969518" y="2827988"/>
            <a:ext cx="2554906" cy="1754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41C034-84FB-D6F4-6114-8547B0602632}"/>
              </a:ext>
            </a:extLst>
          </p:cNvPr>
          <p:cNvSpPr txBox="1"/>
          <p:nvPr/>
        </p:nvSpPr>
        <p:spPr>
          <a:xfrm>
            <a:off x="2016347" y="2865664"/>
            <a:ext cx="2461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USER SIDE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7C260A8-F036-4262-CD09-3E268D9D98D3}"/>
              </a:ext>
            </a:extLst>
          </p:cNvPr>
          <p:cNvSpPr/>
          <p:nvPr/>
        </p:nvSpPr>
        <p:spPr>
          <a:xfrm>
            <a:off x="7839607" y="1038225"/>
            <a:ext cx="3245583" cy="24904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Nuage 30">
            <a:extLst>
              <a:ext uri="{FF2B5EF4-FFF2-40B4-BE49-F238E27FC236}">
                <a16:creationId xmlns:a16="http://schemas.microsoft.com/office/drawing/2014/main" id="{93011AAD-DEB3-D6B1-B368-18815978C0F2}"/>
              </a:ext>
            </a:extLst>
          </p:cNvPr>
          <p:cNvSpPr/>
          <p:nvPr/>
        </p:nvSpPr>
        <p:spPr>
          <a:xfrm>
            <a:off x="8416402" y="1555025"/>
            <a:ext cx="2141220" cy="187397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Ads and Tracking GHG Emissions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221D90D4-5FCE-32F5-50A9-2A4E796B8C7E}"/>
              </a:ext>
            </a:extLst>
          </p:cNvPr>
          <p:cNvSpPr/>
          <p:nvPr/>
        </p:nvSpPr>
        <p:spPr>
          <a:xfrm rot="20860384">
            <a:off x="4210697" y="3139400"/>
            <a:ext cx="3461495" cy="2909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943964F-BAE4-00D5-F9A9-2A19C26EB4BE}"/>
              </a:ext>
            </a:extLst>
          </p:cNvPr>
          <p:cNvSpPr txBox="1"/>
          <p:nvPr/>
        </p:nvSpPr>
        <p:spPr>
          <a:xfrm>
            <a:off x="8360206" y="1185693"/>
            <a:ext cx="23488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NETWORK SIDE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768027B-D0E9-95A3-C001-5F1258999772}"/>
              </a:ext>
            </a:extLst>
          </p:cNvPr>
          <p:cNvSpPr/>
          <p:nvPr/>
        </p:nvSpPr>
        <p:spPr>
          <a:xfrm>
            <a:off x="7887233" y="4201295"/>
            <a:ext cx="3197958" cy="24904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Nuage 38">
            <a:extLst>
              <a:ext uri="{FF2B5EF4-FFF2-40B4-BE49-F238E27FC236}">
                <a16:creationId xmlns:a16="http://schemas.microsoft.com/office/drawing/2014/main" id="{82972A2C-BB64-538E-1A11-07097CC204A9}"/>
              </a:ext>
            </a:extLst>
          </p:cNvPr>
          <p:cNvSpPr/>
          <p:nvPr/>
        </p:nvSpPr>
        <p:spPr>
          <a:xfrm>
            <a:off x="8464027" y="4718095"/>
            <a:ext cx="2141220" cy="187397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Ads and Tracking GHG Emissions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A7446CC-1A26-906A-837B-A498B1306B54}"/>
              </a:ext>
            </a:extLst>
          </p:cNvPr>
          <p:cNvSpPr txBox="1"/>
          <p:nvPr/>
        </p:nvSpPr>
        <p:spPr>
          <a:xfrm>
            <a:off x="8360206" y="4348763"/>
            <a:ext cx="2461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SERVER SIDE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Signe de multiplication 41">
            <a:extLst>
              <a:ext uri="{FF2B5EF4-FFF2-40B4-BE49-F238E27FC236}">
                <a16:creationId xmlns:a16="http://schemas.microsoft.com/office/drawing/2014/main" id="{240068C7-E49B-E986-6C3D-D4586070F150}"/>
              </a:ext>
            </a:extLst>
          </p:cNvPr>
          <p:cNvSpPr/>
          <p:nvPr/>
        </p:nvSpPr>
        <p:spPr>
          <a:xfrm rot="21443762">
            <a:off x="5129804" y="2342553"/>
            <a:ext cx="657225" cy="5953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E2AE04F-5364-D053-D55D-3F379A970AFC}"/>
              </a:ext>
            </a:extLst>
          </p:cNvPr>
          <p:cNvSpPr txBox="1"/>
          <p:nvPr/>
        </p:nvSpPr>
        <p:spPr>
          <a:xfrm rot="21562165">
            <a:off x="5636039" y="2306086"/>
            <a:ext cx="161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Emission/GB (Network)</a:t>
            </a:r>
            <a:endParaRPr lang="en-GB" b="1" dirty="0"/>
          </a:p>
        </p:txBody>
      </p: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9A403746-546E-CE0E-2D94-08D1A3F8CEC2}"/>
              </a:ext>
            </a:extLst>
          </p:cNvPr>
          <p:cNvSpPr/>
          <p:nvPr/>
        </p:nvSpPr>
        <p:spPr>
          <a:xfrm rot="21544093">
            <a:off x="5138190" y="4650540"/>
            <a:ext cx="657225" cy="5953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F15D931-A3E6-9E4E-1E10-A496F2A7CAED}"/>
              </a:ext>
            </a:extLst>
          </p:cNvPr>
          <p:cNvSpPr txBox="1"/>
          <p:nvPr/>
        </p:nvSpPr>
        <p:spPr>
          <a:xfrm rot="50455">
            <a:off x="5692202" y="4657060"/>
            <a:ext cx="161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Emission/GB (Server)</a:t>
            </a:r>
            <a:endParaRPr lang="en-GB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5A58C5-38FB-15F4-B39B-3DC360D47192}"/>
              </a:ext>
            </a:extLst>
          </p:cNvPr>
          <p:cNvSpPr txBox="1"/>
          <p:nvPr/>
        </p:nvSpPr>
        <p:spPr>
          <a:xfrm>
            <a:off x="2162652" y="3484907"/>
            <a:ext cx="154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Difference of GB generated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35B467E3-AB94-AD5A-6031-02BE74F9117D}"/>
              </a:ext>
            </a:extLst>
          </p:cNvPr>
          <p:cNvSpPr/>
          <p:nvPr/>
        </p:nvSpPr>
        <p:spPr>
          <a:xfrm rot="648018">
            <a:off x="4301369" y="4129815"/>
            <a:ext cx="3461495" cy="2909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514E5BB-3B3B-5849-F927-E32999560E33}"/>
              </a:ext>
            </a:extLst>
          </p:cNvPr>
          <p:cNvSpPr/>
          <p:nvPr/>
        </p:nvSpPr>
        <p:spPr>
          <a:xfrm>
            <a:off x="3657302" y="3410404"/>
            <a:ext cx="742950" cy="795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1101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0010</a:t>
            </a:r>
          </a:p>
        </p:txBody>
      </p:sp>
    </p:spTree>
    <p:extLst>
      <p:ext uri="{BB962C8B-B14F-4D97-AF65-F5344CB8AC3E}">
        <p14:creationId xmlns:p14="http://schemas.microsoft.com/office/powerpoint/2010/main" val="71942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C897E30-42D5-7B38-4316-B2E3B3DFDD8C}"/>
              </a:ext>
            </a:extLst>
          </p:cNvPr>
          <p:cNvSpPr/>
          <p:nvPr/>
        </p:nvSpPr>
        <p:spPr>
          <a:xfrm>
            <a:off x="4202218" y="1479229"/>
            <a:ext cx="2654277" cy="519707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E248C13D-DE9B-81EC-9204-6ED4B1B7742E}"/>
              </a:ext>
            </a:extLst>
          </p:cNvPr>
          <p:cNvSpPr/>
          <p:nvPr/>
        </p:nvSpPr>
        <p:spPr>
          <a:xfrm>
            <a:off x="7356527" y="1512567"/>
            <a:ext cx="2654277" cy="519707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11D62F3-FC9C-0DC5-2B69-E5FD67C7769A}"/>
              </a:ext>
            </a:extLst>
          </p:cNvPr>
          <p:cNvSpPr/>
          <p:nvPr/>
        </p:nvSpPr>
        <p:spPr>
          <a:xfrm>
            <a:off x="518638" y="1513519"/>
            <a:ext cx="2654277" cy="519707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 descr="Une image contenant texte, capture d’écran, Police, dessin humoristique&#10;&#10;Description générée automatiquement">
            <a:extLst>
              <a:ext uri="{FF2B5EF4-FFF2-40B4-BE49-F238E27FC236}">
                <a16:creationId xmlns:a16="http://schemas.microsoft.com/office/drawing/2014/main" id="{DB5E96B9-EAB6-6F73-1225-9295AAE8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0" y="2371724"/>
            <a:ext cx="2258575" cy="4159147"/>
          </a:xfrm>
          <a:prstGeom prst="rect">
            <a:avLst/>
          </a:prstGeom>
        </p:spPr>
      </p:pic>
      <p:pic>
        <p:nvPicPr>
          <p:cNvPr id="36" name="Image 35" descr="Une image contenant texte, capture d’écran, Police, dessin humoristique&#10;&#10;Description générée automatiquement">
            <a:extLst>
              <a:ext uri="{FF2B5EF4-FFF2-40B4-BE49-F238E27FC236}">
                <a16:creationId xmlns:a16="http://schemas.microsoft.com/office/drawing/2014/main" id="{654E40E9-2601-49B4-C153-F1386DE1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81" y="2371723"/>
            <a:ext cx="2258575" cy="4159147"/>
          </a:xfrm>
          <a:prstGeom prst="rect">
            <a:avLst/>
          </a:prstGeom>
        </p:spPr>
      </p:pic>
      <p:pic>
        <p:nvPicPr>
          <p:cNvPr id="43" name="Image 42" descr="Une image contenant texte, capture d’écran, Police, dessin humoristique&#10;&#10;Description générée automatiquement">
            <a:extLst>
              <a:ext uri="{FF2B5EF4-FFF2-40B4-BE49-F238E27FC236}">
                <a16:creationId xmlns:a16="http://schemas.microsoft.com/office/drawing/2014/main" id="{37C31790-14A0-DAA1-0784-F2E2A72DF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78" y="2371723"/>
            <a:ext cx="2258575" cy="4159147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CFA0EC5-3934-B195-3804-415AE0CCF28E}"/>
              </a:ext>
            </a:extLst>
          </p:cNvPr>
          <p:cNvCxnSpPr>
            <a:cxnSpLocks/>
          </p:cNvCxnSpPr>
          <p:nvPr/>
        </p:nvCxnSpPr>
        <p:spPr>
          <a:xfrm>
            <a:off x="3853171" y="2214563"/>
            <a:ext cx="0" cy="431630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693385-85DA-7399-030B-4A564F677FDD}"/>
              </a:ext>
            </a:extLst>
          </p:cNvPr>
          <p:cNvCxnSpPr>
            <a:cxnSpLocks/>
          </p:cNvCxnSpPr>
          <p:nvPr/>
        </p:nvCxnSpPr>
        <p:spPr>
          <a:xfrm>
            <a:off x="7120246" y="2214563"/>
            <a:ext cx="0" cy="431630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èche : courbe vers le bas 71">
            <a:extLst>
              <a:ext uri="{FF2B5EF4-FFF2-40B4-BE49-F238E27FC236}">
                <a16:creationId xmlns:a16="http://schemas.microsoft.com/office/drawing/2014/main" id="{8F14BAD3-3D88-706A-6CEF-A410E3C03866}"/>
              </a:ext>
            </a:extLst>
          </p:cNvPr>
          <p:cNvSpPr/>
          <p:nvPr/>
        </p:nvSpPr>
        <p:spPr>
          <a:xfrm>
            <a:off x="1707664" y="50484"/>
            <a:ext cx="7122011" cy="1462083"/>
          </a:xfrm>
          <a:prstGeom prst="curvedDownArrow">
            <a:avLst>
              <a:gd name="adj1" fmla="val 16663"/>
              <a:gd name="adj2" fmla="val 56567"/>
              <a:gd name="adj3" fmla="val 25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lèche : courbe vers le bas 72">
            <a:extLst>
              <a:ext uri="{FF2B5EF4-FFF2-40B4-BE49-F238E27FC236}">
                <a16:creationId xmlns:a16="http://schemas.microsoft.com/office/drawing/2014/main" id="{10769CFF-4822-4D18-1715-2BC6D12C500A}"/>
              </a:ext>
            </a:extLst>
          </p:cNvPr>
          <p:cNvSpPr/>
          <p:nvPr/>
        </p:nvSpPr>
        <p:spPr>
          <a:xfrm>
            <a:off x="2469027" y="574730"/>
            <a:ext cx="3252788" cy="923042"/>
          </a:xfrm>
          <a:prstGeom prst="curvedDownArrow">
            <a:avLst>
              <a:gd name="adj1" fmla="val 25000"/>
              <a:gd name="adj2" fmla="val 74444"/>
              <a:gd name="adj3" fmla="val 3583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1" name="Graphique 80">
            <a:extLst>
              <a:ext uri="{FF2B5EF4-FFF2-40B4-BE49-F238E27FC236}">
                <a16:creationId xmlns:a16="http://schemas.microsoft.com/office/drawing/2014/main" id="{8F7442BF-77DE-BCFD-7416-4FE30811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037976"/>
              </p:ext>
            </p:extLst>
          </p:nvPr>
        </p:nvGraphicFramePr>
        <p:xfrm>
          <a:off x="855495" y="82637"/>
          <a:ext cx="2449295" cy="149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ZoneTexte 82">
            <a:extLst>
              <a:ext uri="{FF2B5EF4-FFF2-40B4-BE49-F238E27FC236}">
                <a16:creationId xmlns:a16="http://schemas.microsoft.com/office/drawing/2014/main" id="{4698611D-F652-BC98-A739-104B975900CA}"/>
              </a:ext>
            </a:extLst>
          </p:cNvPr>
          <p:cNvSpPr txBox="1"/>
          <p:nvPr/>
        </p:nvSpPr>
        <p:spPr>
          <a:xfrm>
            <a:off x="1185526" y="1691188"/>
            <a:ext cx="13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PHASE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F75541C-5614-EA84-E571-7AE42E0E8AE4}"/>
              </a:ext>
            </a:extLst>
          </p:cNvPr>
          <p:cNvSpPr txBox="1"/>
          <p:nvPr/>
        </p:nvSpPr>
        <p:spPr>
          <a:xfrm>
            <a:off x="4939614" y="1652686"/>
            <a:ext cx="13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EMBODIED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5577E89-2E8E-2720-CD84-B7DD02462226}"/>
              </a:ext>
            </a:extLst>
          </p:cNvPr>
          <p:cNvSpPr txBox="1"/>
          <p:nvPr/>
        </p:nvSpPr>
        <p:spPr>
          <a:xfrm>
            <a:off x="8021772" y="1658995"/>
            <a:ext cx="153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END-OF-LIFE</a:t>
            </a:r>
          </a:p>
        </p:txBody>
      </p:sp>
    </p:spTree>
    <p:extLst>
      <p:ext uri="{BB962C8B-B14F-4D97-AF65-F5344CB8AC3E}">
        <p14:creationId xmlns:p14="http://schemas.microsoft.com/office/powerpoint/2010/main" val="188449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204285F5-E230-D705-250A-78B7F20A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94" y="594690"/>
            <a:ext cx="853933" cy="853933"/>
          </a:xfrm>
          <a:prstGeom prst="rect">
            <a:avLst/>
          </a:prstGeom>
        </p:spPr>
      </p:pic>
      <p:pic>
        <p:nvPicPr>
          <p:cNvPr id="11" name="Image 10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5BE95EDB-0CE3-E8DE-427E-15B2E2A1E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594690"/>
            <a:ext cx="1048578" cy="1048578"/>
          </a:xfrm>
          <a:prstGeom prst="rect">
            <a:avLst/>
          </a:prstGeom>
        </p:spPr>
      </p:pic>
      <p:pic>
        <p:nvPicPr>
          <p:cNvPr id="12" name="Image 11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3D249DE2-C344-ECEB-4131-71363E083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54" y="1118979"/>
            <a:ext cx="1048578" cy="1048578"/>
          </a:xfrm>
          <a:prstGeom prst="rect">
            <a:avLst/>
          </a:prstGeom>
        </p:spPr>
      </p:pic>
      <p:pic>
        <p:nvPicPr>
          <p:cNvPr id="14" name="Image 13" descr="Une image contenant ordinateur, ordinateur portable, Matériel de bureau, capture d’écran&#10;&#10;Description générée automatiquement">
            <a:extLst>
              <a:ext uri="{FF2B5EF4-FFF2-40B4-BE49-F238E27FC236}">
                <a16:creationId xmlns:a16="http://schemas.microsoft.com/office/drawing/2014/main" id="{39DDE748-EEDA-3C29-48DE-A54863B0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56" y="5328070"/>
            <a:ext cx="992605" cy="992605"/>
          </a:xfrm>
          <a:prstGeom prst="rect">
            <a:avLst/>
          </a:prstGeom>
        </p:spPr>
      </p:pic>
      <p:pic>
        <p:nvPicPr>
          <p:cNvPr id="16" name="Image 15" descr="Une image contenant ordinateur, ordinateur portable, Matériel de bureau, capture d’écran&#10;&#10;Description générée automatiquement">
            <a:extLst>
              <a:ext uri="{FF2B5EF4-FFF2-40B4-BE49-F238E27FC236}">
                <a16:creationId xmlns:a16="http://schemas.microsoft.com/office/drawing/2014/main" id="{6828250B-61B3-3AB1-92A1-53162D01A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49" y="3474422"/>
            <a:ext cx="1146661" cy="1146661"/>
          </a:xfrm>
          <a:prstGeom prst="rect">
            <a:avLst/>
          </a:prstGeom>
        </p:spPr>
      </p:pic>
      <p:pic>
        <p:nvPicPr>
          <p:cNvPr id="18" name="Image 1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72FF882-010D-7831-D484-DE7D4CEE2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68" y="3916511"/>
            <a:ext cx="1238730" cy="1238730"/>
          </a:xfrm>
          <a:prstGeom prst="rect">
            <a:avLst/>
          </a:prstGeom>
        </p:spPr>
      </p:pic>
      <p:pic>
        <p:nvPicPr>
          <p:cNvPr id="19" name="Image 18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A1E86490-FF40-3DA7-0650-5E37E89C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3" y="1021656"/>
            <a:ext cx="853933" cy="853933"/>
          </a:xfrm>
          <a:prstGeom prst="rect">
            <a:avLst/>
          </a:prstGeom>
        </p:spPr>
      </p:pic>
      <p:pic>
        <p:nvPicPr>
          <p:cNvPr id="21" name="Image 20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88C8C022-12BA-8794-4BA8-2FCE1BC4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64" y="2801489"/>
            <a:ext cx="853933" cy="853933"/>
          </a:xfrm>
          <a:prstGeom prst="rect">
            <a:avLst/>
          </a:prstGeom>
        </p:spPr>
      </p:pic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2DDF4A9-DBB3-E99B-4A64-FDD2051A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12" y="499614"/>
            <a:ext cx="1238730" cy="123873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2976C1-2AD8-8834-FB4A-978BC8798088}"/>
              </a:ext>
            </a:extLst>
          </p:cNvPr>
          <p:cNvSpPr/>
          <p:nvPr/>
        </p:nvSpPr>
        <p:spPr>
          <a:xfrm>
            <a:off x="2250564" y="2277291"/>
            <a:ext cx="1206739" cy="14663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CDDAA69-E3C9-1A2A-E652-86BFA69EC90C}"/>
              </a:ext>
            </a:extLst>
          </p:cNvPr>
          <p:cNvSpPr txBox="1"/>
          <p:nvPr/>
        </p:nvSpPr>
        <p:spPr>
          <a:xfrm>
            <a:off x="2342606" y="2416629"/>
            <a:ext cx="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8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7058B8FE-C474-962D-B9B5-3A32D1B3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2" y="0"/>
            <a:ext cx="10371816" cy="6858000"/>
          </a:xfrm>
          <a:prstGeom prst="rect">
            <a:avLst/>
          </a:prstGeom>
        </p:spPr>
      </p:pic>
      <p:sp>
        <p:nvSpPr>
          <p:cNvPr id="6" name="Nuage 5">
            <a:extLst>
              <a:ext uri="{FF2B5EF4-FFF2-40B4-BE49-F238E27FC236}">
                <a16:creationId xmlns:a16="http://schemas.microsoft.com/office/drawing/2014/main" id="{048ED1B8-48E5-1001-8BE6-AE0A96CBAEC2}"/>
              </a:ext>
            </a:extLst>
          </p:cNvPr>
          <p:cNvSpPr/>
          <p:nvPr/>
        </p:nvSpPr>
        <p:spPr>
          <a:xfrm>
            <a:off x="3710532" y="475025"/>
            <a:ext cx="2037806" cy="1715589"/>
          </a:xfrm>
          <a:prstGeom prst="cloud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F34D6-A4FD-4F49-8E7F-8B30E32D174B}"/>
              </a:ext>
            </a:extLst>
          </p:cNvPr>
          <p:cNvSpPr txBox="1"/>
          <p:nvPr/>
        </p:nvSpPr>
        <p:spPr>
          <a:xfrm>
            <a:off x="4400550" y="77628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INTERNET</a:t>
            </a:r>
            <a:endParaRPr lang="en-GB" b="1" dirty="0">
              <a:solidFill>
                <a:schemeClr val="bg2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2DDF4A9-DBB3-E99B-4A64-FDD2051A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50" y="570568"/>
            <a:ext cx="2034036" cy="20340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7B2771-5497-562E-32C8-4DB79853D486}"/>
              </a:ext>
            </a:extLst>
          </p:cNvPr>
          <p:cNvSpPr txBox="1"/>
          <p:nvPr/>
        </p:nvSpPr>
        <p:spPr>
          <a:xfrm>
            <a:off x="3324081" y="1471768"/>
            <a:ext cx="117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 9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34236A8A-F46D-68B0-7B94-10EB5A16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4" y="832693"/>
            <a:ext cx="1326113" cy="132611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CCDA240-8442-1F7F-CDD4-5005DA49D637}"/>
              </a:ext>
            </a:extLst>
          </p:cNvPr>
          <p:cNvSpPr txBox="1"/>
          <p:nvPr/>
        </p:nvSpPr>
        <p:spPr>
          <a:xfrm>
            <a:off x="10362033" y="2978632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MSA</a:t>
            </a:r>
            <a:endParaRPr lang="en-GB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74471E-1379-5E74-CB3A-DE2C2C92B349}"/>
              </a:ext>
            </a:extLst>
          </p:cNvPr>
          <p:cNvSpPr txBox="1"/>
          <p:nvPr/>
        </p:nvSpPr>
        <p:spPr>
          <a:xfrm>
            <a:off x="435414" y="648028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MTA</a:t>
            </a:r>
            <a:endParaRPr lang="en-GB" b="1" dirty="0"/>
          </a:p>
        </p:txBody>
      </p:sp>
      <p:pic>
        <p:nvPicPr>
          <p:cNvPr id="9" name="Image 8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204285F5-E230-D705-250A-78B7F20A7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4" y="1554102"/>
            <a:ext cx="1326113" cy="1326113"/>
          </a:xfrm>
          <a:prstGeom prst="rect">
            <a:avLst/>
          </a:prstGeom>
        </p:spPr>
      </p:pic>
      <p:pic>
        <p:nvPicPr>
          <p:cNvPr id="13" name="Image 12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767B95D1-7B7E-214C-1887-78337F4B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" y="4554407"/>
            <a:ext cx="1326113" cy="1326113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3D9184D-C300-B2EA-F84A-7D6A1E22A5F0}"/>
              </a:ext>
            </a:extLst>
          </p:cNvPr>
          <p:cNvCxnSpPr>
            <a:cxnSpLocks/>
          </p:cNvCxnSpPr>
          <p:nvPr/>
        </p:nvCxnSpPr>
        <p:spPr>
          <a:xfrm flipV="1">
            <a:off x="766346" y="3741029"/>
            <a:ext cx="0" cy="567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569A4D2-638E-57CA-9AC0-7930643486EF}"/>
              </a:ext>
            </a:extLst>
          </p:cNvPr>
          <p:cNvSpPr txBox="1"/>
          <p:nvPr/>
        </p:nvSpPr>
        <p:spPr>
          <a:xfrm>
            <a:off x="460294" y="4369742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MUA</a:t>
            </a:r>
            <a:endParaRPr lang="en-GB" b="1" dirty="0"/>
          </a:p>
        </p:txBody>
      </p:sp>
      <p:pic>
        <p:nvPicPr>
          <p:cNvPr id="14" name="Image 13" descr="Une image contenant ordinateur, ordinateur portable, Matériel de bureau, capture d’écran&#10;&#10;Description générée automatiquement">
            <a:extLst>
              <a:ext uri="{FF2B5EF4-FFF2-40B4-BE49-F238E27FC236}">
                <a16:creationId xmlns:a16="http://schemas.microsoft.com/office/drawing/2014/main" id="{39DDE748-EEDA-3C29-48DE-A54863B0B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9" y="5010151"/>
            <a:ext cx="1586750" cy="1586750"/>
          </a:xfrm>
          <a:prstGeom prst="rect">
            <a:avLst/>
          </a:prstGeom>
        </p:spPr>
      </p:pic>
      <p:pic>
        <p:nvPicPr>
          <p:cNvPr id="27" name="Image 26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6967601E-41AD-FEEE-B1AF-E7224859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94" y="4492768"/>
            <a:ext cx="1326113" cy="1326113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A655C18-9D52-04E3-9FB5-71DDA0A808EA}"/>
              </a:ext>
            </a:extLst>
          </p:cNvPr>
          <p:cNvSpPr txBox="1"/>
          <p:nvPr/>
        </p:nvSpPr>
        <p:spPr>
          <a:xfrm>
            <a:off x="3974114" y="4308103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MUA</a:t>
            </a:r>
            <a:endParaRPr lang="en-GB" b="1" dirty="0"/>
          </a:p>
        </p:txBody>
      </p:sp>
      <p:pic>
        <p:nvPicPr>
          <p:cNvPr id="29" name="Image 28" descr="Une image contenant ordinateur, ordinateur portable, Matériel de bureau, capture d’écran&#10;&#10;Description générée automatiquement">
            <a:extLst>
              <a:ext uri="{FF2B5EF4-FFF2-40B4-BE49-F238E27FC236}">
                <a16:creationId xmlns:a16="http://schemas.microsoft.com/office/drawing/2014/main" id="{FD523A0F-5B41-A470-821F-997E6302D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29" y="4948512"/>
            <a:ext cx="1586750" cy="1586750"/>
          </a:xfrm>
          <a:prstGeom prst="rect">
            <a:avLst/>
          </a:prstGeom>
        </p:spPr>
      </p:pic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B8B2DD60-8F90-9E00-A6AE-8CE80EE9C55B}"/>
              </a:ext>
            </a:extLst>
          </p:cNvPr>
          <p:cNvSpPr/>
          <p:nvPr/>
        </p:nvSpPr>
        <p:spPr>
          <a:xfrm>
            <a:off x="57121" y="190501"/>
            <a:ext cx="2533458" cy="2729692"/>
          </a:xfrm>
          <a:prstGeom prst="roundRect">
            <a:avLst/>
          </a:prstGeom>
          <a:solidFill>
            <a:srgbClr val="0070C0">
              <a:alpha val="15000"/>
            </a:srgbClr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Image 29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F251B19B-F0C4-277C-F0DC-B3812851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25" y="832693"/>
            <a:ext cx="1326113" cy="132611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E15BAA3-1EB6-0AAE-7CC0-D68A5D207707}"/>
              </a:ext>
            </a:extLst>
          </p:cNvPr>
          <p:cNvSpPr txBox="1"/>
          <p:nvPr/>
        </p:nvSpPr>
        <p:spPr>
          <a:xfrm>
            <a:off x="5422945" y="648028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MTA</a:t>
            </a:r>
            <a:endParaRPr lang="en-GB" b="1" dirty="0"/>
          </a:p>
        </p:txBody>
      </p:sp>
      <p:pic>
        <p:nvPicPr>
          <p:cNvPr id="32" name="Image 31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AE939EA2-3A51-04B1-C61B-58CD4E0CE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15" y="1554102"/>
            <a:ext cx="1326113" cy="1326113"/>
          </a:xfrm>
          <a:prstGeom prst="rect">
            <a:avLst/>
          </a:prstGeom>
        </p:spPr>
      </p:pic>
      <p:pic>
        <p:nvPicPr>
          <p:cNvPr id="35" name="Image 34" descr="Une image contenant cylindre, cercle">
            <a:extLst>
              <a:ext uri="{FF2B5EF4-FFF2-40B4-BE49-F238E27FC236}">
                <a16:creationId xmlns:a16="http://schemas.microsoft.com/office/drawing/2014/main" id="{E8865156-9925-3112-7908-D89F6BE25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14" y="3347964"/>
            <a:ext cx="1062498" cy="1062498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66EBA00-BC36-8BB0-C60F-743429DDC9A3}"/>
              </a:ext>
            </a:extLst>
          </p:cNvPr>
          <p:cNvSpPr/>
          <p:nvPr/>
        </p:nvSpPr>
        <p:spPr>
          <a:xfrm>
            <a:off x="8195039" y="1702265"/>
            <a:ext cx="3396758" cy="446590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 32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048274A4-FA14-51C3-7867-D13AED4E8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00" y="5107699"/>
            <a:ext cx="1326113" cy="1326113"/>
          </a:xfrm>
          <a:prstGeom prst="rect">
            <a:avLst/>
          </a:prstGeom>
        </p:spPr>
      </p:pic>
      <p:pic>
        <p:nvPicPr>
          <p:cNvPr id="39" name="Image 38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FDBFEC86-01DE-7627-872C-EB7D13DAA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78" y="2157421"/>
            <a:ext cx="1326113" cy="132611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CCCACD0-2974-3304-C4BD-3574EC2DBB04}"/>
              </a:ext>
            </a:extLst>
          </p:cNvPr>
          <p:cNvSpPr txBox="1"/>
          <p:nvPr/>
        </p:nvSpPr>
        <p:spPr>
          <a:xfrm>
            <a:off x="8463813" y="1958542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MDA</a:t>
            </a:r>
            <a:endParaRPr lang="en-GB" b="1" dirty="0"/>
          </a:p>
        </p:txBody>
      </p:sp>
      <p:pic>
        <p:nvPicPr>
          <p:cNvPr id="41" name="Image 40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7B312094-DE0B-79EF-FC4B-61E4F07FC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47" y="4350091"/>
            <a:ext cx="1326113" cy="1326113"/>
          </a:xfrm>
          <a:prstGeom prst="rect">
            <a:avLst/>
          </a:prstGeom>
        </p:spPr>
      </p:pic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DB2E6371-A7C5-7E06-328B-466EE4F449EB}"/>
              </a:ext>
            </a:extLst>
          </p:cNvPr>
          <p:cNvSpPr/>
          <p:nvPr/>
        </p:nvSpPr>
        <p:spPr>
          <a:xfrm>
            <a:off x="5016038" y="135159"/>
            <a:ext cx="6964177" cy="6586945"/>
          </a:xfrm>
          <a:custGeom>
            <a:avLst/>
            <a:gdLst>
              <a:gd name="connsiteX0" fmla="*/ 0 w 6928795"/>
              <a:gd name="connsiteY0" fmla="*/ 1095343 h 6571924"/>
              <a:gd name="connsiteX1" fmla="*/ 1095343 w 6928795"/>
              <a:gd name="connsiteY1" fmla="*/ 0 h 6571924"/>
              <a:gd name="connsiteX2" fmla="*/ 5833452 w 6928795"/>
              <a:gd name="connsiteY2" fmla="*/ 0 h 6571924"/>
              <a:gd name="connsiteX3" fmla="*/ 6928795 w 6928795"/>
              <a:gd name="connsiteY3" fmla="*/ 1095343 h 6571924"/>
              <a:gd name="connsiteX4" fmla="*/ 6928795 w 6928795"/>
              <a:gd name="connsiteY4" fmla="*/ 5476581 h 6571924"/>
              <a:gd name="connsiteX5" fmla="*/ 5833452 w 6928795"/>
              <a:gd name="connsiteY5" fmla="*/ 6571924 h 6571924"/>
              <a:gd name="connsiteX6" fmla="*/ 1095343 w 6928795"/>
              <a:gd name="connsiteY6" fmla="*/ 6571924 h 6571924"/>
              <a:gd name="connsiteX7" fmla="*/ 0 w 6928795"/>
              <a:gd name="connsiteY7" fmla="*/ 5476581 h 6571924"/>
              <a:gd name="connsiteX8" fmla="*/ 0 w 6928795"/>
              <a:gd name="connsiteY8" fmla="*/ 1095343 h 6571924"/>
              <a:gd name="connsiteX0" fmla="*/ 0 w 6928795"/>
              <a:gd name="connsiteY0" fmla="*/ 1095343 h 6571924"/>
              <a:gd name="connsiteX1" fmla="*/ 1095343 w 6928795"/>
              <a:gd name="connsiteY1" fmla="*/ 0 h 6571924"/>
              <a:gd name="connsiteX2" fmla="*/ 5833452 w 6928795"/>
              <a:gd name="connsiteY2" fmla="*/ 0 h 6571924"/>
              <a:gd name="connsiteX3" fmla="*/ 6928795 w 6928795"/>
              <a:gd name="connsiteY3" fmla="*/ 1095343 h 6571924"/>
              <a:gd name="connsiteX4" fmla="*/ 6928795 w 6928795"/>
              <a:gd name="connsiteY4" fmla="*/ 5476581 h 6571924"/>
              <a:gd name="connsiteX5" fmla="*/ 5833452 w 6928795"/>
              <a:gd name="connsiteY5" fmla="*/ 6571924 h 6571924"/>
              <a:gd name="connsiteX6" fmla="*/ 1095343 w 6928795"/>
              <a:gd name="connsiteY6" fmla="*/ 6571924 h 6571924"/>
              <a:gd name="connsiteX7" fmla="*/ 2852738 w 6928795"/>
              <a:gd name="connsiteY7" fmla="*/ 3076281 h 6571924"/>
              <a:gd name="connsiteX8" fmla="*/ 0 w 6928795"/>
              <a:gd name="connsiteY8" fmla="*/ 1095343 h 6571924"/>
              <a:gd name="connsiteX0" fmla="*/ 0 w 6928795"/>
              <a:gd name="connsiteY0" fmla="*/ 1095343 h 6571924"/>
              <a:gd name="connsiteX1" fmla="*/ 1095343 w 6928795"/>
              <a:gd name="connsiteY1" fmla="*/ 0 h 6571924"/>
              <a:gd name="connsiteX2" fmla="*/ 5833452 w 6928795"/>
              <a:gd name="connsiteY2" fmla="*/ 0 h 6571924"/>
              <a:gd name="connsiteX3" fmla="*/ 6928795 w 6928795"/>
              <a:gd name="connsiteY3" fmla="*/ 1095343 h 6571924"/>
              <a:gd name="connsiteX4" fmla="*/ 6928795 w 6928795"/>
              <a:gd name="connsiteY4" fmla="*/ 5476581 h 6571924"/>
              <a:gd name="connsiteX5" fmla="*/ 5833452 w 6928795"/>
              <a:gd name="connsiteY5" fmla="*/ 6571924 h 6571924"/>
              <a:gd name="connsiteX6" fmla="*/ 3257518 w 6928795"/>
              <a:gd name="connsiteY6" fmla="*/ 6452862 h 6571924"/>
              <a:gd name="connsiteX7" fmla="*/ 2852738 w 6928795"/>
              <a:gd name="connsiteY7" fmla="*/ 3076281 h 6571924"/>
              <a:gd name="connsiteX8" fmla="*/ 0 w 6928795"/>
              <a:gd name="connsiteY8" fmla="*/ 1095343 h 6571924"/>
              <a:gd name="connsiteX0" fmla="*/ 0 w 6928795"/>
              <a:gd name="connsiteY0" fmla="*/ 1095343 h 6614787"/>
              <a:gd name="connsiteX1" fmla="*/ 1095343 w 6928795"/>
              <a:gd name="connsiteY1" fmla="*/ 0 h 6614787"/>
              <a:gd name="connsiteX2" fmla="*/ 5833452 w 6928795"/>
              <a:gd name="connsiteY2" fmla="*/ 0 h 6614787"/>
              <a:gd name="connsiteX3" fmla="*/ 6928795 w 6928795"/>
              <a:gd name="connsiteY3" fmla="*/ 1095343 h 6614787"/>
              <a:gd name="connsiteX4" fmla="*/ 6928795 w 6928795"/>
              <a:gd name="connsiteY4" fmla="*/ 5476581 h 6614787"/>
              <a:gd name="connsiteX5" fmla="*/ 5833452 w 6928795"/>
              <a:gd name="connsiteY5" fmla="*/ 6571924 h 6614787"/>
              <a:gd name="connsiteX6" fmla="*/ 4386231 w 6928795"/>
              <a:gd name="connsiteY6" fmla="*/ 6614787 h 6614787"/>
              <a:gd name="connsiteX7" fmla="*/ 2852738 w 6928795"/>
              <a:gd name="connsiteY7" fmla="*/ 3076281 h 6614787"/>
              <a:gd name="connsiteX8" fmla="*/ 0 w 6928795"/>
              <a:gd name="connsiteY8" fmla="*/ 1095343 h 6614787"/>
              <a:gd name="connsiteX0" fmla="*/ 0 w 6928795"/>
              <a:gd name="connsiteY0" fmla="*/ 1095343 h 6614787"/>
              <a:gd name="connsiteX1" fmla="*/ 1095343 w 6928795"/>
              <a:gd name="connsiteY1" fmla="*/ 0 h 6614787"/>
              <a:gd name="connsiteX2" fmla="*/ 5833452 w 6928795"/>
              <a:gd name="connsiteY2" fmla="*/ 0 h 6614787"/>
              <a:gd name="connsiteX3" fmla="*/ 6928795 w 6928795"/>
              <a:gd name="connsiteY3" fmla="*/ 1095343 h 6614787"/>
              <a:gd name="connsiteX4" fmla="*/ 6928795 w 6928795"/>
              <a:gd name="connsiteY4" fmla="*/ 5476581 h 6614787"/>
              <a:gd name="connsiteX5" fmla="*/ 5833452 w 6928795"/>
              <a:gd name="connsiteY5" fmla="*/ 6571924 h 6614787"/>
              <a:gd name="connsiteX6" fmla="*/ 4386231 w 6928795"/>
              <a:gd name="connsiteY6" fmla="*/ 6614787 h 6614787"/>
              <a:gd name="connsiteX7" fmla="*/ 2762250 w 6928795"/>
              <a:gd name="connsiteY7" fmla="*/ 5414669 h 6614787"/>
              <a:gd name="connsiteX8" fmla="*/ 0 w 6928795"/>
              <a:gd name="connsiteY8" fmla="*/ 1095343 h 6614787"/>
              <a:gd name="connsiteX0" fmla="*/ 0 w 6928795"/>
              <a:gd name="connsiteY0" fmla="*/ 1095343 h 6629075"/>
              <a:gd name="connsiteX1" fmla="*/ 1095343 w 6928795"/>
              <a:gd name="connsiteY1" fmla="*/ 0 h 6629075"/>
              <a:gd name="connsiteX2" fmla="*/ 5833452 w 6928795"/>
              <a:gd name="connsiteY2" fmla="*/ 0 h 6629075"/>
              <a:gd name="connsiteX3" fmla="*/ 6928795 w 6928795"/>
              <a:gd name="connsiteY3" fmla="*/ 1095343 h 6629075"/>
              <a:gd name="connsiteX4" fmla="*/ 6928795 w 6928795"/>
              <a:gd name="connsiteY4" fmla="*/ 5476581 h 6629075"/>
              <a:gd name="connsiteX5" fmla="*/ 5833452 w 6928795"/>
              <a:gd name="connsiteY5" fmla="*/ 6571924 h 6629075"/>
              <a:gd name="connsiteX6" fmla="*/ 3852831 w 6928795"/>
              <a:gd name="connsiteY6" fmla="*/ 6629075 h 6629075"/>
              <a:gd name="connsiteX7" fmla="*/ 2762250 w 6928795"/>
              <a:gd name="connsiteY7" fmla="*/ 5414669 h 6629075"/>
              <a:gd name="connsiteX8" fmla="*/ 0 w 6928795"/>
              <a:gd name="connsiteY8" fmla="*/ 1095343 h 6629075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762250 w 6928795"/>
              <a:gd name="connsiteY7" fmla="*/ 5414669 h 6576687"/>
              <a:gd name="connsiteX8" fmla="*/ 0 w 6928795"/>
              <a:gd name="connsiteY8" fmla="*/ 1095343 h 6576687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71788 w 6928795"/>
              <a:gd name="connsiteY7" fmla="*/ 5309894 h 6576687"/>
              <a:gd name="connsiteX8" fmla="*/ 0 w 6928795"/>
              <a:gd name="connsiteY8" fmla="*/ 1095343 h 6576687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62263 w 6928795"/>
              <a:gd name="connsiteY7" fmla="*/ 5324182 h 6576687"/>
              <a:gd name="connsiteX8" fmla="*/ 0 w 6928795"/>
              <a:gd name="connsiteY8" fmla="*/ 1095343 h 6576687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62263 w 6928795"/>
              <a:gd name="connsiteY7" fmla="*/ 5324182 h 6576687"/>
              <a:gd name="connsiteX8" fmla="*/ 0 w 6928795"/>
              <a:gd name="connsiteY8" fmla="*/ 1095343 h 6576687"/>
              <a:gd name="connsiteX0" fmla="*/ 27850 w 6956645"/>
              <a:gd name="connsiteY0" fmla="*/ 1095343 h 6576687"/>
              <a:gd name="connsiteX1" fmla="*/ 1123193 w 6956645"/>
              <a:gd name="connsiteY1" fmla="*/ 0 h 6576687"/>
              <a:gd name="connsiteX2" fmla="*/ 5861302 w 6956645"/>
              <a:gd name="connsiteY2" fmla="*/ 0 h 6576687"/>
              <a:gd name="connsiteX3" fmla="*/ 6956645 w 6956645"/>
              <a:gd name="connsiteY3" fmla="*/ 1095343 h 6576687"/>
              <a:gd name="connsiteX4" fmla="*/ 6956645 w 6956645"/>
              <a:gd name="connsiteY4" fmla="*/ 5476581 h 6576687"/>
              <a:gd name="connsiteX5" fmla="*/ 5861302 w 6956645"/>
              <a:gd name="connsiteY5" fmla="*/ 6571924 h 6576687"/>
              <a:gd name="connsiteX6" fmla="*/ 3899731 w 6956645"/>
              <a:gd name="connsiteY6" fmla="*/ 6576687 h 6576687"/>
              <a:gd name="connsiteX7" fmla="*/ 2890113 w 6956645"/>
              <a:gd name="connsiteY7" fmla="*/ 5324182 h 6576687"/>
              <a:gd name="connsiteX8" fmla="*/ 552192 w 6956645"/>
              <a:gd name="connsiteY8" fmla="*/ 2052312 h 6576687"/>
              <a:gd name="connsiteX9" fmla="*/ 27850 w 6956645"/>
              <a:gd name="connsiteY9" fmla="*/ 1095343 h 6576687"/>
              <a:gd name="connsiteX0" fmla="*/ 48716 w 6977511"/>
              <a:gd name="connsiteY0" fmla="*/ 1095343 h 6576687"/>
              <a:gd name="connsiteX1" fmla="*/ 1144059 w 6977511"/>
              <a:gd name="connsiteY1" fmla="*/ 0 h 6576687"/>
              <a:gd name="connsiteX2" fmla="*/ 5882168 w 6977511"/>
              <a:gd name="connsiteY2" fmla="*/ 0 h 6576687"/>
              <a:gd name="connsiteX3" fmla="*/ 6977511 w 6977511"/>
              <a:gd name="connsiteY3" fmla="*/ 1095343 h 6576687"/>
              <a:gd name="connsiteX4" fmla="*/ 6977511 w 6977511"/>
              <a:gd name="connsiteY4" fmla="*/ 5476581 h 6576687"/>
              <a:gd name="connsiteX5" fmla="*/ 5882168 w 6977511"/>
              <a:gd name="connsiteY5" fmla="*/ 6571924 h 6576687"/>
              <a:gd name="connsiteX6" fmla="*/ 3920597 w 6977511"/>
              <a:gd name="connsiteY6" fmla="*/ 6576687 h 6576687"/>
              <a:gd name="connsiteX7" fmla="*/ 2910979 w 6977511"/>
              <a:gd name="connsiteY7" fmla="*/ 5324182 h 6576687"/>
              <a:gd name="connsiteX8" fmla="*/ 434946 w 6977511"/>
              <a:gd name="connsiteY8" fmla="*/ 2380925 h 6576687"/>
              <a:gd name="connsiteX9" fmla="*/ 48716 w 6977511"/>
              <a:gd name="connsiteY9" fmla="*/ 1095343 h 6576687"/>
              <a:gd name="connsiteX0" fmla="*/ 48716 w 6977511"/>
              <a:gd name="connsiteY0" fmla="*/ 1095343 h 6576687"/>
              <a:gd name="connsiteX1" fmla="*/ 1144059 w 6977511"/>
              <a:gd name="connsiteY1" fmla="*/ 0 h 6576687"/>
              <a:gd name="connsiteX2" fmla="*/ 5882168 w 6977511"/>
              <a:gd name="connsiteY2" fmla="*/ 0 h 6576687"/>
              <a:gd name="connsiteX3" fmla="*/ 6977511 w 6977511"/>
              <a:gd name="connsiteY3" fmla="*/ 1095343 h 6576687"/>
              <a:gd name="connsiteX4" fmla="*/ 6977511 w 6977511"/>
              <a:gd name="connsiteY4" fmla="*/ 5476581 h 6576687"/>
              <a:gd name="connsiteX5" fmla="*/ 5882168 w 6977511"/>
              <a:gd name="connsiteY5" fmla="*/ 6571924 h 6576687"/>
              <a:gd name="connsiteX6" fmla="*/ 3920597 w 6977511"/>
              <a:gd name="connsiteY6" fmla="*/ 6576687 h 6576687"/>
              <a:gd name="connsiteX7" fmla="*/ 2910979 w 6977511"/>
              <a:gd name="connsiteY7" fmla="*/ 5324182 h 6576687"/>
              <a:gd name="connsiteX8" fmla="*/ 434946 w 6977511"/>
              <a:gd name="connsiteY8" fmla="*/ 2380925 h 6576687"/>
              <a:gd name="connsiteX9" fmla="*/ 48716 w 6977511"/>
              <a:gd name="connsiteY9" fmla="*/ 1095343 h 6576687"/>
              <a:gd name="connsiteX0" fmla="*/ 48716 w 6977511"/>
              <a:gd name="connsiteY0" fmla="*/ 1095343 h 6576687"/>
              <a:gd name="connsiteX1" fmla="*/ 1144059 w 6977511"/>
              <a:gd name="connsiteY1" fmla="*/ 0 h 6576687"/>
              <a:gd name="connsiteX2" fmla="*/ 5882168 w 6977511"/>
              <a:gd name="connsiteY2" fmla="*/ 0 h 6576687"/>
              <a:gd name="connsiteX3" fmla="*/ 6977511 w 6977511"/>
              <a:gd name="connsiteY3" fmla="*/ 1095343 h 6576687"/>
              <a:gd name="connsiteX4" fmla="*/ 6977511 w 6977511"/>
              <a:gd name="connsiteY4" fmla="*/ 5476581 h 6576687"/>
              <a:gd name="connsiteX5" fmla="*/ 5882168 w 6977511"/>
              <a:gd name="connsiteY5" fmla="*/ 6571924 h 6576687"/>
              <a:gd name="connsiteX6" fmla="*/ 3920597 w 6977511"/>
              <a:gd name="connsiteY6" fmla="*/ 6576687 h 6576687"/>
              <a:gd name="connsiteX7" fmla="*/ 2910979 w 6977511"/>
              <a:gd name="connsiteY7" fmla="*/ 5324182 h 6576687"/>
              <a:gd name="connsiteX8" fmla="*/ 434946 w 6977511"/>
              <a:gd name="connsiteY8" fmla="*/ 2380925 h 6576687"/>
              <a:gd name="connsiteX9" fmla="*/ 48716 w 6977511"/>
              <a:gd name="connsiteY9" fmla="*/ 1095343 h 6576687"/>
              <a:gd name="connsiteX0" fmla="*/ 19393 w 6948188"/>
              <a:gd name="connsiteY0" fmla="*/ 1095343 h 6576687"/>
              <a:gd name="connsiteX1" fmla="*/ 1114736 w 6948188"/>
              <a:gd name="connsiteY1" fmla="*/ 0 h 6576687"/>
              <a:gd name="connsiteX2" fmla="*/ 5852845 w 6948188"/>
              <a:gd name="connsiteY2" fmla="*/ 0 h 6576687"/>
              <a:gd name="connsiteX3" fmla="*/ 6948188 w 6948188"/>
              <a:gd name="connsiteY3" fmla="*/ 1095343 h 6576687"/>
              <a:gd name="connsiteX4" fmla="*/ 6948188 w 6948188"/>
              <a:gd name="connsiteY4" fmla="*/ 5476581 h 6576687"/>
              <a:gd name="connsiteX5" fmla="*/ 5852845 w 6948188"/>
              <a:gd name="connsiteY5" fmla="*/ 6571924 h 6576687"/>
              <a:gd name="connsiteX6" fmla="*/ 3891274 w 6948188"/>
              <a:gd name="connsiteY6" fmla="*/ 6576687 h 6576687"/>
              <a:gd name="connsiteX7" fmla="*/ 2881656 w 6948188"/>
              <a:gd name="connsiteY7" fmla="*/ 5324182 h 6576687"/>
              <a:gd name="connsiteX8" fmla="*/ 662798 w 6948188"/>
              <a:gd name="connsiteY8" fmla="*/ 3300088 h 6576687"/>
              <a:gd name="connsiteX9" fmla="*/ 19393 w 6948188"/>
              <a:gd name="connsiteY9" fmla="*/ 1095343 h 6576687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62263 w 6928795"/>
              <a:gd name="connsiteY7" fmla="*/ 5324182 h 6576687"/>
              <a:gd name="connsiteX8" fmla="*/ 643405 w 6928795"/>
              <a:gd name="connsiteY8" fmla="*/ 3300088 h 6576687"/>
              <a:gd name="connsiteX9" fmla="*/ 0 w 6928795"/>
              <a:gd name="connsiteY9" fmla="*/ 1095343 h 6576687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62263 w 6928795"/>
              <a:gd name="connsiteY7" fmla="*/ 5324182 h 6576687"/>
              <a:gd name="connsiteX8" fmla="*/ 643405 w 6928795"/>
              <a:gd name="connsiteY8" fmla="*/ 3300088 h 6576687"/>
              <a:gd name="connsiteX9" fmla="*/ 0 w 6928795"/>
              <a:gd name="connsiteY9" fmla="*/ 1095343 h 6576687"/>
              <a:gd name="connsiteX0" fmla="*/ 0 w 6928795"/>
              <a:gd name="connsiteY0" fmla="*/ 1095343 h 6576687"/>
              <a:gd name="connsiteX1" fmla="*/ 1095343 w 6928795"/>
              <a:gd name="connsiteY1" fmla="*/ 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62263 w 6928795"/>
              <a:gd name="connsiteY7" fmla="*/ 5324182 h 6576687"/>
              <a:gd name="connsiteX8" fmla="*/ 643405 w 6928795"/>
              <a:gd name="connsiteY8" fmla="*/ 3300088 h 6576687"/>
              <a:gd name="connsiteX9" fmla="*/ 0 w 6928795"/>
              <a:gd name="connsiteY9" fmla="*/ 1095343 h 6576687"/>
              <a:gd name="connsiteX0" fmla="*/ 0 w 6928795"/>
              <a:gd name="connsiteY0" fmla="*/ 1095343 h 6576687"/>
              <a:gd name="connsiteX1" fmla="*/ 847693 w 6928795"/>
              <a:gd name="connsiteY1" fmla="*/ 19050 h 6576687"/>
              <a:gd name="connsiteX2" fmla="*/ 5833452 w 6928795"/>
              <a:gd name="connsiteY2" fmla="*/ 0 h 6576687"/>
              <a:gd name="connsiteX3" fmla="*/ 6928795 w 6928795"/>
              <a:gd name="connsiteY3" fmla="*/ 1095343 h 6576687"/>
              <a:gd name="connsiteX4" fmla="*/ 6928795 w 6928795"/>
              <a:gd name="connsiteY4" fmla="*/ 5476581 h 6576687"/>
              <a:gd name="connsiteX5" fmla="*/ 5833452 w 6928795"/>
              <a:gd name="connsiteY5" fmla="*/ 6571924 h 6576687"/>
              <a:gd name="connsiteX6" fmla="*/ 3871881 w 6928795"/>
              <a:gd name="connsiteY6" fmla="*/ 6576687 h 6576687"/>
              <a:gd name="connsiteX7" fmla="*/ 2862263 w 6928795"/>
              <a:gd name="connsiteY7" fmla="*/ 5324182 h 6576687"/>
              <a:gd name="connsiteX8" fmla="*/ 643405 w 6928795"/>
              <a:gd name="connsiteY8" fmla="*/ 3300088 h 6576687"/>
              <a:gd name="connsiteX9" fmla="*/ 0 w 6928795"/>
              <a:gd name="connsiteY9" fmla="*/ 1095343 h 6576687"/>
              <a:gd name="connsiteX0" fmla="*/ 44492 w 6973287"/>
              <a:gd name="connsiteY0" fmla="*/ 1095343 h 6576687"/>
              <a:gd name="connsiteX1" fmla="*/ 892185 w 6973287"/>
              <a:gd name="connsiteY1" fmla="*/ 19050 h 6576687"/>
              <a:gd name="connsiteX2" fmla="*/ 5877944 w 6973287"/>
              <a:gd name="connsiteY2" fmla="*/ 0 h 6576687"/>
              <a:gd name="connsiteX3" fmla="*/ 6973287 w 6973287"/>
              <a:gd name="connsiteY3" fmla="*/ 1095343 h 6576687"/>
              <a:gd name="connsiteX4" fmla="*/ 6973287 w 6973287"/>
              <a:gd name="connsiteY4" fmla="*/ 5476581 h 6576687"/>
              <a:gd name="connsiteX5" fmla="*/ 5877944 w 6973287"/>
              <a:gd name="connsiteY5" fmla="*/ 6571924 h 6576687"/>
              <a:gd name="connsiteX6" fmla="*/ 3916373 w 6973287"/>
              <a:gd name="connsiteY6" fmla="*/ 6576687 h 6576687"/>
              <a:gd name="connsiteX7" fmla="*/ 2906755 w 6973287"/>
              <a:gd name="connsiteY7" fmla="*/ 5324182 h 6576687"/>
              <a:gd name="connsiteX8" fmla="*/ 687897 w 6973287"/>
              <a:gd name="connsiteY8" fmla="*/ 3300088 h 6576687"/>
              <a:gd name="connsiteX9" fmla="*/ 178308 w 6973287"/>
              <a:gd name="connsiteY9" fmla="*/ 2257099 h 6576687"/>
              <a:gd name="connsiteX10" fmla="*/ 44492 w 6973287"/>
              <a:gd name="connsiteY10" fmla="*/ 1095343 h 6576687"/>
              <a:gd name="connsiteX0" fmla="*/ 44492 w 6973287"/>
              <a:gd name="connsiteY0" fmla="*/ 1095343 h 6576687"/>
              <a:gd name="connsiteX1" fmla="*/ 892185 w 6973287"/>
              <a:gd name="connsiteY1" fmla="*/ 19050 h 6576687"/>
              <a:gd name="connsiteX2" fmla="*/ 5877944 w 6973287"/>
              <a:gd name="connsiteY2" fmla="*/ 0 h 6576687"/>
              <a:gd name="connsiteX3" fmla="*/ 6973287 w 6973287"/>
              <a:gd name="connsiteY3" fmla="*/ 1095343 h 6576687"/>
              <a:gd name="connsiteX4" fmla="*/ 6973287 w 6973287"/>
              <a:gd name="connsiteY4" fmla="*/ 5476581 h 6576687"/>
              <a:gd name="connsiteX5" fmla="*/ 5877944 w 6973287"/>
              <a:gd name="connsiteY5" fmla="*/ 6571924 h 6576687"/>
              <a:gd name="connsiteX6" fmla="*/ 3916373 w 6973287"/>
              <a:gd name="connsiteY6" fmla="*/ 6576687 h 6576687"/>
              <a:gd name="connsiteX7" fmla="*/ 2906755 w 6973287"/>
              <a:gd name="connsiteY7" fmla="*/ 5324182 h 6576687"/>
              <a:gd name="connsiteX8" fmla="*/ 2711959 w 6973287"/>
              <a:gd name="connsiteY8" fmla="*/ 3514400 h 6576687"/>
              <a:gd name="connsiteX9" fmla="*/ 178308 w 6973287"/>
              <a:gd name="connsiteY9" fmla="*/ 2257099 h 6576687"/>
              <a:gd name="connsiteX10" fmla="*/ 44492 w 6973287"/>
              <a:gd name="connsiteY10" fmla="*/ 1095343 h 6576687"/>
              <a:gd name="connsiteX0" fmla="*/ 52121 w 6980916"/>
              <a:gd name="connsiteY0" fmla="*/ 1095343 h 6576687"/>
              <a:gd name="connsiteX1" fmla="*/ 899814 w 6980916"/>
              <a:gd name="connsiteY1" fmla="*/ 19050 h 6576687"/>
              <a:gd name="connsiteX2" fmla="*/ 5885573 w 6980916"/>
              <a:gd name="connsiteY2" fmla="*/ 0 h 6576687"/>
              <a:gd name="connsiteX3" fmla="*/ 6980916 w 6980916"/>
              <a:gd name="connsiteY3" fmla="*/ 1095343 h 6576687"/>
              <a:gd name="connsiteX4" fmla="*/ 6980916 w 6980916"/>
              <a:gd name="connsiteY4" fmla="*/ 5476581 h 6576687"/>
              <a:gd name="connsiteX5" fmla="*/ 5885573 w 6980916"/>
              <a:gd name="connsiteY5" fmla="*/ 6571924 h 6576687"/>
              <a:gd name="connsiteX6" fmla="*/ 3924002 w 6980916"/>
              <a:gd name="connsiteY6" fmla="*/ 6576687 h 6576687"/>
              <a:gd name="connsiteX7" fmla="*/ 2914384 w 6980916"/>
              <a:gd name="connsiteY7" fmla="*/ 5324182 h 6576687"/>
              <a:gd name="connsiteX8" fmla="*/ 2719588 w 6980916"/>
              <a:gd name="connsiteY8" fmla="*/ 3514400 h 6576687"/>
              <a:gd name="connsiteX9" fmla="*/ 147837 w 6980916"/>
              <a:gd name="connsiteY9" fmla="*/ 2661911 h 6576687"/>
              <a:gd name="connsiteX10" fmla="*/ 52121 w 6980916"/>
              <a:gd name="connsiteY10" fmla="*/ 1095343 h 6576687"/>
              <a:gd name="connsiteX0" fmla="*/ 36196 w 6964991"/>
              <a:gd name="connsiteY0" fmla="*/ 1095343 h 6576687"/>
              <a:gd name="connsiteX1" fmla="*/ 883889 w 6964991"/>
              <a:gd name="connsiteY1" fmla="*/ 19050 h 6576687"/>
              <a:gd name="connsiteX2" fmla="*/ 5869648 w 6964991"/>
              <a:gd name="connsiteY2" fmla="*/ 0 h 6576687"/>
              <a:gd name="connsiteX3" fmla="*/ 6964991 w 6964991"/>
              <a:gd name="connsiteY3" fmla="*/ 1095343 h 6576687"/>
              <a:gd name="connsiteX4" fmla="*/ 6964991 w 6964991"/>
              <a:gd name="connsiteY4" fmla="*/ 5476581 h 6576687"/>
              <a:gd name="connsiteX5" fmla="*/ 5869648 w 6964991"/>
              <a:gd name="connsiteY5" fmla="*/ 6571924 h 6576687"/>
              <a:gd name="connsiteX6" fmla="*/ 3908077 w 6964991"/>
              <a:gd name="connsiteY6" fmla="*/ 6576687 h 6576687"/>
              <a:gd name="connsiteX7" fmla="*/ 2898459 w 6964991"/>
              <a:gd name="connsiteY7" fmla="*/ 5324182 h 6576687"/>
              <a:gd name="connsiteX8" fmla="*/ 2703663 w 6964991"/>
              <a:gd name="connsiteY8" fmla="*/ 3514400 h 6576687"/>
              <a:gd name="connsiteX9" fmla="*/ 131912 w 6964991"/>
              <a:gd name="connsiteY9" fmla="*/ 2661911 h 6576687"/>
              <a:gd name="connsiteX10" fmla="*/ 36196 w 6964991"/>
              <a:gd name="connsiteY10" fmla="*/ 1095343 h 6576687"/>
              <a:gd name="connsiteX0" fmla="*/ 38689 w 6948434"/>
              <a:gd name="connsiteY0" fmla="*/ 819118 h 6576687"/>
              <a:gd name="connsiteX1" fmla="*/ 867332 w 6948434"/>
              <a:gd name="connsiteY1" fmla="*/ 19050 h 6576687"/>
              <a:gd name="connsiteX2" fmla="*/ 5853091 w 6948434"/>
              <a:gd name="connsiteY2" fmla="*/ 0 h 6576687"/>
              <a:gd name="connsiteX3" fmla="*/ 6948434 w 6948434"/>
              <a:gd name="connsiteY3" fmla="*/ 1095343 h 6576687"/>
              <a:gd name="connsiteX4" fmla="*/ 6948434 w 6948434"/>
              <a:gd name="connsiteY4" fmla="*/ 5476581 h 6576687"/>
              <a:gd name="connsiteX5" fmla="*/ 5853091 w 6948434"/>
              <a:gd name="connsiteY5" fmla="*/ 6571924 h 6576687"/>
              <a:gd name="connsiteX6" fmla="*/ 3891520 w 6948434"/>
              <a:gd name="connsiteY6" fmla="*/ 6576687 h 6576687"/>
              <a:gd name="connsiteX7" fmla="*/ 2881902 w 6948434"/>
              <a:gd name="connsiteY7" fmla="*/ 5324182 h 6576687"/>
              <a:gd name="connsiteX8" fmla="*/ 2687106 w 6948434"/>
              <a:gd name="connsiteY8" fmla="*/ 3514400 h 6576687"/>
              <a:gd name="connsiteX9" fmla="*/ 115355 w 6948434"/>
              <a:gd name="connsiteY9" fmla="*/ 2661911 h 6576687"/>
              <a:gd name="connsiteX10" fmla="*/ 38689 w 6948434"/>
              <a:gd name="connsiteY10" fmla="*/ 819118 h 6576687"/>
              <a:gd name="connsiteX0" fmla="*/ 1544 w 6911289"/>
              <a:gd name="connsiteY0" fmla="*/ 819118 h 6576687"/>
              <a:gd name="connsiteX1" fmla="*/ 830187 w 6911289"/>
              <a:gd name="connsiteY1" fmla="*/ 19050 h 6576687"/>
              <a:gd name="connsiteX2" fmla="*/ 5815946 w 6911289"/>
              <a:gd name="connsiteY2" fmla="*/ 0 h 6576687"/>
              <a:gd name="connsiteX3" fmla="*/ 6911289 w 6911289"/>
              <a:gd name="connsiteY3" fmla="*/ 1095343 h 6576687"/>
              <a:gd name="connsiteX4" fmla="*/ 6911289 w 6911289"/>
              <a:gd name="connsiteY4" fmla="*/ 5476581 h 6576687"/>
              <a:gd name="connsiteX5" fmla="*/ 5815946 w 6911289"/>
              <a:gd name="connsiteY5" fmla="*/ 6571924 h 6576687"/>
              <a:gd name="connsiteX6" fmla="*/ 3854375 w 6911289"/>
              <a:gd name="connsiteY6" fmla="*/ 6576687 h 6576687"/>
              <a:gd name="connsiteX7" fmla="*/ 2844757 w 6911289"/>
              <a:gd name="connsiteY7" fmla="*/ 5324182 h 6576687"/>
              <a:gd name="connsiteX8" fmla="*/ 2649961 w 6911289"/>
              <a:gd name="connsiteY8" fmla="*/ 3514400 h 6576687"/>
              <a:gd name="connsiteX9" fmla="*/ 78210 w 6911289"/>
              <a:gd name="connsiteY9" fmla="*/ 2661911 h 6576687"/>
              <a:gd name="connsiteX10" fmla="*/ 1544 w 6911289"/>
              <a:gd name="connsiteY10" fmla="*/ 819118 h 6576687"/>
              <a:gd name="connsiteX0" fmla="*/ 1544 w 6911289"/>
              <a:gd name="connsiteY0" fmla="*/ 819118 h 6576687"/>
              <a:gd name="connsiteX1" fmla="*/ 830187 w 6911289"/>
              <a:gd name="connsiteY1" fmla="*/ 19050 h 6576687"/>
              <a:gd name="connsiteX2" fmla="*/ 5815946 w 6911289"/>
              <a:gd name="connsiteY2" fmla="*/ 0 h 6576687"/>
              <a:gd name="connsiteX3" fmla="*/ 6911289 w 6911289"/>
              <a:gd name="connsiteY3" fmla="*/ 1095343 h 6576687"/>
              <a:gd name="connsiteX4" fmla="*/ 6911289 w 6911289"/>
              <a:gd name="connsiteY4" fmla="*/ 5476581 h 6576687"/>
              <a:gd name="connsiteX5" fmla="*/ 5815946 w 6911289"/>
              <a:gd name="connsiteY5" fmla="*/ 6571924 h 6576687"/>
              <a:gd name="connsiteX6" fmla="*/ 3854375 w 6911289"/>
              <a:gd name="connsiteY6" fmla="*/ 6576687 h 6576687"/>
              <a:gd name="connsiteX7" fmla="*/ 2844757 w 6911289"/>
              <a:gd name="connsiteY7" fmla="*/ 5324182 h 6576687"/>
              <a:gd name="connsiteX8" fmla="*/ 2649961 w 6911289"/>
              <a:gd name="connsiteY8" fmla="*/ 3514400 h 6576687"/>
              <a:gd name="connsiteX9" fmla="*/ 78210 w 6911289"/>
              <a:gd name="connsiteY9" fmla="*/ 2661911 h 6576687"/>
              <a:gd name="connsiteX10" fmla="*/ 1544 w 6911289"/>
              <a:gd name="connsiteY10" fmla="*/ 819118 h 6576687"/>
              <a:gd name="connsiteX0" fmla="*/ 14706 w 6924451"/>
              <a:gd name="connsiteY0" fmla="*/ 819118 h 6576687"/>
              <a:gd name="connsiteX1" fmla="*/ 843349 w 6924451"/>
              <a:gd name="connsiteY1" fmla="*/ 19050 h 6576687"/>
              <a:gd name="connsiteX2" fmla="*/ 5829108 w 6924451"/>
              <a:gd name="connsiteY2" fmla="*/ 0 h 6576687"/>
              <a:gd name="connsiteX3" fmla="*/ 6924451 w 6924451"/>
              <a:gd name="connsiteY3" fmla="*/ 1095343 h 6576687"/>
              <a:gd name="connsiteX4" fmla="*/ 6924451 w 6924451"/>
              <a:gd name="connsiteY4" fmla="*/ 5476581 h 6576687"/>
              <a:gd name="connsiteX5" fmla="*/ 5829108 w 6924451"/>
              <a:gd name="connsiteY5" fmla="*/ 6571924 h 6576687"/>
              <a:gd name="connsiteX6" fmla="*/ 3867537 w 6924451"/>
              <a:gd name="connsiteY6" fmla="*/ 6576687 h 6576687"/>
              <a:gd name="connsiteX7" fmla="*/ 2857919 w 6924451"/>
              <a:gd name="connsiteY7" fmla="*/ 5324182 h 6576687"/>
              <a:gd name="connsiteX8" fmla="*/ 2663123 w 6924451"/>
              <a:gd name="connsiteY8" fmla="*/ 3514400 h 6576687"/>
              <a:gd name="connsiteX9" fmla="*/ 884 w 6924451"/>
              <a:gd name="connsiteY9" fmla="*/ 2457123 h 6576687"/>
              <a:gd name="connsiteX10" fmla="*/ 14706 w 69244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54023 w 6915351"/>
              <a:gd name="connsiteY8" fmla="*/ 3514400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54023 w 6915351"/>
              <a:gd name="connsiteY8" fmla="*/ 3514400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668310 w 6915351"/>
              <a:gd name="connsiteY8" fmla="*/ 31095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720698 w 6915351"/>
              <a:gd name="connsiteY8" fmla="*/ 3076249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720698 w 6915351"/>
              <a:gd name="connsiteY8" fmla="*/ 3076249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720698 w 6915351"/>
              <a:gd name="connsiteY8" fmla="*/ 3076249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720698 w 6915351"/>
              <a:gd name="connsiteY8" fmla="*/ 3076249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73098 w 6915351"/>
              <a:gd name="connsiteY8" fmla="*/ 3047674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73098 w 6915351"/>
              <a:gd name="connsiteY8" fmla="*/ 3047674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73098 w 6915351"/>
              <a:gd name="connsiteY8" fmla="*/ 3047674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54048 w 6915351"/>
              <a:gd name="connsiteY8" fmla="*/ 3300087 h 6576687"/>
              <a:gd name="connsiteX9" fmla="*/ 10834 w 6915351"/>
              <a:gd name="connsiteY9" fmla="*/ 2319011 h 6576687"/>
              <a:gd name="connsiteX10" fmla="*/ 5606 w 6915351"/>
              <a:gd name="connsiteY10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54048 w 6915351"/>
              <a:gd name="connsiteY8" fmla="*/ 3300087 h 6576687"/>
              <a:gd name="connsiteX9" fmla="*/ 2082521 w 6915351"/>
              <a:gd name="connsiteY9" fmla="*/ 3209599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54048 w 6915351"/>
              <a:gd name="connsiteY8" fmla="*/ 3300087 h 6576687"/>
              <a:gd name="connsiteX9" fmla="*/ 2273021 w 6915351"/>
              <a:gd name="connsiteY9" fmla="*/ 2985762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3021 w 6915351"/>
              <a:gd name="connsiteY9" fmla="*/ 2985762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3021 w 6915351"/>
              <a:gd name="connsiteY9" fmla="*/ 2985762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7784 w 6915351"/>
              <a:gd name="connsiteY9" fmla="*/ 2914324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7784 w 6915351"/>
              <a:gd name="connsiteY9" fmla="*/ 2914324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7784 w 6915351"/>
              <a:gd name="connsiteY9" fmla="*/ 2914324 h 6576687"/>
              <a:gd name="connsiteX10" fmla="*/ 10834 w 6915351"/>
              <a:gd name="connsiteY10" fmla="*/ 2319011 h 6576687"/>
              <a:gd name="connsiteX11" fmla="*/ 5606 w 6915351"/>
              <a:gd name="connsiteY11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27584 w 6913051"/>
              <a:gd name="connsiteY10" fmla="*/ 2319011 h 6576687"/>
              <a:gd name="connsiteX11" fmla="*/ 3306 w 6913051"/>
              <a:gd name="connsiteY11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708621 w 6913051"/>
              <a:gd name="connsiteY10" fmla="*/ 2652387 h 6576687"/>
              <a:gd name="connsiteX11" fmla="*/ 27584 w 6913051"/>
              <a:gd name="connsiteY11" fmla="*/ 2319011 h 6576687"/>
              <a:gd name="connsiteX12" fmla="*/ 3306 w 6913051"/>
              <a:gd name="connsiteY12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275234 w 6913051"/>
              <a:gd name="connsiteY10" fmla="*/ 2804787 h 6576687"/>
              <a:gd name="connsiteX11" fmla="*/ 27584 w 6913051"/>
              <a:gd name="connsiteY11" fmla="*/ 2319011 h 6576687"/>
              <a:gd name="connsiteX12" fmla="*/ 3306 w 6913051"/>
              <a:gd name="connsiteY12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275234 w 6913051"/>
              <a:gd name="connsiteY10" fmla="*/ 2804787 h 6576687"/>
              <a:gd name="connsiteX11" fmla="*/ 27584 w 6913051"/>
              <a:gd name="connsiteY11" fmla="*/ 2319011 h 6576687"/>
              <a:gd name="connsiteX12" fmla="*/ 3306 w 6913051"/>
              <a:gd name="connsiteY12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275234 w 6913051"/>
              <a:gd name="connsiteY10" fmla="*/ 2804787 h 6576687"/>
              <a:gd name="connsiteX11" fmla="*/ 27584 w 6913051"/>
              <a:gd name="connsiteY11" fmla="*/ 2319011 h 6576687"/>
              <a:gd name="connsiteX12" fmla="*/ 3306 w 6913051"/>
              <a:gd name="connsiteY12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527647 w 6913051"/>
              <a:gd name="connsiteY10" fmla="*/ 2804787 h 6576687"/>
              <a:gd name="connsiteX11" fmla="*/ 27584 w 6913051"/>
              <a:gd name="connsiteY11" fmla="*/ 2319011 h 6576687"/>
              <a:gd name="connsiteX12" fmla="*/ 3306 w 6913051"/>
              <a:gd name="connsiteY12" fmla="*/ 819118 h 6576687"/>
              <a:gd name="connsiteX0" fmla="*/ 3306 w 6913051"/>
              <a:gd name="connsiteY0" fmla="*/ 819118 h 6576687"/>
              <a:gd name="connsiteX1" fmla="*/ 831949 w 6913051"/>
              <a:gd name="connsiteY1" fmla="*/ 19050 h 6576687"/>
              <a:gd name="connsiteX2" fmla="*/ 5817708 w 6913051"/>
              <a:gd name="connsiteY2" fmla="*/ 0 h 6576687"/>
              <a:gd name="connsiteX3" fmla="*/ 6913051 w 6913051"/>
              <a:gd name="connsiteY3" fmla="*/ 1095343 h 6576687"/>
              <a:gd name="connsiteX4" fmla="*/ 6913051 w 6913051"/>
              <a:gd name="connsiteY4" fmla="*/ 5476581 h 6576687"/>
              <a:gd name="connsiteX5" fmla="*/ 5817708 w 6913051"/>
              <a:gd name="connsiteY5" fmla="*/ 6571924 h 6576687"/>
              <a:gd name="connsiteX6" fmla="*/ 3856137 w 6913051"/>
              <a:gd name="connsiteY6" fmla="*/ 6576687 h 6576687"/>
              <a:gd name="connsiteX7" fmla="*/ 2846519 w 6913051"/>
              <a:gd name="connsiteY7" fmla="*/ 5324182 h 6576687"/>
              <a:gd name="connsiteX8" fmla="*/ 2846985 w 6913051"/>
              <a:gd name="connsiteY8" fmla="*/ 3581074 h 6576687"/>
              <a:gd name="connsiteX9" fmla="*/ 2275484 w 6913051"/>
              <a:gd name="connsiteY9" fmla="*/ 2914324 h 6576687"/>
              <a:gd name="connsiteX10" fmla="*/ 527647 w 6913051"/>
              <a:gd name="connsiteY10" fmla="*/ 2804787 h 6576687"/>
              <a:gd name="connsiteX11" fmla="*/ 27584 w 6913051"/>
              <a:gd name="connsiteY11" fmla="*/ 2319011 h 6576687"/>
              <a:gd name="connsiteX12" fmla="*/ 3306 w 6913051"/>
              <a:gd name="connsiteY12" fmla="*/ 819118 h 6576687"/>
              <a:gd name="connsiteX0" fmla="*/ 5605 w 6915350"/>
              <a:gd name="connsiteY0" fmla="*/ 819118 h 6576687"/>
              <a:gd name="connsiteX1" fmla="*/ 834248 w 6915350"/>
              <a:gd name="connsiteY1" fmla="*/ 19050 h 6576687"/>
              <a:gd name="connsiteX2" fmla="*/ 5820007 w 6915350"/>
              <a:gd name="connsiteY2" fmla="*/ 0 h 6576687"/>
              <a:gd name="connsiteX3" fmla="*/ 6915350 w 6915350"/>
              <a:gd name="connsiteY3" fmla="*/ 1095343 h 6576687"/>
              <a:gd name="connsiteX4" fmla="*/ 6915350 w 6915350"/>
              <a:gd name="connsiteY4" fmla="*/ 5476581 h 6576687"/>
              <a:gd name="connsiteX5" fmla="*/ 5820007 w 6915350"/>
              <a:gd name="connsiteY5" fmla="*/ 6571924 h 6576687"/>
              <a:gd name="connsiteX6" fmla="*/ 3858436 w 6915350"/>
              <a:gd name="connsiteY6" fmla="*/ 6576687 h 6576687"/>
              <a:gd name="connsiteX7" fmla="*/ 2848818 w 6915350"/>
              <a:gd name="connsiteY7" fmla="*/ 5324182 h 6576687"/>
              <a:gd name="connsiteX8" fmla="*/ 2849284 w 6915350"/>
              <a:gd name="connsiteY8" fmla="*/ 3581074 h 6576687"/>
              <a:gd name="connsiteX9" fmla="*/ 2277783 w 6915350"/>
              <a:gd name="connsiteY9" fmla="*/ 2914324 h 6576687"/>
              <a:gd name="connsiteX10" fmla="*/ 529946 w 6915350"/>
              <a:gd name="connsiteY10" fmla="*/ 2804787 h 6576687"/>
              <a:gd name="connsiteX11" fmla="*/ 10833 w 6915350"/>
              <a:gd name="connsiteY11" fmla="*/ 2214236 h 6576687"/>
              <a:gd name="connsiteX12" fmla="*/ 5605 w 6915350"/>
              <a:gd name="connsiteY12" fmla="*/ 819118 h 6576687"/>
              <a:gd name="connsiteX0" fmla="*/ 7754 w 6917499"/>
              <a:gd name="connsiteY0" fmla="*/ 819118 h 6576687"/>
              <a:gd name="connsiteX1" fmla="*/ 836397 w 6917499"/>
              <a:gd name="connsiteY1" fmla="*/ 19050 h 6576687"/>
              <a:gd name="connsiteX2" fmla="*/ 5822156 w 6917499"/>
              <a:gd name="connsiteY2" fmla="*/ 0 h 6576687"/>
              <a:gd name="connsiteX3" fmla="*/ 6917499 w 6917499"/>
              <a:gd name="connsiteY3" fmla="*/ 1095343 h 6576687"/>
              <a:gd name="connsiteX4" fmla="*/ 6917499 w 6917499"/>
              <a:gd name="connsiteY4" fmla="*/ 5476581 h 6576687"/>
              <a:gd name="connsiteX5" fmla="*/ 5822156 w 6917499"/>
              <a:gd name="connsiteY5" fmla="*/ 6571924 h 6576687"/>
              <a:gd name="connsiteX6" fmla="*/ 3860585 w 6917499"/>
              <a:gd name="connsiteY6" fmla="*/ 6576687 h 6576687"/>
              <a:gd name="connsiteX7" fmla="*/ 2850967 w 6917499"/>
              <a:gd name="connsiteY7" fmla="*/ 5324182 h 6576687"/>
              <a:gd name="connsiteX8" fmla="*/ 2851433 w 6917499"/>
              <a:gd name="connsiteY8" fmla="*/ 3581074 h 6576687"/>
              <a:gd name="connsiteX9" fmla="*/ 2279932 w 6917499"/>
              <a:gd name="connsiteY9" fmla="*/ 2914324 h 6576687"/>
              <a:gd name="connsiteX10" fmla="*/ 532095 w 6917499"/>
              <a:gd name="connsiteY10" fmla="*/ 2804787 h 6576687"/>
              <a:gd name="connsiteX11" fmla="*/ 12982 w 6917499"/>
              <a:gd name="connsiteY11" fmla="*/ 2214236 h 6576687"/>
              <a:gd name="connsiteX12" fmla="*/ 7754 w 6917499"/>
              <a:gd name="connsiteY12" fmla="*/ 819118 h 6576687"/>
              <a:gd name="connsiteX0" fmla="*/ 3395 w 6913140"/>
              <a:gd name="connsiteY0" fmla="*/ 819118 h 6576687"/>
              <a:gd name="connsiteX1" fmla="*/ 832038 w 6913140"/>
              <a:gd name="connsiteY1" fmla="*/ 19050 h 6576687"/>
              <a:gd name="connsiteX2" fmla="*/ 5817797 w 6913140"/>
              <a:gd name="connsiteY2" fmla="*/ 0 h 6576687"/>
              <a:gd name="connsiteX3" fmla="*/ 6913140 w 6913140"/>
              <a:gd name="connsiteY3" fmla="*/ 1095343 h 6576687"/>
              <a:gd name="connsiteX4" fmla="*/ 6913140 w 6913140"/>
              <a:gd name="connsiteY4" fmla="*/ 5476581 h 6576687"/>
              <a:gd name="connsiteX5" fmla="*/ 5817797 w 6913140"/>
              <a:gd name="connsiteY5" fmla="*/ 6571924 h 6576687"/>
              <a:gd name="connsiteX6" fmla="*/ 3856226 w 6913140"/>
              <a:gd name="connsiteY6" fmla="*/ 6576687 h 6576687"/>
              <a:gd name="connsiteX7" fmla="*/ 2846608 w 6913140"/>
              <a:gd name="connsiteY7" fmla="*/ 5324182 h 6576687"/>
              <a:gd name="connsiteX8" fmla="*/ 2847074 w 6913140"/>
              <a:gd name="connsiteY8" fmla="*/ 3581074 h 6576687"/>
              <a:gd name="connsiteX9" fmla="*/ 2275573 w 6913140"/>
              <a:gd name="connsiteY9" fmla="*/ 2914324 h 6576687"/>
              <a:gd name="connsiteX10" fmla="*/ 527736 w 6913140"/>
              <a:gd name="connsiteY10" fmla="*/ 2804787 h 6576687"/>
              <a:gd name="connsiteX11" fmla="*/ 8623 w 6913140"/>
              <a:gd name="connsiteY11" fmla="*/ 2214236 h 6576687"/>
              <a:gd name="connsiteX12" fmla="*/ 3395 w 6913140"/>
              <a:gd name="connsiteY12" fmla="*/ 819118 h 6576687"/>
              <a:gd name="connsiteX0" fmla="*/ 7754 w 6917499"/>
              <a:gd name="connsiteY0" fmla="*/ 819118 h 6576687"/>
              <a:gd name="connsiteX1" fmla="*/ 836397 w 6917499"/>
              <a:gd name="connsiteY1" fmla="*/ 19050 h 6576687"/>
              <a:gd name="connsiteX2" fmla="*/ 5822156 w 6917499"/>
              <a:gd name="connsiteY2" fmla="*/ 0 h 6576687"/>
              <a:gd name="connsiteX3" fmla="*/ 6917499 w 6917499"/>
              <a:gd name="connsiteY3" fmla="*/ 1095343 h 6576687"/>
              <a:gd name="connsiteX4" fmla="*/ 6917499 w 6917499"/>
              <a:gd name="connsiteY4" fmla="*/ 5476581 h 6576687"/>
              <a:gd name="connsiteX5" fmla="*/ 5822156 w 6917499"/>
              <a:gd name="connsiteY5" fmla="*/ 6571924 h 6576687"/>
              <a:gd name="connsiteX6" fmla="*/ 3860585 w 6917499"/>
              <a:gd name="connsiteY6" fmla="*/ 6576687 h 6576687"/>
              <a:gd name="connsiteX7" fmla="*/ 2850967 w 6917499"/>
              <a:gd name="connsiteY7" fmla="*/ 5324182 h 6576687"/>
              <a:gd name="connsiteX8" fmla="*/ 2851433 w 6917499"/>
              <a:gd name="connsiteY8" fmla="*/ 3581074 h 6576687"/>
              <a:gd name="connsiteX9" fmla="*/ 2279932 w 6917499"/>
              <a:gd name="connsiteY9" fmla="*/ 2914324 h 6576687"/>
              <a:gd name="connsiteX10" fmla="*/ 532095 w 6917499"/>
              <a:gd name="connsiteY10" fmla="*/ 2804787 h 6576687"/>
              <a:gd name="connsiteX11" fmla="*/ 12982 w 6917499"/>
              <a:gd name="connsiteY11" fmla="*/ 2214236 h 6576687"/>
              <a:gd name="connsiteX12" fmla="*/ 7754 w 6917499"/>
              <a:gd name="connsiteY12" fmla="*/ 819118 h 6576687"/>
              <a:gd name="connsiteX0" fmla="*/ 7754 w 6917499"/>
              <a:gd name="connsiteY0" fmla="*/ 819118 h 6576687"/>
              <a:gd name="connsiteX1" fmla="*/ 836397 w 6917499"/>
              <a:gd name="connsiteY1" fmla="*/ 19050 h 6576687"/>
              <a:gd name="connsiteX2" fmla="*/ 5822156 w 6917499"/>
              <a:gd name="connsiteY2" fmla="*/ 0 h 6576687"/>
              <a:gd name="connsiteX3" fmla="*/ 6917499 w 6917499"/>
              <a:gd name="connsiteY3" fmla="*/ 1095343 h 6576687"/>
              <a:gd name="connsiteX4" fmla="*/ 6917499 w 6917499"/>
              <a:gd name="connsiteY4" fmla="*/ 5476581 h 6576687"/>
              <a:gd name="connsiteX5" fmla="*/ 5822156 w 6917499"/>
              <a:gd name="connsiteY5" fmla="*/ 6571924 h 6576687"/>
              <a:gd name="connsiteX6" fmla="*/ 3860585 w 6917499"/>
              <a:gd name="connsiteY6" fmla="*/ 6576687 h 6576687"/>
              <a:gd name="connsiteX7" fmla="*/ 2850967 w 6917499"/>
              <a:gd name="connsiteY7" fmla="*/ 5324182 h 6576687"/>
              <a:gd name="connsiteX8" fmla="*/ 2851433 w 6917499"/>
              <a:gd name="connsiteY8" fmla="*/ 3581074 h 6576687"/>
              <a:gd name="connsiteX9" fmla="*/ 2279932 w 6917499"/>
              <a:gd name="connsiteY9" fmla="*/ 2914324 h 6576687"/>
              <a:gd name="connsiteX10" fmla="*/ 532095 w 6917499"/>
              <a:gd name="connsiteY10" fmla="*/ 2804787 h 6576687"/>
              <a:gd name="connsiteX11" fmla="*/ 12982 w 6917499"/>
              <a:gd name="connsiteY11" fmla="*/ 2214236 h 6576687"/>
              <a:gd name="connsiteX12" fmla="*/ 7754 w 6917499"/>
              <a:gd name="connsiteY12" fmla="*/ 819118 h 6576687"/>
              <a:gd name="connsiteX0" fmla="*/ 26887 w 6936632"/>
              <a:gd name="connsiteY0" fmla="*/ 819118 h 6576687"/>
              <a:gd name="connsiteX1" fmla="*/ 855530 w 6936632"/>
              <a:gd name="connsiteY1" fmla="*/ 19050 h 6576687"/>
              <a:gd name="connsiteX2" fmla="*/ 5841289 w 6936632"/>
              <a:gd name="connsiteY2" fmla="*/ 0 h 6576687"/>
              <a:gd name="connsiteX3" fmla="*/ 6936632 w 6936632"/>
              <a:gd name="connsiteY3" fmla="*/ 1095343 h 6576687"/>
              <a:gd name="connsiteX4" fmla="*/ 6936632 w 6936632"/>
              <a:gd name="connsiteY4" fmla="*/ 5476581 h 6576687"/>
              <a:gd name="connsiteX5" fmla="*/ 5841289 w 6936632"/>
              <a:gd name="connsiteY5" fmla="*/ 6571924 h 6576687"/>
              <a:gd name="connsiteX6" fmla="*/ 3879718 w 6936632"/>
              <a:gd name="connsiteY6" fmla="*/ 6576687 h 6576687"/>
              <a:gd name="connsiteX7" fmla="*/ 2870100 w 6936632"/>
              <a:gd name="connsiteY7" fmla="*/ 5324182 h 6576687"/>
              <a:gd name="connsiteX8" fmla="*/ 2870566 w 6936632"/>
              <a:gd name="connsiteY8" fmla="*/ 3581074 h 6576687"/>
              <a:gd name="connsiteX9" fmla="*/ 2299065 w 6936632"/>
              <a:gd name="connsiteY9" fmla="*/ 2914324 h 6576687"/>
              <a:gd name="connsiteX10" fmla="*/ 551228 w 6936632"/>
              <a:gd name="connsiteY10" fmla="*/ 2804787 h 6576687"/>
              <a:gd name="connsiteX11" fmla="*/ 3540 w 6936632"/>
              <a:gd name="connsiteY11" fmla="*/ 2214236 h 6576687"/>
              <a:gd name="connsiteX12" fmla="*/ 26887 w 6936632"/>
              <a:gd name="connsiteY12" fmla="*/ 819118 h 6576687"/>
              <a:gd name="connsiteX0" fmla="*/ 7755 w 6917500"/>
              <a:gd name="connsiteY0" fmla="*/ 819118 h 6576687"/>
              <a:gd name="connsiteX1" fmla="*/ 836398 w 6917500"/>
              <a:gd name="connsiteY1" fmla="*/ 19050 h 6576687"/>
              <a:gd name="connsiteX2" fmla="*/ 5822157 w 6917500"/>
              <a:gd name="connsiteY2" fmla="*/ 0 h 6576687"/>
              <a:gd name="connsiteX3" fmla="*/ 6917500 w 6917500"/>
              <a:gd name="connsiteY3" fmla="*/ 1095343 h 6576687"/>
              <a:gd name="connsiteX4" fmla="*/ 6917500 w 6917500"/>
              <a:gd name="connsiteY4" fmla="*/ 5476581 h 6576687"/>
              <a:gd name="connsiteX5" fmla="*/ 5822157 w 6917500"/>
              <a:gd name="connsiteY5" fmla="*/ 6571924 h 6576687"/>
              <a:gd name="connsiteX6" fmla="*/ 3860586 w 6917500"/>
              <a:gd name="connsiteY6" fmla="*/ 6576687 h 6576687"/>
              <a:gd name="connsiteX7" fmla="*/ 2850968 w 6917500"/>
              <a:gd name="connsiteY7" fmla="*/ 5324182 h 6576687"/>
              <a:gd name="connsiteX8" fmla="*/ 2851434 w 6917500"/>
              <a:gd name="connsiteY8" fmla="*/ 3581074 h 6576687"/>
              <a:gd name="connsiteX9" fmla="*/ 2279933 w 6917500"/>
              <a:gd name="connsiteY9" fmla="*/ 2914324 h 6576687"/>
              <a:gd name="connsiteX10" fmla="*/ 532096 w 6917500"/>
              <a:gd name="connsiteY10" fmla="*/ 2804787 h 6576687"/>
              <a:gd name="connsiteX11" fmla="*/ 12983 w 6917500"/>
              <a:gd name="connsiteY11" fmla="*/ 2171374 h 6576687"/>
              <a:gd name="connsiteX12" fmla="*/ 7755 w 6917500"/>
              <a:gd name="connsiteY12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7784 w 6915351"/>
              <a:gd name="connsiteY9" fmla="*/ 2914324 h 6576687"/>
              <a:gd name="connsiteX10" fmla="*/ 529947 w 6915351"/>
              <a:gd name="connsiteY10" fmla="*/ 2804787 h 6576687"/>
              <a:gd name="connsiteX11" fmla="*/ 10834 w 6915351"/>
              <a:gd name="connsiteY11" fmla="*/ 2171374 h 6576687"/>
              <a:gd name="connsiteX12" fmla="*/ 5606 w 6915351"/>
              <a:gd name="connsiteY12" fmla="*/ 819118 h 6576687"/>
              <a:gd name="connsiteX0" fmla="*/ 5606 w 6915351"/>
              <a:gd name="connsiteY0" fmla="*/ 819118 h 6576687"/>
              <a:gd name="connsiteX1" fmla="*/ 834249 w 6915351"/>
              <a:gd name="connsiteY1" fmla="*/ 19050 h 6576687"/>
              <a:gd name="connsiteX2" fmla="*/ 5820008 w 6915351"/>
              <a:gd name="connsiteY2" fmla="*/ 0 h 6576687"/>
              <a:gd name="connsiteX3" fmla="*/ 6915351 w 6915351"/>
              <a:gd name="connsiteY3" fmla="*/ 1095343 h 6576687"/>
              <a:gd name="connsiteX4" fmla="*/ 6915351 w 6915351"/>
              <a:gd name="connsiteY4" fmla="*/ 5476581 h 6576687"/>
              <a:gd name="connsiteX5" fmla="*/ 5820008 w 6915351"/>
              <a:gd name="connsiteY5" fmla="*/ 6571924 h 6576687"/>
              <a:gd name="connsiteX6" fmla="*/ 3858437 w 6915351"/>
              <a:gd name="connsiteY6" fmla="*/ 6576687 h 6576687"/>
              <a:gd name="connsiteX7" fmla="*/ 2848819 w 6915351"/>
              <a:gd name="connsiteY7" fmla="*/ 5324182 h 6576687"/>
              <a:gd name="connsiteX8" fmla="*/ 2849285 w 6915351"/>
              <a:gd name="connsiteY8" fmla="*/ 3581074 h 6576687"/>
              <a:gd name="connsiteX9" fmla="*/ 2277784 w 6915351"/>
              <a:gd name="connsiteY9" fmla="*/ 2914324 h 6576687"/>
              <a:gd name="connsiteX10" fmla="*/ 529947 w 6915351"/>
              <a:gd name="connsiteY10" fmla="*/ 2804787 h 6576687"/>
              <a:gd name="connsiteX11" fmla="*/ 10834 w 6915351"/>
              <a:gd name="connsiteY11" fmla="*/ 2171374 h 6576687"/>
              <a:gd name="connsiteX12" fmla="*/ 5606 w 6915351"/>
              <a:gd name="connsiteY12" fmla="*/ 819118 h 6576687"/>
              <a:gd name="connsiteX0" fmla="*/ 4394 w 6914139"/>
              <a:gd name="connsiteY0" fmla="*/ 819118 h 6576687"/>
              <a:gd name="connsiteX1" fmla="*/ 833037 w 6914139"/>
              <a:gd name="connsiteY1" fmla="*/ 19050 h 6576687"/>
              <a:gd name="connsiteX2" fmla="*/ 5818796 w 6914139"/>
              <a:gd name="connsiteY2" fmla="*/ 0 h 6576687"/>
              <a:gd name="connsiteX3" fmla="*/ 6914139 w 6914139"/>
              <a:gd name="connsiteY3" fmla="*/ 1095343 h 6576687"/>
              <a:gd name="connsiteX4" fmla="*/ 6914139 w 6914139"/>
              <a:gd name="connsiteY4" fmla="*/ 5476581 h 6576687"/>
              <a:gd name="connsiteX5" fmla="*/ 5818796 w 6914139"/>
              <a:gd name="connsiteY5" fmla="*/ 6571924 h 6576687"/>
              <a:gd name="connsiteX6" fmla="*/ 3857225 w 6914139"/>
              <a:gd name="connsiteY6" fmla="*/ 6576687 h 6576687"/>
              <a:gd name="connsiteX7" fmla="*/ 2847607 w 6914139"/>
              <a:gd name="connsiteY7" fmla="*/ 5324182 h 6576687"/>
              <a:gd name="connsiteX8" fmla="*/ 2848073 w 6914139"/>
              <a:gd name="connsiteY8" fmla="*/ 3581074 h 6576687"/>
              <a:gd name="connsiteX9" fmla="*/ 2276572 w 6914139"/>
              <a:gd name="connsiteY9" fmla="*/ 2914324 h 6576687"/>
              <a:gd name="connsiteX10" fmla="*/ 528735 w 6914139"/>
              <a:gd name="connsiteY10" fmla="*/ 2804787 h 6576687"/>
              <a:gd name="connsiteX11" fmla="*/ 9622 w 6914139"/>
              <a:gd name="connsiteY11" fmla="*/ 2171374 h 6576687"/>
              <a:gd name="connsiteX12" fmla="*/ 4394 w 6914139"/>
              <a:gd name="connsiteY12" fmla="*/ 819118 h 6576687"/>
              <a:gd name="connsiteX0" fmla="*/ 37531 w 6947276"/>
              <a:gd name="connsiteY0" fmla="*/ 819118 h 6576687"/>
              <a:gd name="connsiteX1" fmla="*/ 866174 w 6947276"/>
              <a:gd name="connsiteY1" fmla="*/ 19050 h 6576687"/>
              <a:gd name="connsiteX2" fmla="*/ 5851933 w 6947276"/>
              <a:gd name="connsiteY2" fmla="*/ 0 h 6576687"/>
              <a:gd name="connsiteX3" fmla="*/ 6947276 w 6947276"/>
              <a:gd name="connsiteY3" fmla="*/ 1095343 h 6576687"/>
              <a:gd name="connsiteX4" fmla="*/ 6947276 w 6947276"/>
              <a:gd name="connsiteY4" fmla="*/ 5476581 h 6576687"/>
              <a:gd name="connsiteX5" fmla="*/ 5851933 w 6947276"/>
              <a:gd name="connsiteY5" fmla="*/ 6571924 h 6576687"/>
              <a:gd name="connsiteX6" fmla="*/ 3890362 w 6947276"/>
              <a:gd name="connsiteY6" fmla="*/ 6576687 h 6576687"/>
              <a:gd name="connsiteX7" fmla="*/ 2880744 w 6947276"/>
              <a:gd name="connsiteY7" fmla="*/ 5324182 h 6576687"/>
              <a:gd name="connsiteX8" fmla="*/ 2881210 w 6947276"/>
              <a:gd name="connsiteY8" fmla="*/ 3581074 h 6576687"/>
              <a:gd name="connsiteX9" fmla="*/ 2309709 w 6947276"/>
              <a:gd name="connsiteY9" fmla="*/ 2914324 h 6576687"/>
              <a:gd name="connsiteX10" fmla="*/ 547585 w 6947276"/>
              <a:gd name="connsiteY10" fmla="*/ 2804787 h 6576687"/>
              <a:gd name="connsiteX11" fmla="*/ 42759 w 6947276"/>
              <a:gd name="connsiteY11" fmla="*/ 2171374 h 6576687"/>
              <a:gd name="connsiteX12" fmla="*/ 37531 w 6947276"/>
              <a:gd name="connsiteY12" fmla="*/ 819118 h 6576687"/>
              <a:gd name="connsiteX0" fmla="*/ 37531 w 6947276"/>
              <a:gd name="connsiteY0" fmla="*/ 819118 h 6576687"/>
              <a:gd name="connsiteX1" fmla="*/ 866174 w 6947276"/>
              <a:gd name="connsiteY1" fmla="*/ 19050 h 6576687"/>
              <a:gd name="connsiteX2" fmla="*/ 5851933 w 6947276"/>
              <a:gd name="connsiteY2" fmla="*/ 0 h 6576687"/>
              <a:gd name="connsiteX3" fmla="*/ 6947276 w 6947276"/>
              <a:gd name="connsiteY3" fmla="*/ 1095343 h 6576687"/>
              <a:gd name="connsiteX4" fmla="*/ 6947276 w 6947276"/>
              <a:gd name="connsiteY4" fmla="*/ 5476581 h 6576687"/>
              <a:gd name="connsiteX5" fmla="*/ 5851933 w 6947276"/>
              <a:gd name="connsiteY5" fmla="*/ 6571924 h 6576687"/>
              <a:gd name="connsiteX6" fmla="*/ 3890362 w 6947276"/>
              <a:gd name="connsiteY6" fmla="*/ 6576687 h 6576687"/>
              <a:gd name="connsiteX7" fmla="*/ 2880744 w 6947276"/>
              <a:gd name="connsiteY7" fmla="*/ 5324182 h 6576687"/>
              <a:gd name="connsiteX8" fmla="*/ 2881210 w 6947276"/>
              <a:gd name="connsiteY8" fmla="*/ 3581074 h 6576687"/>
              <a:gd name="connsiteX9" fmla="*/ 2309709 w 6947276"/>
              <a:gd name="connsiteY9" fmla="*/ 2914324 h 6576687"/>
              <a:gd name="connsiteX10" fmla="*/ 547585 w 6947276"/>
              <a:gd name="connsiteY10" fmla="*/ 2804787 h 6576687"/>
              <a:gd name="connsiteX11" fmla="*/ 42759 w 6947276"/>
              <a:gd name="connsiteY11" fmla="*/ 2171374 h 6576687"/>
              <a:gd name="connsiteX12" fmla="*/ 37531 w 6947276"/>
              <a:gd name="connsiteY12" fmla="*/ 819118 h 6576687"/>
              <a:gd name="connsiteX0" fmla="*/ 32837 w 6942582"/>
              <a:gd name="connsiteY0" fmla="*/ 819118 h 6576687"/>
              <a:gd name="connsiteX1" fmla="*/ 861480 w 6942582"/>
              <a:gd name="connsiteY1" fmla="*/ 19050 h 6576687"/>
              <a:gd name="connsiteX2" fmla="*/ 5847239 w 6942582"/>
              <a:gd name="connsiteY2" fmla="*/ 0 h 6576687"/>
              <a:gd name="connsiteX3" fmla="*/ 6942582 w 6942582"/>
              <a:gd name="connsiteY3" fmla="*/ 1095343 h 6576687"/>
              <a:gd name="connsiteX4" fmla="*/ 6942582 w 6942582"/>
              <a:gd name="connsiteY4" fmla="*/ 5476581 h 6576687"/>
              <a:gd name="connsiteX5" fmla="*/ 5847239 w 6942582"/>
              <a:gd name="connsiteY5" fmla="*/ 6571924 h 6576687"/>
              <a:gd name="connsiteX6" fmla="*/ 3885668 w 6942582"/>
              <a:gd name="connsiteY6" fmla="*/ 6576687 h 6576687"/>
              <a:gd name="connsiteX7" fmla="*/ 2876050 w 6942582"/>
              <a:gd name="connsiteY7" fmla="*/ 5324182 h 6576687"/>
              <a:gd name="connsiteX8" fmla="*/ 2876516 w 6942582"/>
              <a:gd name="connsiteY8" fmla="*/ 3581074 h 6576687"/>
              <a:gd name="connsiteX9" fmla="*/ 2305015 w 6942582"/>
              <a:gd name="connsiteY9" fmla="*/ 2914324 h 6576687"/>
              <a:gd name="connsiteX10" fmla="*/ 542891 w 6942582"/>
              <a:gd name="connsiteY10" fmla="*/ 2804787 h 6576687"/>
              <a:gd name="connsiteX11" fmla="*/ 38065 w 6942582"/>
              <a:gd name="connsiteY11" fmla="*/ 2171374 h 6576687"/>
              <a:gd name="connsiteX12" fmla="*/ 32837 w 6942582"/>
              <a:gd name="connsiteY12" fmla="*/ 819118 h 6576687"/>
              <a:gd name="connsiteX0" fmla="*/ 94270 w 7004015"/>
              <a:gd name="connsiteY0" fmla="*/ 819118 h 6576687"/>
              <a:gd name="connsiteX1" fmla="*/ 922913 w 7004015"/>
              <a:gd name="connsiteY1" fmla="*/ 19050 h 6576687"/>
              <a:gd name="connsiteX2" fmla="*/ 5908672 w 7004015"/>
              <a:gd name="connsiteY2" fmla="*/ 0 h 6576687"/>
              <a:gd name="connsiteX3" fmla="*/ 7004015 w 7004015"/>
              <a:gd name="connsiteY3" fmla="*/ 1095343 h 6576687"/>
              <a:gd name="connsiteX4" fmla="*/ 7004015 w 7004015"/>
              <a:gd name="connsiteY4" fmla="*/ 5476581 h 6576687"/>
              <a:gd name="connsiteX5" fmla="*/ 5908672 w 7004015"/>
              <a:gd name="connsiteY5" fmla="*/ 6571924 h 6576687"/>
              <a:gd name="connsiteX6" fmla="*/ 3947101 w 7004015"/>
              <a:gd name="connsiteY6" fmla="*/ 6576687 h 6576687"/>
              <a:gd name="connsiteX7" fmla="*/ 2937483 w 7004015"/>
              <a:gd name="connsiteY7" fmla="*/ 5324182 h 6576687"/>
              <a:gd name="connsiteX8" fmla="*/ 2937949 w 7004015"/>
              <a:gd name="connsiteY8" fmla="*/ 3581074 h 6576687"/>
              <a:gd name="connsiteX9" fmla="*/ 2366448 w 7004015"/>
              <a:gd name="connsiteY9" fmla="*/ 2914324 h 6576687"/>
              <a:gd name="connsiteX10" fmla="*/ 604324 w 7004015"/>
              <a:gd name="connsiteY10" fmla="*/ 2804787 h 6576687"/>
              <a:gd name="connsiteX11" fmla="*/ 75686 w 7004015"/>
              <a:gd name="connsiteY11" fmla="*/ 2261862 h 6576687"/>
              <a:gd name="connsiteX12" fmla="*/ 94270 w 7004015"/>
              <a:gd name="connsiteY12" fmla="*/ 819118 h 6576687"/>
              <a:gd name="connsiteX0" fmla="*/ 71540 w 6981285"/>
              <a:gd name="connsiteY0" fmla="*/ 819118 h 6576687"/>
              <a:gd name="connsiteX1" fmla="*/ 900183 w 6981285"/>
              <a:gd name="connsiteY1" fmla="*/ 19050 h 6576687"/>
              <a:gd name="connsiteX2" fmla="*/ 5885942 w 6981285"/>
              <a:gd name="connsiteY2" fmla="*/ 0 h 6576687"/>
              <a:gd name="connsiteX3" fmla="*/ 6981285 w 6981285"/>
              <a:gd name="connsiteY3" fmla="*/ 1095343 h 6576687"/>
              <a:gd name="connsiteX4" fmla="*/ 6981285 w 6981285"/>
              <a:gd name="connsiteY4" fmla="*/ 5476581 h 6576687"/>
              <a:gd name="connsiteX5" fmla="*/ 5885942 w 6981285"/>
              <a:gd name="connsiteY5" fmla="*/ 6571924 h 6576687"/>
              <a:gd name="connsiteX6" fmla="*/ 3924371 w 6981285"/>
              <a:gd name="connsiteY6" fmla="*/ 6576687 h 6576687"/>
              <a:gd name="connsiteX7" fmla="*/ 2914753 w 6981285"/>
              <a:gd name="connsiteY7" fmla="*/ 5324182 h 6576687"/>
              <a:gd name="connsiteX8" fmla="*/ 2915219 w 6981285"/>
              <a:gd name="connsiteY8" fmla="*/ 3581074 h 6576687"/>
              <a:gd name="connsiteX9" fmla="*/ 2343718 w 6981285"/>
              <a:gd name="connsiteY9" fmla="*/ 2914324 h 6576687"/>
              <a:gd name="connsiteX10" fmla="*/ 581594 w 6981285"/>
              <a:gd name="connsiteY10" fmla="*/ 2804787 h 6576687"/>
              <a:gd name="connsiteX11" fmla="*/ 52956 w 6981285"/>
              <a:gd name="connsiteY11" fmla="*/ 2261862 h 6576687"/>
              <a:gd name="connsiteX12" fmla="*/ 71540 w 6981285"/>
              <a:gd name="connsiteY12" fmla="*/ 819118 h 6576687"/>
              <a:gd name="connsiteX0" fmla="*/ 88692 w 7012724"/>
              <a:gd name="connsiteY0" fmla="*/ 595281 h 6576687"/>
              <a:gd name="connsiteX1" fmla="*/ 931622 w 7012724"/>
              <a:gd name="connsiteY1" fmla="*/ 19050 h 6576687"/>
              <a:gd name="connsiteX2" fmla="*/ 5917381 w 7012724"/>
              <a:gd name="connsiteY2" fmla="*/ 0 h 6576687"/>
              <a:gd name="connsiteX3" fmla="*/ 7012724 w 7012724"/>
              <a:gd name="connsiteY3" fmla="*/ 1095343 h 6576687"/>
              <a:gd name="connsiteX4" fmla="*/ 7012724 w 7012724"/>
              <a:gd name="connsiteY4" fmla="*/ 5476581 h 6576687"/>
              <a:gd name="connsiteX5" fmla="*/ 5917381 w 7012724"/>
              <a:gd name="connsiteY5" fmla="*/ 6571924 h 6576687"/>
              <a:gd name="connsiteX6" fmla="*/ 3955810 w 7012724"/>
              <a:gd name="connsiteY6" fmla="*/ 6576687 h 6576687"/>
              <a:gd name="connsiteX7" fmla="*/ 2946192 w 7012724"/>
              <a:gd name="connsiteY7" fmla="*/ 5324182 h 6576687"/>
              <a:gd name="connsiteX8" fmla="*/ 2946658 w 7012724"/>
              <a:gd name="connsiteY8" fmla="*/ 3581074 h 6576687"/>
              <a:gd name="connsiteX9" fmla="*/ 2375157 w 7012724"/>
              <a:gd name="connsiteY9" fmla="*/ 2914324 h 6576687"/>
              <a:gd name="connsiteX10" fmla="*/ 613033 w 7012724"/>
              <a:gd name="connsiteY10" fmla="*/ 2804787 h 6576687"/>
              <a:gd name="connsiteX11" fmla="*/ 84395 w 7012724"/>
              <a:gd name="connsiteY11" fmla="*/ 2261862 h 6576687"/>
              <a:gd name="connsiteX12" fmla="*/ 88692 w 7012724"/>
              <a:gd name="connsiteY12" fmla="*/ 595281 h 6576687"/>
              <a:gd name="connsiteX0" fmla="*/ 42717 w 6966749"/>
              <a:gd name="connsiteY0" fmla="*/ 595281 h 6576687"/>
              <a:gd name="connsiteX1" fmla="*/ 885647 w 6966749"/>
              <a:gd name="connsiteY1" fmla="*/ 19050 h 6576687"/>
              <a:gd name="connsiteX2" fmla="*/ 5871406 w 6966749"/>
              <a:gd name="connsiteY2" fmla="*/ 0 h 6576687"/>
              <a:gd name="connsiteX3" fmla="*/ 6966749 w 6966749"/>
              <a:gd name="connsiteY3" fmla="*/ 1095343 h 6576687"/>
              <a:gd name="connsiteX4" fmla="*/ 6966749 w 6966749"/>
              <a:gd name="connsiteY4" fmla="*/ 5476581 h 6576687"/>
              <a:gd name="connsiteX5" fmla="*/ 5871406 w 6966749"/>
              <a:gd name="connsiteY5" fmla="*/ 6571924 h 6576687"/>
              <a:gd name="connsiteX6" fmla="*/ 3909835 w 6966749"/>
              <a:gd name="connsiteY6" fmla="*/ 6576687 h 6576687"/>
              <a:gd name="connsiteX7" fmla="*/ 2900217 w 6966749"/>
              <a:gd name="connsiteY7" fmla="*/ 5324182 h 6576687"/>
              <a:gd name="connsiteX8" fmla="*/ 2900683 w 6966749"/>
              <a:gd name="connsiteY8" fmla="*/ 3581074 h 6576687"/>
              <a:gd name="connsiteX9" fmla="*/ 2329182 w 6966749"/>
              <a:gd name="connsiteY9" fmla="*/ 2914324 h 6576687"/>
              <a:gd name="connsiteX10" fmla="*/ 567058 w 6966749"/>
              <a:gd name="connsiteY10" fmla="*/ 2804787 h 6576687"/>
              <a:gd name="connsiteX11" fmla="*/ 38420 w 6966749"/>
              <a:gd name="connsiteY11" fmla="*/ 2261862 h 6576687"/>
              <a:gd name="connsiteX12" fmla="*/ 42717 w 6966749"/>
              <a:gd name="connsiteY12" fmla="*/ 595281 h 6576687"/>
              <a:gd name="connsiteX0" fmla="*/ 88692 w 7012724"/>
              <a:gd name="connsiteY0" fmla="*/ 595281 h 6576687"/>
              <a:gd name="connsiteX1" fmla="*/ 931622 w 7012724"/>
              <a:gd name="connsiteY1" fmla="*/ 19050 h 6576687"/>
              <a:gd name="connsiteX2" fmla="*/ 5917381 w 7012724"/>
              <a:gd name="connsiteY2" fmla="*/ 0 h 6576687"/>
              <a:gd name="connsiteX3" fmla="*/ 7012724 w 7012724"/>
              <a:gd name="connsiteY3" fmla="*/ 1095343 h 6576687"/>
              <a:gd name="connsiteX4" fmla="*/ 7012724 w 7012724"/>
              <a:gd name="connsiteY4" fmla="*/ 5476581 h 6576687"/>
              <a:gd name="connsiteX5" fmla="*/ 5917381 w 7012724"/>
              <a:gd name="connsiteY5" fmla="*/ 6571924 h 6576687"/>
              <a:gd name="connsiteX6" fmla="*/ 3955810 w 7012724"/>
              <a:gd name="connsiteY6" fmla="*/ 6576687 h 6576687"/>
              <a:gd name="connsiteX7" fmla="*/ 2946192 w 7012724"/>
              <a:gd name="connsiteY7" fmla="*/ 5324182 h 6576687"/>
              <a:gd name="connsiteX8" fmla="*/ 2946658 w 7012724"/>
              <a:gd name="connsiteY8" fmla="*/ 3581074 h 6576687"/>
              <a:gd name="connsiteX9" fmla="*/ 2375157 w 7012724"/>
              <a:gd name="connsiteY9" fmla="*/ 2914324 h 6576687"/>
              <a:gd name="connsiteX10" fmla="*/ 613033 w 7012724"/>
              <a:gd name="connsiteY10" fmla="*/ 2804787 h 6576687"/>
              <a:gd name="connsiteX11" fmla="*/ 84395 w 7012724"/>
              <a:gd name="connsiteY11" fmla="*/ 2247574 h 6576687"/>
              <a:gd name="connsiteX12" fmla="*/ 88692 w 7012724"/>
              <a:gd name="connsiteY12" fmla="*/ 595281 h 6576687"/>
              <a:gd name="connsiteX0" fmla="*/ 67704 w 6991736"/>
              <a:gd name="connsiteY0" fmla="*/ 595281 h 6576687"/>
              <a:gd name="connsiteX1" fmla="*/ 910634 w 6991736"/>
              <a:gd name="connsiteY1" fmla="*/ 19050 h 6576687"/>
              <a:gd name="connsiteX2" fmla="*/ 5896393 w 6991736"/>
              <a:gd name="connsiteY2" fmla="*/ 0 h 6576687"/>
              <a:gd name="connsiteX3" fmla="*/ 6991736 w 6991736"/>
              <a:gd name="connsiteY3" fmla="*/ 1095343 h 6576687"/>
              <a:gd name="connsiteX4" fmla="*/ 6991736 w 6991736"/>
              <a:gd name="connsiteY4" fmla="*/ 5476581 h 6576687"/>
              <a:gd name="connsiteX5" fmla="*/ 5896393 w 6991736"/>
              <a:gd name="connsiteY5" fmla="*/ 6571924 h 6576687"/>
              <a:gd name="connsiteX6" fmla="*/ 3934822 w 6991736"/>
              <a:gd name="connsiteY6" fmla="*/ 6576687 h 6576687"/>
              <a:gd name="connsiteX7" fmla="*/ 2925204 w 6991736"/>
              <a:gd name="connsiteY7" fmla="*/ 5324182 h 6576687"/>
              <a:gd name="connsiteX8" fmla="*/ 2925670 w 6991736"/>
              <a:gd name="connsiteY8" fmla="*/ 3581074 h 6576687"/>
              <a:gd name="connsiteX9" fmla="*/ 2354169 w 6991736"/>
              <a:gd name="connsiteY9" fmla="*/ 2914324 h 6576687"/>
              <a:gd name="connsiteX10" fmla="*/ 592045 w 6991736"/>
              <a:gd name="connsiteY10" fmla="*/ 2804787 h 6576687"/>
              <a:gd name="connsiteX11" fmla="*/ 63407 w 6991736"/>
              <a:gd name="connsiteY11" fmla="*/ 2247574 h 6576687"/>
              <a:gd name="connsiteX12" fmla="*/ 67704 w 6991736"/>
              <a:gd name="connsiteY12" fmla="*/ 595281 h 6576687"/>
              <a:gd name="connsiteX0" fmla="*/ 107100 w 6988270"/>
              <a:gd name="connsiteY0" fmla="*/ 676244 h 6576687"/>
              <a:gd name="connsiteX1" fmla="*/ 907168 w 6988270"/>
              <a:gd name="connsiteY1" fmla="*/ 19050 h 6576687"/>
              <a:gd name="connsiteX2" fmla="*/ 5892927 w 6988270"/>
              <a:gd name="connsiteY2" fmla="*/ 0 h 6576687"/>
              <a:gd name="connsiteX3" fmla="*/ 6988270 w 6988270"/>
              <a:gd name="connsiteY3" fmla="*/ 1095343 h 6576687"/>
              <a:gd name="connsiteX4" fmla="*/ 6988270 w 6988270"/>
              <a:gd name="connsiteY4" fmla="*/ 5476581 h 6576687"/>
              <a:gd name="connsiteX5" fmla="*/ 5892927 w 6988270"/>
              <a:gd name="connsiteY5" fmla="*/ 6571924 h 6576687"/>
              <a:gd name="connsiteX6" fmla="*/ 3931356 w 6988270"/>
              <a:gd name="connsiteY6" fmla="*/ 6576687 h 6576687"/>
              <a:gd name="connsiteX7" fmla="*/ 2921738 w 6988270"/>
              <a:gd name="connsiteY7" fmla="*/ 5324182 h 6576687"/>
              <a:gd name="connsiteX8" fmla="*/ 2922204 w 6988270"/>
              <a:gd name="connsiteY8" fmla="*/ 3581074 h 6576687"/>
              <a:gd name="connsiteX9" fmla="*/ 2350703 w 6988270"/>
              <a:gd name="connsiteY9" fmla="*/ 2914324 h 6576687"/>
              <a:gd name="connsiteX10" fmla="*/ 588579 w 6988270"/>
              <a:gd name="connsiteY10" fmla="*/ 2804787 h 6576687"/>
              <a:gd name="connsiteX11" fmla="*/ 59941 w 6988270"/>
              <a:gd name="connsiteY11" fmla="*/ 2247574 h 6576687"/>
              <a:gd name="connsiteX12" fmla="*/ 107100 w 6988270"/>
              <a:gd name="connsiteY12" fmla="*/ 676244 h 6576687"/>
              <a:gd name="connsiteX0" fmla="*/ 74749 w 6955919"/>
              <a:gd name="connsiteY0" fmla="*/ 676244 h 6576687"/>
              <a:gd name="connsiteX1" fmla="*/ 874817 w 6955919"/>
              <a:gd name="connsiteY1" fmla="*/ 19050 h 6576687"/>
              <a:gd name="connsiteX2" fmla="*/ 5860576 w 6955919"/>
              <a:gd name="connsiteY2" fmla="*/ 0 h 6576687"/>
              <a:gd name="connsiteX3" fmla="*/ 6955919 w 6955919"/>
              <a:gd name="connsiteY3" fmla="*/ 1095343 h 6576687"/>
              <a:gd name="connsiteX4" fmla="*/ 6955919 w 6955919"/>
              <a:gd name="connsiteY4" fmla="*/ 5476581 h 6576687"/>
              <a:gd name="connsiteX5" fmla="*/ 5860576 w 6955919"/>
              <a:gd name="connsiteY5" fmla="*/ 6571924 h 6576687"/>
              <a:gd name="connsiteX6" fmla="*/ 3899005 w 6955919"/>
              <a:gd name="connsiteY6" fmla="*/ 6576687 h 6576687"/>
              <a:gd name="connsiteX7" fmla="*/ 2889387 w 6955919"/>
              <a:gd name="connsiteY7" fmla="*/ 5324182 h 6576687"/>
              <a:gd name="connsiteX8" fmla="*/ 2889853 w 6955919"/>
              <a:gd name="connsiteY8" fmla="*/ 3581074 h 6576687"/>
              <a:gd name="connsiteX9" fmla="*/ 2318352 w 6955919"/>
              <a:gd name="connsiteY9" fmla="*/ 2914324 h 6576687"/>
              <a:gd name="connsiteX10" fmla="*/ 556228 w 6955919"/>
              <a:gd name="connsiteY10" fmla="*/ 2804787 h 6576687"/>
              <a:gd name="connsiteX11" fmla="*/ 27590 w 6955919"/>
              <a:gd name="connsiteY11" fmla="*/ 2247574 h 6576687"/>
              <a:gd name="connsiteX12" fmla="*/ 74749 w 6955919"/>
              <a:gd name="connsiteY12" fmla="*/ 676244 h 6576687"/>
              <a:gd name="connsiteX0" fmla="*/ 70436 w 6951606"/>
              <a:gd name="connsiteY0" fmla="*/ 676244 h 6576687"/>
              <a:gd name="connsiteX1" fmla="*/ 870504 w 6951606"/>
              <a:gd name="connsiteY1" fmla="*/ 19050 h 6576687"/>
              <a:gd name="connsiteX2" fmla="*/ 5856263 w 6951606"/>
              <a:gd name="connsiteY2" fmla="*/ 0 h 6576687"/>
              <a:gd name="connsiteX3" fmla="*/ 6951606 w 6951606"/>
              <a:gd name="connsiteY3" fmla="*/ 1095343 h 6576687"/>
              <a:gd name="connsiteX4" fmla="*/ 6951606 w 6951606"/>
              <a:gd name="connsiteY4" fmla="*/ 5476581 h 6576687"/>
              <a:gd name="connsiteX5" fmla="*/ 5856263 w 6951606"/>
              <a:gd name="connsiteY5" fmla="*/ 6571924 h 6576687"/>
              <a:gd name="connsiteX6" fmla="*/ 3894692 w 6951606"/>
              <a:gd name="connsiteY6" fmla="*/ 6576687 h 6576687"/>
              <a:gd name="connsiteX7" fmla="*/ 2885074 w 6951606"/>
              <a:gd name="connsiteY7" fmla="*/ 5324182 h 6576687"/>
              <a:gd name="connsiteX8" fmla="*/ 2885540 w 6951606"/>
              <a:gd name="connsiteY8" fmla="*/ 3581074 h 6576687"/>
              <a:gd name="connsiteX9" fmla="*/ 2314039 w 6951606"/>
              <a:gd name="connsiteY9" fmla="*/ 2914324 h 6576687"/>
              <a:gd name="connsiteX10" fmla="*/ 551915 w 6951606"/>
              <a:gd name="connsiteY10" fmla="*/ 2804787 h 6576687"/>
              <a:gd name="connsiteX11" fmla="*/ 94714 w 6951606"/>
              <a:gd name="connsiteY11" fmla="*/ 2276149 h 6576687"/>
              <a:gd name="connsiteX12" fmla="*/ 70436 w 6951606"/>
              <a:gd name="connsiteY12" fmla="*/ 676244 h 6576687"/>
              <a:gd name="connsiteX0" fmla="*/ 54398 w 6935568"/>
              <a:gd name="connsiteY0" fmla="*/ 676244 h 6576687"/>
              <a:gd name="connsiteX1" fmla="*/ 854466 w 6935568"/>
              <a:gd name="connsiteY1" fmla="*/ 19050 h 6576687"/>
              <a:gd name="connsiteX2" fmla="*/ 5840225 w 6935568"/>
              <a:gd name="connsiteY2" fmla="*/ 0 h 6576687"/>
              <a:gd name="connsiteX3" fmla="*/ 6935568 w 6935568"/>
              <a:gd name="connsiteY3" fmla="*/ 1095343 h 6576687"/>
              <a:gd name="connsiteX4" fmla="*/ 6935568 w 6935568"/>
              <a:gd name="connsiteY4" fmla="*/ 5476581 h 6576687"/>
              <a:gd name="connsiteX5" fmla="*/ 5840225 w 6935568"/>
              <a:gd name="connsiteY5" fmla="*/ 6571924 h 6576687"/>
              <a:gd name="connsiteX6" fmla="*/ 3878654 w 6935568"/>
              <a:gd name="connsiteY6" fmla="*/ 6576687 h 6576687"/>
              <a:gd name="connsiteX7" fmla="*/ 2869036 w 6935568"/>
              <a:gd name="connsiteY7" fmla="*/ 5324182 h 6576687"/>
              <a:gd name="connsiteX8" fmla="*/ 2869502 w 6935568"/>
              <a:gd name="connsiteY8" fmla="*/ 3581074 h 6576687"/>
              <a:gd name="connsiteX9" fmla="*/ 2298001 w 6935568"/>
              <a:gd name="connsiteY9" fmla="*/ 2914324 h 6576687"/>
              <a:gd name="connsiteX10" fmla="*/ 535877 w 6935568"/>
              <a:gd name="connsiteY10" fmla="*/ 2804787 h 6576687"/>
              <a:gd name="connsiteX11" fmla="*/ 78676 w 6935568"/>
              <a:gd name="connsiteY11" fmla="*/ 2276149 h 6576687"/>
              <a:gd name="connsiteX12" fmla="*/ 54398 w 6935568"/>
              <a:gd name="connsiteY12" fmla="*/ 676244 h 6576687"/>
              <a:gd name="connsiteX0" fmla="*/ 52972 w 6934142"/>
              <a:gd name="connsiteY0" fmla="*/ 676244 h 6576687"/>
              <a:gd name="connsiteX1" fmla="*/ 853040 w 6934142"/>
              <a:gd name="connsiteY1" fmla="*/ 19050 h 6576687"/>
              <a:gd name="connsiteX2" fmla="*/ 5838799 w 6934142"/>
              <a:gd name="connsiteY2" fmla="*/ 0 h 6576687"/>
              <a:gd name="connsiteX3" fmla="*/ 6934142 w 6934142"/>
              <a:gd name="connsiteY3" fmla="*/ 1095343 h 6576687"/>
              <a:gd name="connsiteX4" fmla="*/ 6934142 w 6934142"/>
              <a:gd name="connsiteY4" fmla="*/ 5476581 h 6576687"/>
              <a:gd name="connsiteX5" fmla="*/ 5838799 w 6934142"/>
              <a:gd name="connsiteY5" fmla="*/ 6571924 h 6576687"/>
              <a:gd name="connsiteX6" fmla="*/ 3877228 w 6934142"/>
              <a:gd name="connsiteY6" fmla="*/ 6576687 h 6576687"/>
              <a:gd name="connsiteX7" fmla="*/ 2867610 w 6934142"/>
              <a:gd name="connsiteY7" fmla="*/ 5324182 h 6576687"/>
              <a:gd name="connsiteX8" fmla="*/ 2868076 w 6934142"/>
              <a:gd name="connsiteY8" fmla="*/ 3581074 h 6576687"/>
              <a:gd name="connsiteX9" fmla="*/ 2296575 w 6934142"/>
              <a:gd name="connsiteY9" fmla="*/ 2914324 h 6576687"/>
              <a:gd name="connsiteX10" fmla="*/ 534451 w 6934142"/>
              <a:gd name="connsiteY10" fmla="*/ 2804787 h 6576687"/>
              <a:gd name="connsiteX11" fmla="*/ 82012 w 6934142"/>
              <a:gd name="connsiteY11" fmla="*/ 2176136 h 6576687"/>
              <a:gd name="connsiteX12" fmla="*/ 52972 w 6934142"/>
              <a:gd name="connsiteY12" fmla="*/ 676244 h 6576687"/>
              <a:gd name="connsiteX0" fmla="*/ 60564 w 6941734"/>
              <a:gd name="connsiteY0" fmla="*/ 676244 h 6576687"/>
              <a:gd name="connsiteX1" fmla="*/ 860632 w 6941734"/>
              <a:gd name="connsiteY1" fmla="*/ 19050 h 6576687"/>
              <a:gd name="connsiteX2" fmla="*/ 5846391 w 6941734"/>
              <a:gd name="connsiteY2" fmla="*/ 0 h 6576687"/>
              <a:gd name="connsiteX3" fmla="*/ 6941734 w 6941734"/>
              <a:gd name="connsiteY3" fmla="*/ 1095343 h 6576687"/>
              <a:gd name="connsiteX4" fmla="*/ 6941734 w 6941734"/>
              <a:gd name="connsiteY4" fmla="*/ 5476581 h 6576687"/>
              <a:gd name="connsiteX5" fmla="*/ 5846391 w 6941734"/>
              <a:gd name="connsiteY5" fmla="*/ 6571924 h 6576687"/>
              <a:gd name="connsiteX6" fmla="*/ 3884820 w 6941734"/>
              <a:gd name="connsiteY6" fmla="*/ 6576687 h 6576687"/>
              <a:gd name="connsiteX7" fmla="*/ 2875202 w 6941734"/>
              <a:gd name="connsiteY7" fmla="*/ 5324182 h 6576687"/>
              <a:gd name="connsiteX8" fmla="*/ 2875668 w 6941734"/>
              <a:gd name="connsiteY8" fmla="*/ 3581074 h 6576687"/>
              <a:gd name="connsiteX9" fmla="*/ 2304167 w 6941734"/>
              <a:gd name="connsiteY9" fmla="*/ 2914324 h 6576687"/>
              <a:gd name="connsiteX10" fmla="*/ 542043 w 6941734"/>
              <a:gd name="connsiteY10" fmla="*/ 2804787 h 6576687"/>
              <a:gd name="connsiteX11" fmla="*/ 65792 w 6941734"/>
              <a:gd name="connsiteY11" fmla="*/ 2176136 h 6576687"/>
              <a:gd name="connsiteX12" fmla="*/ 60564 w 6941734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17356 w 6883422"/>
              <a:gd name="connsiteY8" fmla="*/ 3581074 h 6576687"/>
              <a:gd name="connsiteX9" fmla="*/ 2245855 w 6883422"/>
              <a:gd name="connsiteY9" fmla="*/ 2914324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17356 w 6883422"/>
              <a:gd name="connsiteY8" fmla="*/ 3581074 h 6576687"/>
              <a:gd name="connsiteX9" fmla="*/ 2245855 w 6883422"/>
              <a:gd name="connsiteY9" fmla="*/ 2914324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17356 w 6883422"/>
              <a:gd name="connsiteY8" fmla="*/ 3581074 h 6576687"/>
              <a:gd name="connsiteX9" fmla="*/ 2245855 w 6883422"/>
              <a:gd name="connsiteY9" fmla="*/ 2914324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17356 w 6883422"/>
              <a:gd name="connsiteY8" fmla="*/ 3581074 h 6576687"/>
              <a:gd name="connsiteX9" fmla="*/ 2288718 w 6883422"/>
              <a:gd name="connsiteY9" fmla="*/ 2833361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17356 w 6883422"/>
              <a:gd name="connsiteY8" fmla="*/ 3581074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798306 w 6883422"/>
              <a:gd name="connsiteY8" fmla="*/ 3576311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798306 w 6883422"/>
              <a:gd name="connsiteY8" fmla="*/ 3576311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45931 w 6883422"/>
              <a:gd name="connsiteY8" fmla="*/ 3347711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45931 w 6883422"/>
              <a:gd name="connsiteY8" fmla="*/ 3347711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45931 w 6883422"/>
              <a:gd name="connsiteY8" fmla="*/ 3347711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6687"/>
              <a:gd name="connsiteX1" fmla="*/ 802320 w 6883422"/>
              <a:gd name="connsiteY1" fmla="*/ 19050 h 6576687"/>
              <a:gd name="connsiteX2" fmla="*/ 5788079 w 6883422"/>
              <a:gd name="connsiteY2" fmla="*/ 0 h 6576687"/>
              <a:gd name="connsiteX3" fmla="*/ 6883422 w 6883422"/>
              <a:gd name="connsiteY3" fmla="*/ 1095343 h 6576687"/>
              <a:gd name="connsiteX4" fmla="*/ 6883422 w 6883422"/>
              <a:gd name="connsiteY4" fmla="*/ 5476581 h 6576687"/>
              <a:gd name="connsiteX5" fmla="*/ 5788079 w 6883422"/>
              <a:gd name="connsiteY5" fmla="*/ 6571924 h 6576687"/>
              <a:gd name="connsiteX6" fmla="*/ 3826508 w 6883422"/>
              <a:gd name="connsiteY6" fmla="*/ 6576687 h 6576687"/>
              <a:gd name="connsiteX7" fmla="*/ 2816890 w 6883422"/>
              <a:gd name="connsiteY7" fmla="*/ 5324182 h 6576687"/>
              <a:gd name="connsiteX8" fmla="*/ 2845931 w 6883422"/>
              <a:gd name="connsiteY8" fmla="*/ 3347711 h 6576687"/>
              <a:gd name="connsiteX9" fmla="*/ 2264906 w 6883422"/>
              <a:gd name="connsiteY9" fmla="*/ 2847648 h 6576687"/>
              <a:gd name="connsiteX10" fmla="*/ 483731 w 6883422"/>
              <a:gd name="connsiteY10" fmla="*/ 2804787 h 6576687"/>
              <a:gd name="connsiteX11" fmla="*/ 7480 w 6883422"/>
              <a:gd name="connsiteY11" fmla="*/ 2176136 h 6576687"/>
              <a:gd name="connsiteX12" fmla="*/ 2252 w 6883422"/>
              <a:gd name="connsiteY12" fmla="*/ 676244 h 6576687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2252 w 6883422"/>
              <a:gd name="connsiteY0" fmla="*/ 676244 h 6571924"/>
              <a:gd name="connsiteX1" fmla="*/ 802320 w 6883422"/>
              <a:gd name="connsiteY1" fmla="*/ 19050 h 6571924"/>
              <a:gd name="connsiteX2" fmla="*/ 5788079 w 6883422"/>
              <a:gd name="connsiteY2" fmla="*/ 0 h 6571924"/>
              <a:gd name="connsiteX3" fmla="*/ 6883422 w 6883422"/>
              <a:gd name="connsiteY3" fmla="*/ 1095343 h 6571924"/>
              <a:gd name="connsiteX4" fmla="*/ 6883422 w 6883422"/>
              <a:gd name="connsiteY4" fmla="*/ 5476581 h 6571924"/>
              <a:gd name="connsiteX5" fmla="*/ 5788079 w 6883422"/>
              <a:gd name="connsiteY5" fmla="*/ 6571924 h 6571924"/>
              <a:gd name="connsiteX6" fmla="*/ 3545520 w 6883422"/>
              <a:gd name="connsiteY6" fmla="*/ 6552875 h 6571924"/>
              <a:gd name="connsiteX7" fmla="*/ 2816890 w 6883422"/>
              <a:gd name="connsiteY7" fmla="*/ 5324182 h 6571924"/>
              <a:gd name="connsiteX8" fmla="*/ 2845931 w 6883422"/>
              <a:gd name="connsiteY8" fmla="*/ 3347711 h 6571924"/>
              <a:gd name="connsiteX9" fmla="*/ 2264906 w 6883422"/>
              <a:gd name="connsiteY9" fmla="*/ 2847648 h 6571924"/>
              <a:gd name="connsiteX10" fmla="*/ 483731 w 6883422"/>
              <a:gd name="connsiteY10" fmla="*/ 2804787 h 6571924"/>
              <a:gd name="connsiteX11" fmla="*/ 7480 w 6883422"/>
              <a:gd name="connsiteY11" fmla="*/ 2176136 h 6571924"/>
              <a:gd name="connsiteX12" fmla="*/ 2252 w 6883422"/>
              <a:gd name="connsiteY12" fmla="*/ 676244 h 6571924"/>
              <a:gd name="connsiteX0" fmla="*/ 5848 w 6887018"/>
              <a:gd name="connsiteY0" fmla="*/ 676244 h 6571924"/>
              <a:gd name="connsiteX1" fmla="*/ 805916 w 6887018"/>
              <a:gd name="connsiteY1" fmla="*/ 19050 h 6571924"/>
              <a:gd name="connsiteX2" fmla="*/ 5791675 w 6887018"/>
              <a:gd name="connsiteY2" fmla="*/ 0 h 6571924"/>
              <a:gd name="connsiteX3" fmla="*/ 6887018 w 6887018"/>
              <a:gd name="connsiteY3" fmla="*/ 1095343 h 6571924"/>
              <a:gd name="connsiteX4" fmla="*/ 6887018 w 6887018"/>
              <a:gd name="connsiteY4" fmla="*/ 5476581 h 6571924"/>
              <a:gd name="connsiteX5" fmla="*/ 5791675 w 6887018"/>
              <a:gd name="connsiteY5" fmla="*/ 6571924 h 6571924"/>
              <a:gd name="connsiteX6" fmla="*/ 3549116 w 6887018"/>
              <a:gd name="connsiteY6" fmla="*/ 6552875 h 6571924"/>
              <a:gd name="connsiteX7" fmla="*/ 2820486 w 6887018"/>
              <a:gd name="connsiteY7" fmla="*/ 5324182 h 6571924"/>
              <a:gd name="connsiteX8" fmla="*/ 2849527 w 6887018"/>
              <a:gd name="connsiteY8" fmla="*/ 3347711 h 6571924"/>
              <a:gd name="connsiteX9" fmla="*/ 2268502 w 6887018"/>
              <a:gd name="connsiteY9" fmla="*/ 2847648 h 6571924"/>
              <a:gd name="connsiteX10" fmla="*/ 487327 w 6887018"/>
              <a:gd name="connsiteY10" fmla="*/ 2804787 h 6571924"/>
              <a:gd name="connsiteX11" fmla="*/ 11076 w 6887018"/>
              <a:gd name="connsiteY11" fmla="*/ 2176136 h 6571924"/>
              <a:gd name="connsiteX12" fmla="*/ 5848 w 6887018"/>
              <a:gd name="connsiteY12" fmla="*/ 676244 h 6571924"/>
              <a:gd name="connsiteX0" fmla="*/ 5848 w 6887018"/>
              <a:gd name="connsiteY0" fmla="*/ 676244 h 6571924"/>
              <a:gd name="connsiteX1" fmla="*/ 805916 w 6887018"/>
              <a:gd name="connsiteY1" fmla="*/ 19050 h 6571924"/>
              <a:gd name="connsiteX2" fmla="*/ 5791675 w 6887018"/>
              <a:gd name="connsiteY2" fmla="*/ 0 h 6571924"/>
              <a:gd name="connsiteX3" fmla="*/ 6887018 w 6887018"/>
              <a:gd name="connsiteY3" fmla="*/ 1095343 h 6571924"/>
              <a:gd name="connsiteX4" fmla="*/ 6887018 w 6887018"/>
              <a:gd name="connsiteY4" fmla="*/ 5476581 h 6571924"/>
              <a:gd name="connsiteX5" fmla="*/ 5791675 w 6887018"/>
              <a:gd name="connsiteY5" fmla="*/ 6571924 h 6571924"/>
              <a:gd name="connsiteX6" fmla="*/ 3549116 w 6887018"/>
              <a:gd name="connsiteY6" fmla="*/ 6552875 h 6571924"/>
              <a:gd name="connsiteX7" fmla="*/ 2820486 w 6887018"/>
              <a:gd name="connsiteY7" fmla="*/ 5324182 h 6571924"/>
              <a:gd name="connsiteX8" fmla="*/ 2849527 w 6887018"/>
              <a:gd name="connsiteY8" fmla="*/ 3347711 h 6571924"/>
              <a:gd name="connsiteX9" fmla="*/ 2268502 w 6887018"/>
              <a:gd name="connsiteY9" fmla="*/ 2847648 h 6571924"/>
              <a:gd name="connsiteX10" fmla="*/ 487327 w 6887018"/>
              <a:gd name="connsiteY10" fmla="*/ 2804787 h 6571924"/>
              <a:gd name="connsiteX11" fmla="*/ 11076 w 6887018"/>
              <a:gd name="connsiteY11" fmla="*/ 2176136 h 6571924"/>
              <a:gd name="connsiteX12" fmla="*/ 5848 w 6887018"/>
              <a:gd name="connsiteY12" fmla="*/ 676244 h 6571924"/>
              <a:gd name="connsiteX0" fmla="*/ 5848 w 6887018"/>
              <a:gd name="connsiteY0" fmla="*/ 676244 h 6571924"/>
              <a:gd name="connsiteX1" fmla="*/ 805916 w 6887018"/>
              <a:gd name="connsiteY1" fmla="*/ 19050 h 6571924"/>
              <a:gd name="connsiteX2" fmla="*/ 5791675 w 6887018"/>
              <a:gd name="connsiteY2" fmla="*/ 0 h 6571924"/>
              <a:gd name="connsiteX3" fmla="*/ 6887018 w 6887018"/>
              <a:gd name="connsiteY3" fmla="*/ 1095343 h 6571924"/>
              <a:gd name="connsiteX4" fmla="*/ 6887018 w 6887018"/>
              <a:gd name="connsiteY4" fmla="*/ 5476581 h 6571924"/>
              <a:gd name="connsiteX5" fmla="*/ 5791675 w 6887018"/>
              <a:gd name="connsiteY5" fmla="*/ 6571924 h 6571924"/>
              <a:gd name="connsiteX6" fmla="*/ 3549116 w 6887018"/>
              <a:gd name="connsiteY6" fmla="*/ 6552875 h 6571924"/>
              <a:gd name="connsiteX7" fmla="*/ 2820486 w 6887018"/>
              <a:gd name="connsiteY7" fmla="*/ 5324182 h 6571924"/>
              <a:gd name="connsiteX8" fmla="*/ 2849527 w 6887018"/>
              <a:gd name="connsiteY8" fmla="*/ 3347711 h 6571924"/>
              <a:gd name="connsiteX9" fmla="*/ 2268502 w 6887018"/>
              <a:gd name="connsiteY9" fmla="*/ 2847648 h 6571924"/>
              <a:gd name="connsiteX10" fmla="*/ 487327 w 6887018"/>
              <a:gd name="connsiteY10" fmla="*/ 2804787 h 6571924"/>
              <a:gd name="connsiteX11" fmla="*/ 11076 w 6887018"/>
              <a:gd name="connsiteY11" fmla="*/ 2176136 h 6571924"/>
              <a:gd name="connsiteX12" fmla="*/ 5848 w 6887018"/>
              <a:gd name="connsiteY12" fmla="*/ 676244 h 6571924"/>
              <a:gd name="connsiteX0" fmla="*/ 5848 w 6887018"/>
              <a:gd name="connsiteY0" fmla="*/ 676244 h 6571924"/>
              <a:gd name="connsiteX1" fmla="*/ 805916 w 6887018"/>
              <a:gd name="connsiteY1" fmla="*/ 19050 h 6571924"/>
              <a:gd name="connsiteX2" fmla="*/ 5791675 w 6887018"/>
              <a:gd name="connsiteY2" fmla="*/ 0 h 6571924"/>
              <a:gd name="connsiteX3" fmla="*/ 6887018 w 6887018"/>
              <a:gd name="connsiteY3" fmla="*/ 1095343 h 6571924"/>
              <a:gd name="connsiteX4" fmla="*/ 6887018 w 6887018"/>
              <a:gd name="connsiteY4" fmla="*/ 5476581 h 6571924"/>
              <a:gd name="connsiteX5" fmla="*/ 5791675 w 6887018"/>
              <a:gd name="connsiteY5" fmla="*/ 6571924 h 6571924"/>
              <a:gd name="connsiteX6" fmla="*/ 3549116 w 6887018"/>
              <a:gd name="connsiteY6" fmla="*/ 6552875 h 6571924"/>
              <a:gd name="connsiteX7" fmla="*/ 2820486 w 6887018"/>
              <a:gd name="connsiteY7" fmla="*/ 5324182 h 6571924"/>
              <a:gd name="connsiteX8" fmla="*/ 2787614 w 6887018"/>
              <a:gd name="connsiteY8" fmla="*/ 3342949 h 6571924"/>
              <a:gd name="connsiteX9" fmla="*/ 2268502 w 6887018"/>
              <a:gd name="connsiteY9" fmla="*/ 2847648 h 6571924"/>
              <a:gd name="connsiteX10" fmla="*/ 487327 w 6887018"/>
              <a:gd name="connsiteY10" fmla="*/ 2804787 h 6571924"/>
              <a:gd name="connsiteX11" fmla="*/ 11076 w 6887018"/>
              <a:gd name="connsiteY11" fmla="*/ 2176136 h 6571924"/>
              <a:gd name="connsiteX12" fmla="*/ 5848 w 6887018"/>
              <a:gd name="connsiteY12" fmla="*/ 676244 h 6571924"/>
              <a:gd name="connsiteX0" fmla="*/ 5848 w 6887018"/>
              <a:gd name="connsiteY0" fmla="*/ 676244 h 6571924"/>
              <a:gd name="connsiteX1" fmla="*/ 805916 w 6887018"/>
              <a:gd name="connsiteY1" fmla="*/ 19050 h 6571924"/>
              <a:gd name="connsiteX2" fmla="*/ 5791675 w 6887018"/>
              <a:gd name="connsiteY2" fmla="*/ 0 h 6571924"/>
              <a:gd name="connsiteX3" fmla="*/ 6887018 w 6887018"/>
              <a:gd name="connsiteY3" fmla="*/ 1095343 h 6571924"/>
              <a:gd name="connsiteX4" fmla="*/ 6887018 w 6887018"/>
              <a:gd name="connsiteY4" fmla="*/ 5476581 h 6571924"/>
              <a:gd name="connsiteX5" fmla="*/ 5791675 w 6887018"/>
              <a:gd name="connsiteY5" fmla="*/ 6571924 h 6571924"/>
              <a:gd name="connsiteX6" fmla="*/ 3549116 w 6887018"/>
              <a:gd name="connsiteY6" fmla="*/ 6552875 h 6571924"/>
              <a:gd name="connsiteX7" fmla="*/ 2820486 w 6887018"/>
              <a:gd name="connsiteY7" fmla="*/ 5324182 h 6571924"/>
              <a:gd name="connsiteX8" fmla="*/ 2787614 w 6887018"/>
              <a:gd name="connsiteY8" fmla="*/ 3342949 h 6571924"/>
              <a:gd name="connsiteX9" fmla="*/ 2268502 w 6887018"/>
              <a:gd name="connsiteY9" fmla="*/ 2847648 h 6571924"/>
              <a:gd name="connsiteX10" fmla="*/ 487327 w 6887018"/>
              <a:gd name="connsiteY10" fmla="*/ 2804787 h 6571924"/>
              <a:gd name="connsiteX11" fmla="*/ 11076 w 6887018"/>
              <a:gd name="connsiteY11" fmla="*/ 2176136 h 6571924"/>
              <a:gd name="connsiteX12" fmla="*/ 5848 w 6887018"/>
              <a:gd name="connsiteY12" fmla="*/ 676244 h 6571924"/>
              <a:gd name="connsiteX0" fmla="*/ 5848 w 6887018"/>
              <a:gd name="connsiteY0" fmla="*/ 676244 h 6571924"/>
              <a:gd name="connsiteX1" fmla="*/ 805916 w 6887018"/>
              <a:gd name="connsiteY1" fmla="*/ 19050 h 6571924"/>
              <a:gd name="connsiteX2" fmla="*/ 5791675 w 6887018"/>
              <a:gd name="connsiteY2" fmla="*/ 0 h 6571924"/>
              <a:gd name="connsiteX3" fmla="*/ 6887018 w 6887018"/>
              <a:gd name="connsiteY3" fmla="*/ 1095343 h 6571924"/>
              <a:gd name="connsiteX4" fmla="*/ 6887018 w 6887018"/>
              <a:gd name="connsiteY4" fmla="*/ 5476581 h 6571924"/>
              <a:gd name="connsiteX5" fmla="*/ 5791675 w 6887018"/>
              <a:gd name="connsiteY5" fmla="*/ 6571924 h 6571924"/>
              <a:gd name="connsiteX6" fmla="*/ 3549116 w 6887018"/>
              <a:gd name="connsiteY6" fmla="*/ 6552875 h 6571924"/>
              <a:gd name="connsiteX7" fmla="*/ 2820486 w 6887018"/>
              <a:gd name="connsiteY7" fmla="*/ 5324182 h 6571924"/>
              <a:gd name="connsiteX8" fmla="*/ 2787614 w 6887018"/>
              <a:gd name="connsiteY8" fmla="*/ 3342949 h 6571924"/>
              <a:gd name="connsiteX9" fmla="*/ 2268502 w 6887018"/>
              <a:gd name="connsiteY9" fmla="*/ 2847648 h 6571924"/>
              <a:gd name="connsiteX10" fmla="*/ 487327 w 6887018"/>
              <a:gd name="connsiteY10" fmla="*/ 2804787 h 6571924"/>
              <a:gd name="connsiteX11" fmla="*/ 11076 w 6887018"/>
              <a:gd name="connsiteY11" fmla="*/ 2176136 h 6571924"/>
              <a:gd name="connsiteX12" fmla="*/ 5848 w 6887018"/>
              <a:gd name="connsiteY12" fmla="*/ 676244 h 6571924"/>
              <a:gd name="connsiteX0" fmla="*/ 5848 w 6887018"/>
              <a:gd name="connsiteY0" fmla="*/ 676244 h 6654397"/>
              <a:gd name="connsiteX1" fmla="*/ 805916 w 6887018"/>
              <a:gd name="connsiteY1" fmla="*/ 19050 h 6654397"/>
              <a:gd name="connsiteX2" fmla="*/ 5791675 w 6887018"/>
              <a:gd name="connsiteY2" fmla="*/ 0 h 6654397"/>
              <a:gd name="connsiteX3" fmla="*/ 6887018 w 6887018"/>
              <a:gd name="connsiteY3" fmla="*/ 1095343 h 6654397"/>
              <a:gd name="connsiteX4" fmla="*/ 6887018 w 6887018"/>
              <a:gd name="connsiteY4" fmla="*/ 5476581 h 6654397"/>
              <a:gd name="connsiteX5" fmla="*/ 6106000 w 6887018"/>
              <a:gd name="connsiteY5" fmla="*/ 6590974 h 6654397"/>
              <a:gd name="connsiteX6" fmla="*/ 3549116 w 6887018"/>
              <a:gd name="connsiteY6" fmla="*/ 6552875 h 6654397"/>
              <a:gd name="connsiteX7" fmla="*/ 2820486 w 6887018"/>
              <a:gd name="connsiteY7" fmla="*/ 5324182 h 6654397"/>
              <a:gd name="connsiteX8" fmla="*/ 2787614 w 6887018"/>
              <a:gd name="connsiteY8" fmla="*/ 3342949 h 6654397"/>
              <a:gd name="connsiteX9" fmla="*/ 2268502 w 6887018"/>
              <a:gd name="connsiteY9" fmla="*/ 2847648 h 6654397"/>
              <a:gd name="connsiteX10" fmla="*/ 487327 w 6887018"/>
              <a:gd name="connsiteY10" fmla="*/ 2804787 h 6654397"/>
              <a:gd name="connsiteX11" fmla="*/ 11076 w 6887018"/>
              <a:gd name="connsiteY11" fmla="*/ 2176136 h 6654397"/>
              <a:gd name="connsiteX12" fmla="*/ 5848 w 6887018"/>
              <a:gd name="connsiteY12" fmla="*/ 676244 h 6654397"/>
              <a:gd name="connsiteX0" fmla="*/ 5848 w 6887018"/>
              <a:gd name="connsiteY0" fmla="*/ 676244 h 6654397"/>
              <a:gd name="connsiteX1" fmla="*/ 805916 w 6887018"/>
              <a:gd name="connsiteY1" fmla="*/ 19050 h 6654397"/>
              <a:gd name="connsiteX2" fmla="*/ 5791675 w 6887018"/>
              <a:gd name="connsiteY2" fmla="*/ 0 h 6654397"/>
              <a:gd name="connsiteX3" fmla="*/ 6887018 w 6887018"/>
              <a:gd name="connsiteY3" fmla="*/ 1095343 h 6654397"/>
              <a:gd name="connsiteX4" fmla="*/ 6887018 w 6887018"/>
              <a:gd name="connsiteY4" fmla="*/ 5476581 h 6654397"/>
              <a:gd name="connsiteX5" fmla="*/ 6106000 w 6887018"/>
              <a:gd name="connsiteY5" fmla="*/ 6590974 h 6654397"/>
              <a:gd name="connsiteX6" fmla="*/ 3549116 w 6887018"/>
              <a:gd name="connsiteY6" fmla="*/ 6552875 h 6654397"/>
              <a:gd name="connsiteX7" fmla="*/ 2820486 w 6887018"/>
              <a:gd name="connsiteY7" fmla="*/ 5324182 h 6654397"/>
              <a:gd name="connsiteX8" fmla="*/ 2787614 w 6887018"/>
              <a:gd name="connsiteY8" fmla="*/ 3342949 h 6654397"/>
              <a:gd name="connsiteX9" fmla="*/ 2268502 w 6887018"/>
              <a:gd name="connsiteY9" fmla="*/ 2847648 h 6654397"/>
              <a:gd name="connsiteX10" fmla="*/ 487327 w 6887018"/>
              <a:gd name="connsiteY10" fmla="*/ 2804787 h 6654397"/>
              <a:gd name="connsiteX11" fmla="*/ 11076 w 6887018"/>
              <a:gd name="connsiteY11" fmla="*/ 2176136 h 6654397"/>
              <a:gd name="connsiteX12" fmla="*/ 5848 w 6887018"/>
              <a:gd name="connsiteY12" fmla="*/ 676244 h 6654397"/>
              <a:gd name="connsiteX0" fmla="*/ 67563 w 6948733"/>
              <a:gd name="connsiteY0" fmla="*/ 676244 h 6654397"/>
              <a:gd name="connsiteX1" fmla="*/ 867631 w 6948733"/>
              <a:gd name="connsiteY1" fmla="*/ 19050 h 6654397"/>
              <a:gd name="connsiteX2" fmla="*/ 5853390 w 6948733"/>
              <a:gd name="connsiteY2" fmla="*/ 0 h 6654397"/>
              <a:gd name="connsiteX3" fmla="*/ 6948733 w 6948733"/>
              <a:gd name="connsiteY3" fmla="*/ 1095343 h 6654397"/>
              <a:gd name="connsiteX4" fmla="*/ 6948733 w 6948733"/>
              <a:gd name="connsiteY4" fmla="*/ 5476581 h 6654397"/>
              <a:gd name="connsiteX5" fmla="*/ 6167715 w 6948733"/>
              <a:gd name="connsiteY5" fmla="*/ 6590974 h 6654397"/>
              <a:gd name="connsiteX6" fmla="*/ 3610831 w 6948733"/>
              <a:gd name="connsiteY6" fmla="*/ 6552875 h 6654397"/>
              <a:gd name="connsiteX7" fmla="*/ 2882201 w 6948733"/>
              <a:gd name="connsiteY7" fmla="*/ 5324182 h 6654397"/>
              <a:gd name="connsiteX8" fmla="*/ 2849329 w 6948733"/>
              <a:gd name="connsiteY8" fmla="*/ 3342949 h 6654397"/>
              <a:gd name="connsiteX9" fmla="*/ 2330217 w 6948733"/>
              <a:gd name="connsiteY9" fmla="*/ 2847648 h 6654397"/>
              <a:gd name="connsiteX10" fmla="*/ 549042 w 6948733"/>
              <a:gd name="connsiteY10" fmla="*/ 2804787 h 6654397"/>
              <a:gd name="connsiteX11" fmla="*/ 53741 w 6948733"/>
              <a:gd name="connsiteY11" fmla="*/ 2180898 h 6654397"/>
              <a:gd name="connsiteX12" fmla="*/ 67563 w 6948733"/>
              <a:gd name="connsiteY12" fmla="*/ 676244 h 6654397"/>
              <a:gd name="connsiteX0" fmla="*/ 65101 w 6946271"/>
              <a:gd name="connsiteY0" fmla="*/ 676244 h 6654397"/>
              <a:gd name="connsiteX1" fmla="*/ 865169 w 6946271"/>
              <a:gd name="connsiteY1" fmla="*/ 19050 h 6654397"/>
              <a:gd name="connsiteX2" fmla="*/ 5850928 w 6946271"/>
              <a:gd name="connsiteY2" fmla="*/ 0 h 6654397"/>
              <a:gd name="connsiteX3" fmla="*/ 6946271 w 6946271"/>
              <a:gd name="connsiteY3" fmla="*/ 1095343 h 6654397"/>
              <a:gd name="connsiteX4" fmla="*/ 6946271 w 6946271"/>
              <a:gd name="connsiteY4" fmla="*/ 5476581 h 6654397"/>
              <a:gd name="connsiteX5" fmla="*/ 6165253 w 6946271"/>
              <a:gd name="connsiteY5" fmla="*/ 6590974 h 6654397"/>
              <a:gd name="connsiteX6" fmla="*/ 3608369 w 6946271"/>
              <a:gd name="connsiteY6" fmla="*/ 6552875 h 6654397"/>
              <a:gd name="connsiteX7" fmla="*/ 2879739 w 6946271"/>
              <a:gd name="connsiteY7" fmla="*/ 5324182 h 6654397"/>
              <a:gd name="connsiteX8" fmla="*/ 2846867 w 6946271"/>
              <a:gd name="connsiteY8" fmla="*/ 3342949 h 6654397"/>
              <a:gd name="connsiteX9" fmla="*/ 2327755 w 6946271"/>
              <a:gd name="connsiteY9" fmla="*/ 2847648 h 6654397"/>
              <a:gd name="connsiteX10" fmla="*/ 546580 w 6946271"/>
              <a:gd name="connsiteY10" fmla="*/ 2804787 h 6654397"/>
              <a:gd name="connsiteX11" fmla="*/ 51279 w 6946271"/>
              <a:gd name="connsiteY11" fmla="*/ 2180898 h 6654397"/>
              <a:gd name="connsiteX12" fmla="*/ 65101 w 6946271"/>
              <a:gd name="connsiteY12" fmla="*/ 676244 h 6654397"/>
              <a:gd name="connsiteX0" fmla="*/ 90530 w 6909788"/>
              <a:gd name="connsiteY0" fmla="*/ 676244 h 6654397"/>
              <a:gd name="connsiteX1" fmla="*/ 828686 w 6909788"/>
              <a:gd name="connsiteY1" fmla="*/ 19050 h 6654397"/>
              <a:gd name="connsiteX2" fmla="*/ 5814445 w 6909788"/>
              <a:gd name="connsiteY2" fmla="*/ 0 h 6654397"/>
              <a:gd name="connsiteX3" fmla="*/ 6909788 w 6909788"/>
              <a:gd name="connsiteY3" fmla="*/ 1095343 h 6654397"/>
              <a:gd name="connsiteX4" fmla="*/ 6909788 w 6909788"/>
              <a:gd name="connsiteY4" fmla="*/ 5476581 h 6654397"/>
              <a:gd name="connsiteX5" fmla="*/ 6128770 w 6909788"/>
              <a:gd name="connsiteY5" fmla="*/ 6590974 h 6654397"/>
              <a:gd name="connsiteX6" fmla="*/ 3571886 w 6909788"/>
              <a:gd name="connsiteY6" fmla="*/ 6552875 h 6654397"/>
              <a:gd name="connsiteX7" fmla="*/ 2843256 w 6909788"/>
              <a:gd name="connsiteY7" fmla="*/ 5324182 h 6654397"/>
              <a:gd name="connsiteX8" fmla="*/ 2810384 w 6909788"/>
              <a:gd name="connsiteY8" fmla="*/ 3342949 h 6654397"/>
              <a:gd name="connsiteX9" fmla="*/ 2291272 w 6909788"/>
              <a:gd name="connsiteY9" fmla="*/ 2847648 h 6654397"/>
              <a:gd name="connsiteX10" fmla="*/ 510097 w 6909788"/>
              <a:gd name="connsiteY10" fmla="*/ 2804787 h 6654397"/>
              <a:gd name="connsiteX11" fmla="*/ 14796 w 6909788"/>
              <a:gd name="connsiteY11" fmla="*/ 2180898 h 6654397"/>
              <a:gd name="connsiteX12" fmla="*/ 90530 w 6909788"/>
              <a:gd name="connsiteY12" fmla="*/ 676244 h 6654397"/>
              <a:gd name="connsiteX0" fmla="*/ 75879 w 6895137"/>
              <a:gd name="connsiteY0" fmla="*/ 676244 h 6654397"/>
              <a:gd name="connsiteX1" fmla="*/ 814035 w 6895137"/>
              <a:gd name="connsiteY1" fmla="*/ 19050 h 6654397"/>
              <a:gd name="connsiteX2" fmla="*/ 5799794 w 6895137"/>
              <a:gd name="connsiteY2" fmla="*/ 0 h 6654397"/>
              <a:gd name="connsiteX3" fmla="*/ 6895137 w 6895137"/>
              <a:gd name="connsiteY3" fmla="*/ 1095343 h 6654397"/>
              <a:gd name="connsiteX4" fmla="*/ 6895137 w 6895137"/>
              <a:gd name="connsiteY4" fmla="*/ 5476581 h 6654397"/>
              <a:gd name="connsiteX5" fmla="*/ 6114119 w 6895137"/>
              <a:gd name="connsiteY5" fmla="*/ 6590974 h 6654397"/>
              <a:gd name="connsiteX6" fmla="*/ 3557235 w 6895137"/>
              <a:gd name="connsiteY6" fmla="*/ 6552875 h 6654397"/>
              <a:gd name="connsiteX7" fmla="*/ 2828605 w 6895137"/>
              <a:gd name="connsiteY7" fmla="*/ 5324182 h 6654397"/>
              <a:gd name="connsiteX8" fmla="*/ 2795733 w 6895137"/>
              <a:gd name="connsiteY8" fmla="*/ 3342949 h 6654397"/>
              <a:gd name="connsiteX9" fmla="*/ 2276621 w 6895137"/>
              <a:gd name="connsiteY9" fmla="*/ 2847648 h 6654397"/>
              <a:gd name="connsiteX10" fmla="*/ 495446 w 6895137"/>
              <a:gd name="connsiteY10" fmla="*/ 2804787 h 6654397"/>
              <a:gd name="connsiteX11" fmla="*/ 145 w 6895137"/>
              <a:gd name="connsiteY11" fmla="*/ 2180898 h 6654397"/>
              <a:gd name="connsiteX12" fmla="*/ 75879 w 6895137"/>
              <a:gd name="connsiteY12" fmla="*/ 676244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281724 w 6900240"/>
              <a:gd name="connsiteY9" fmla="*/ 2847648 h 6654397"/>
              <a:gd name="connsiteX10" fmla="*/ 500549 w 6900240"/>
              <a:gd name="connsiteY10" fmla="*/ 2804787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281724 w 6900240"/>
              <a:gd name="connsiteY9" fmla="*/ 2847648 h 6654397"/>
              <a:gd name="connsiteX10" fmla="*/ 500549 w 6900240"/>
              <a:gd name="connsiteY10" fmla="*/ 2852412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281724 w 6900240"/>
              <a:gd name="connsiteY9" fmla="*/ 2847648 h 6654397"/>
              <a:gd name="connsiteX10" fmla="*/ 500549 w 6900240"/>
              <a:gd name="connsiteY10" fmla="*/ 2852412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281724 w 6900240"/>
              <a:gd name="connsiteY9" fmla="*/ 2847648 h 6654397"/>
              <a:gd name="connsiteX10" fmla="*/ 500549 w 6900240"/>
              <a:gd name="connsiteY10" fmla="*/ 2852412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281724 w 6900240"/>
              <a:gd name="connsiteY9" fmla="*/ 2847648 h 6654397"/>
              <a:gd name="connsiteX10" fmla="*/ 500549 w 6900240"/>
              <a:gd name="connsiteY10" fmla="*/ 2852412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281724 w 6900240"/>
              <a:gd name="connsiteY9" fmla="*/ 2847648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353162 w 6900240"/>
              <a:gd name="connsiteY9" fmla="*/ 2919086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353162 w 6900240"/>
              <a:gd name="connsiteY9" fmla="*/ 2919086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00836 w 6900240"/>
              <a:gd name="connsiteY8" fmla="*/ 3342949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15123 w 6900240"/>
              <a:gd name="connsiteY8" fmla="*/ 3342949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15123 w 6900240"/>
              <a:gd name="connsiteY8" fmla="*/ 3342949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15123 w 6900240"/>
              <a:gd name="connsiteY8" fmla="*/ 3342949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10360 w 6900240"/>
              <a:gd name="connsiteY8" fmla="*/ 3371524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10360 w 6900240"/>
              <a:gd name="connsiteY8" fmla="*/ 3371524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54397"/>
              <a:gd name="connsiteX1" fmla="*/ 819138 w 6900240"/>
              <a:gd name="connsiteY1" fmla="*/ 19050 h 6654397"/>
              <a:gd name="connsiteX2" fmla="*/ 5804897 w 6900240"/>
              <a:gd name="connsiteY2" fmla="*/ 0 h 6654397"/>
              <a:gd name="connsiteX3" fmla="*/ 6900240 w 6900240"/>
              <a:gd name="connsiteY3" fmla="*/ 1095343 h 6654397"/>
              <a:gd name="connsiteX4" fmla="*/ 6900240 w 6900240"/>
              <a:gd name="connsiteY4" fmla="*/ 5476581 h 6654397"/>
              <a:gd name="connsiteX5" fmla="*/ 6119222 w 6900240"/>
              <a:gd name="connsiteY5" fmla="*/ 6590974 h 6654397"/>
              <a:gd name="connsiteX6" fmla="*/ 3562338 w 6900240"/>
              <a:gd name="connsiteY6" fmla="*/ 6552875 h 6654397"/>
              <a:gd name="connsiteX7" fmla="*/ 2833708 w 6900240"/>
              <a:gd name="connsiteY7" fmla="*/ 5324182 h 6654397"/>
              <a:gd name="connsiteX8" fmla="*/ 2810360 w 6900240"/>
              <a:gd name="connsiteY8" fmla="*/ 3371524 h 6654397"/>
              <a:gd name="connsiteX9" fmla="*/ 2334112 w 6900240"/>
              <a:gd name="connsiteY9" fmla="*/ 2876223 h 6654397"/>
              <a:gd name="connsiteX10" fmla="*/ 500549 w 6900240"/>
              <a:gd name="connsiteY10" fmla="*/ 2876225 h 6654397"/>
              <a:gd name="connsiteX11" fmla="*/ 5248 w 6900240"/>
              <a:gd name="connsiteY11" fmla="*/ 2180898 h 6654397"/>
              <a:gd name="connsiteX12" fmla="*/ 20 w 6900240"/>
              <a:gd name="connsiteY12" fmla="*/ 738157 h 6654397"/>
              <a:gd name="connsiteX0" fmla="*/ 20 w 6900240"/>
              <a:gd name="connsiteY0" fmla="*/ 738157 h 6647398"/>
              <a:gd name="connsiteX1" fmla="*/ 819138 w 6900240"/>
              <a:gd name="connsiteY1" fmla="*/ 19050 h 6647398"/>
              <a:gd name="connsiteX2" fmla="*/ 5804897 w 6900240"/>
              <a:gd name="connsiteY2" fmla="*/ 0 h 6647398"/>
              <a:gd name="connsiteX3" fmla="*/ 6900240 w 6900240"/>
              <a:gd name="connsiteY3" fmla="*/ 1095343 h 6647398"/>
              <a:gd name="connsiteX4" fmla="*/ 6900240 w 6900240"/>
              <a:gd name="connsiteY4" fmla="*/ 5476581 h 6647398"/>
              <a:gd name="connsiteX5" fmla="*/ 6119222 w 6900240"/>
              <a:gd name="connsiteY5" fmla="*/ 6590974 h 6647398"/>
              <a:gd name="connsiteX6" fmla="*/ 3562338 w 6900240"/>
              <a:gd name="connsiteY6" fmla="*/ 6552875 h 6647398"/>
              <a:gd name="connsiteX7" fmla="*/ 2800371 w 6900240"/>
              <a:gd name="connsiteY7" fmla="*/ 5419432 h 6647398"/>
              <a:gd name="connsiteX8" fmla="*/ 2810360 w 6900240"/>
              <a:gd name="connsiteY8" fmla="*/ 3371524 h 6647398"/>
              <a:gd name="connsiteX9" fmla="*/ 2334112 w 6900240"/>
              <a:gd name="connsiteY9" fmla="*/ 2876223 h 6647398"/>
              <a:gd name="connsiteX10" fmla="*/ 500549 w 6900240"/>
              <a:gd name="connsiteY10" fmla="*/ 2876225 h 6647398"/>
              <a:gd name="connsiteX11" fmla="*/ 5248 w 6900240"/>
              <a:gd name="connsiteY11" fmla="*/ 2180898 h 6647398"/>
              <a:gd name="connsiteX12" fmla="*/ 20 w 6900240"/>
              <a:gd name="connsiteY12" fmla="*/ 738157 h 6647398"/>
              <a:gd name="connsiteX0" fmla="*/ 20 w 6900240"/>
              <a:gd name="connsiteY0" fmla="*/ 738157 h 6647398"/>
              <a:gd name="connsiteX1" fmla="*/ 819138 w 6900240"/>
              <a:gd name="connsiteY1" fmla="*/ 19050 h 6647398"/>
              <a:gd name="connsiteX2" fmla="*/ 5804897 w 6900240"/>
              <a:gd name="connsiteY2" fmla="*/ 0 h 6647398"/>
              <a:gd name="connsiteX3" fmla="*/ 6900240 w 6900240"/>
              <a:gd name="connsiteY3" fmla="*/ 1095343 h 6647398"/>
              <a:gd name="connsiteX4" fmla="*/ 6900240 w 6900240"/>
              <a:gd name="connsiteY4" fmla="*/ 5476581 h 6647398"/>
              <a:gd name="connsiteX5" fmla="*/ 6119222 w 6900240"/>
              <a:gd name="connsiteY5" fmla="*/ 6590974 h 6647398"/>
              <a:gd name="connsiteX6" fmla="*/ 3562338 w 6900240"/>
              <a:gd name="connsiteY6" fmla="*/ 6552875 h 6647398"/>
              <a:gd name="connsiteX7" fmla="*/ 2800371 w 6900240"/>
              <a:gd name="connsiteY7" fmla="*/ 5419432 h 6647398"/>
              <a:gd name="connsiteX8" fmla="*/ 2810360 w 6900240"/>
              <a:gd name="connsiteY8" fmla="*/ 3371524 h 6647398"/>
              <a:gd name="connsiteX9" fmla="*/ 2334112 w 6900240"/>
              <a:gd name="connsiteY9" fmla="*/ 2876223 h 6647398"/>
              <a:gd name="connsiteX10" fmla="*/ 500549 w 6900240"/>
              <a:gd name="connsiteY10" fmla="*/ 2876225 h 6647398"/>
              <a:gd name="connsiteX11" fmla="*/ 5248 w 6900240"/>
              <a:gd name="connsiteY11" fmla="*/ 2180898 h 6647398"/>
              <a:gd name="connsiteX12" fmla="*/ 20 w 6900240"/>
              <a:gd name="connsiteY12" fmla="*/ 738157 h 6647398"/>
              <a:gd name="connsiteX0" fmla="*/ 20 w 6900240"/>
              <a:gd name="connsiteY0" fmla="*/ 738157 h 6647398"/>
              <a:gd name="connsiteX1" fmla="*/ 819138 w 6900240"/>
              <a:gd name="connsiteY1" fmla="*/ 19050 h 6647398"/>
              <a:gd name="connsiteX2" fmla="*/ 5804897 w 6900240"/>
              <a:gd name="connsiteY2" fmla="*/ 0 h 6647398"/>
              <a:gd name="connsiteX3" fmla="*/ 6900240 w 6900240"/>
              <a:gd name="connsiteY3" fmla="*/ 1095343 h 6647398"/>
              <a:gd name="connsiteX4" fmla="*/ 6900240 w 6900240"/>
              <a:gd name="connsiteY4" fmla="*/ 5476581 h 6647398"/>
              <a:gd name="connsiteX5" fmla="*/ 6119222 w 6900240"/>
              <a:gd name="connsiteY5" fmla="*/ 6590974 h 6647398"/>
              <a:gd name="connsiteX6" fmla="*/ 3562338 w 6900240"/>
              <a:gd name="connsiteY6" fmla="*/ 6552875 h 6647398"/>
              <a:gd name="connsiteX7" fmla="*/ 2800371 w 6900240"/>
              <a:gd name="connsiteY7" fmla="*/ 5419432 h 6647398"/>
              <a:gd name="connsiteX8" fmla="*/ 2810360 w 6900240"/>
              <a:gd name="connsiteY8" fmla="*/ 3371524 h 6647398"/>
              <a:gd name="connsiteX9" fmla="*/ 2334112 w 6900240"/>
              <a:gd name="connsiteY9" fmla="*/ 2876223 h 6647398"/>
              <a:gd name="connsiteX10" fmla="*/ 500549 w 6900240"/>
              <a:gd name="connsiteY10" fmla="*/ 2876225 h 6647398"/>
              <a:gd name="connsiteX11" fmla="*/ 5248 w 6900240"/>
              <a:gd name="connsiteY11" fmla="*/ 2180898 h 6647398"/>
              <a:gd name="connsiteX12" fmla="*/ 20 w 6900240"/>
              <a:gd name="connsiteY12" fmla="*/ 738157 h 6647398"/>
              <a:gd name="connsiteX0" fmla="*/ 20 w 6900240"/>
              <a:gd name="connsiteY0" fmla="*/ 738157 h 6654063"/>
              <a:gd name="connsiteX1" fmla="*/ 819138 w 6900240"/>
              <a:gd name="connsiteY1" fmla="*/ 19050 h 6654063"/>
              <a:gd name="connsiteX2" fmla="*/ 5804897 w 6900240"/>
              <a:gd name="connsiteY2" fmla="*/ 0 h 6654063"/>
              <a:gd name="connsiteX3" fmla="*/ 6900240 w 6900240"/>
              <a:gd name="connsiteY3" fmla="*/ 1095343 h 6654063"/>
              <a:gd name="connsiteX4" fmla="*/ 6900240 w 6900240"/>
              <a:gd name="connsiteY4" fmla="*/ 5476581 h 6654063"/>
              <a:gd name="connsiteX5" fmla="*/ 6119222 w 6900240"/>
              <a:gd name="connsiteY5" fmla="*/ 6590974 h 6654063"/>
              <a:gd name="connsiteX6" fmla="*/ 3371838 w 6900240"/>
              <a:gd name="connsiteY6" fmla="*/ 6562400 h 6654063"/>
              <a:gd name="connsiteX7" fmla="*/ 2800371 w 6900240"/>
              <a:gd name="connsiteY7" fmla="*/ 5419432 h 6654063"/>
              <a:gd name="connsiteX8" fmla="*/ 2810360 w 6900240"/>
              <a:gd name="connsiteY8" fmla="*/ 3371524 h 6654063"/>
              <a:gd name="connsiteX9" fmla="*/ 2334112 w 6900240"/>
              <a:gd name="connsiteY9" fmla="*/ 2876223 h 6654063"/>
              <a:gd name="connsiteX10" fmla="*/ 500549 w 6900240"/>
              <a:gd name="connsiteY10" fmla="*/ 2876225 h 6654063"/>
              <a:gd name="connsiteX11" fmla="*/ 5248 w 6900240"/>
              <a:gd name="connsiteY11" fmla="*/ 2180898 h 6654063"/>
              <a:gd name="connsiteX12" fmla="*/ 20 w 6900240"/>
              <a:gd name="connsiteY12" fmla="*/ 738157 h 6654063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0240"/>
              <a:gd name="connsiteY0" fmla="*/ 738157 h 6590974"/>
              <a:gd name="connsiteX1" fmla="*/ 819138 w 6900240"/>
              <a:gd name="connsiteY1" fmla="*/ 19050 h 6590974"/>
              <a:gd name="connsiteX2" fmla="*/ 5804897 w 6900240"/>
              <a:gd name="connsiteY2" fmla="*/ 0 h 6590974"/>
              <a:gd name="connsiteX3" fmla="*/ 6900240 w 6900240"/>
              <a:gd name="connsiteY3" fmla="*/ 1095343 h 6590974"/>
              <a:gd name="connsiteX4" fmla="*/ 6900240 w 6900240"/>
              <a:gd name="connsiteY4" fmla="*/ 5476581 h 6590974"/>
              <a:gd name="connsiteX5" fmla="*/ 6119222 w 6900240"/>
              <a:gd name="connsiteY5" fmla="*/ 6590974 h 6590974"/>
              <a:gd name="connsiteX6" fmla="*/ 3371838 w 6900240"/>
              <a:gd name="connsiteY6" fmla="*/ 6562400 h 6590974"/>
              <a:gd name="connsiteX7" fmla="*/ 2800371 w 6900240"/>
              <a:gd name="connsiteY7" fmla="*/ 5419432 h 6590974"/>
              <a:gd name="connsiteX8" fmla="*/ 2810360 w 6900240"/>
              <a:gd name="connsiteY8" fmla="*/ 3371524 h 6590974"/>
              <a:gd name="connsiteX9" fmla="*/ 2334112 w 6900240"/>
              <a:gd name="connsiteY9" fmla="*/ 2876223 h 6590974"/>
              <a:gd name="connsiteX10" fmla="*/ 500549 w 6900240"/>
              <a:gd name="connsiteY10" fmla="*/ 2876225 h 6590974"/>
              <a:gd name="connsiteX11" fmla="*/ 5248 w 6900240"/>
              <a:gd name="connsiteY11" fmla="*/ 2180898 h 6590974"/>
              <a:gd name="connsiteX12" fmla="*/ 20 w 6900240"/>
              <a:gd name="connsiteY12" fmla="*/ 738157 h 6590974"/>
              <a:gd name="connsiteX0" fmla="*/ 20 w 6909360"/>
              <a:gd name="connsiteY0" fmla="*/ 738157 h 6586211"/>
              <a:gd name="connsiteX1" fmla="*/ 819138 w 6909360"/>
              <a:gd name="connsiteY1" fmla="*/ 19050 h 6586211"/>
              <a:gd name="connsiteX2" fmla="*/ 5804897 w 6909360"/>
              <a:gd name="connsiteY2" fmla="*/ 0 h 6586211"/>
              <a:gd name="connsiteX3" fmla="*/ 6900240 w 6909360"/>
              <a:gd name="connsiteY3" fmla="*/ 1095343 h 6586211"/>
              <a:gd name="connsiteX4" fmla="*/ 6900240 w 6909360"/>
              <a:gd name="connsiteY4" fmla="*/ 5476581 h 6586211"/>
              <a:gd name="connsiteX5" fmla="*/ 6319247 w 6909360"/>
              <a:gd name="connsiteY5" fmla="*/ 6586211 h 6586211"/>
              <a:gd name="connsiteX6" fmla="*/ 3371838 w 6909360"/>
              <a:gd name="connsiteY6" fmla="*/ 6562400 h 6586211"/>
              <a:gd name="connsiteX7" fmla="*/ 2800371 w 6909360"/>
              <a:gd name="connsiteY7" fmla="*/ 5419432 h 6586211"/>
              <a:gd name="connsiteX8" fmla="*/ 2810360 w 6909360"/>
              <a:gd name="connsiteY8" fmla="*/ 3371524 h 6586211"/>
              <a:gd name="connsiteX9" fmla="*/ 2334112 w 6909360"/>
              <a:gd name="connsiteY9" fmla="*/ 2876223 h 6586211"/>
              <a:gd name="connsiteX10" fmla="*/ 500549 w 6909360"/>
              <a:gd name="connsiteY10" fmla="*/ 2876225 h 6586211"/>
              <a:gd name="connsiteX11" fmla="*/ 5248 w 6909360"/>
              <a:gd name="connsiteY11" fmla="*/ 2180898 h 6586211"/>
              <a:gd name="connsiteX12" fmla="*/ 20 w 6909360"/>
              <a:gd name="connsiteY12" fmla="*/ 738157 h 6586211"/>
              <a:gd name="connsiteX0" fmla="*/ 20 w 6911411"/>
              <a:gd name="connsiteY0" fmla="*/ 738157 h 6586211"/>
              <a:gd name="connsiteX1" fmla="*/ 819138 w 6911411"/>
              <a:gd name="connsiteY1" fmla="*/ 19050 h 6586211"/>
              <a:gd name="connsiteX2" fmla="*/ 5804897 w 6911411"/>
              <a:gd name="connsiteY2" fmla="*/ 0 h 6586211"/>
              <a:gd name="connsiteX3" fmla="*/ 6900240 w 6911411"/>
              <a:gd name="connsiteY3" fmla="*/ 1095343 h 6586211"/>
              <a:gd name="connsiteX4" fmla="*/ 6900240 w 6911411"/>
              <a:gd name="connsiteY4" fmla="*/ 5476581 h 6586211"/>
              <a:gd name="connsiteX5" fmla="*/ 6319247 w 6911411"/>
              <a:gd name="connsiteY5" fmla="*/ 6586211 h 6586211"/>
              <a:gd name="connsiteX6" fmla="*/ 3371838 w 6911411"/>
              <a:gd name="connsiteY6" fmla="*/ 6562400 h 6586211"/>
              <a:gd name="connsiteX7" fmla="*/ 2800371 w 6911411"/>
              <a:gd name="connsiteY7" fmla="*/ 5419432 h 6586211"/>
              <a:gd name="connsiteX8" fmla="*/ 2810360 w 6911411"/>
              <a:gd name="connsiteY8" fmla="*/ 3371524 h 6586211"/>
              <a:gd name="connsiteX9" fmla="*/ 2334112 w 6911411"/>
              <a:gd name="connsiteY9" fmla="*/ 2876223 h 6586211"/>
              <a:gd name="connsiteX10" fmla="*/ 500549 w 6911411"/>
              <a:gd name="connsiteY10" fmla="*/ 2876225 h 6586211"/>
              <a:gd name="connsiteX11" fmla="*/ 5248 w 6911411"/>
              <a:gd name="connsiteY11" fmla="*/ 2180898 h 6586211"/>
              <a:gd name="connsiteX12" fmla="*/ 20 w 6911411"/>
              <a:gd name="connsiteY12" fmla="*/ 738157 h 6586211"/>
              <a:gd name="connsiteX0" fmla="*/ 20 w 6911411"/>
              <a:gd name="connsiteY0" fmla="*/ 738157 h 6586211"/>
              <a:gd name="connsiteX1" fmla="*/ 819138 w 6911411"/>
              <a:gd name="connsiteY1" fmla="*/ 19050 h 6586211"/>
              <a:gd name="connsiteX2" fmla="*/ 5804897 w 6911411"/>
              <a:gd name="connsiteY2" fmla="*/ 0 h 6586211"/>
              <a:gd name="connsiteX3" fmla="*/ 6900240 w 6911411"/>
              <a:gd name="connsiteY3" fmla="*/ 1095343 h 6586211"/>
              <a:gd name="connsiteX4" fmla="*/ 6900240 w 6911411"/>
              <a:gd name="connsiteY4" fmla="*/ 5476581 h 6586211"/>
              <a:gd name="connsiteX5" fmla="*/ 6319247 w 6911411"/>
              <a:gd name="connsiteY5" fmla="*/ 6586211 h 6586211"/>
              <a:gd name="connsiteX6" fmla="*/ 3371838 w 6911411"/>
              <a:gd name="connsiteY6" fmla="*/ 6562400 h 6586211"/>
              <a:gd name="connsiteX7" fmla="*/ 2800371 w 6911411"/>
              <a:gd name="connsiteY7" fmla="*/ 5419432 h 6586211"/>
              <a:gd name="connsiteX8" fmla="*/ 2810360 w 6911411"/>
              <a:gd name="connsiteY8" fmla="*/ 3371524 h 6586211"/>
              <a:gd name="connsiteX9" fmla="*/ 2334112 w 6911411"/>
              <a:gd name="connsiteY9" fmla="*/ 2876223 h 6586211"/>
              <a:gd name="connsiteX10" fmla="*/ 500549 w 6911411"/>
              <a:gd name="connsiteY10" fmla="*/ 2876225 h 6586211"/>
              <a:gd name="connsiteX11" fmla="*/ 5248 w 6911411"/>
              <a:gd name="connsiteY11" fmla="*/ 2180898 h 6586211"/>
              <a:gd name="connsiteX12" fmla="*/ 20 w 6911411"/>
              <a:gd name="connsiteY12" fmla="*/ 738157 h 6586211"/>
              <a:gd name="connsiteX0" fmla="*/ 20 w 6911411"/>
              <a:gd name="connsiteY0" fmla="*/ 738157 h 6586211"/>
              <a:gd name="connsiteX1" fmla="*/ 819138 w 6911411"/>
              <a:gd name="connsiteY1" fmla="*/ 19050 h 6586211"/>
              <a:gd name="connsiteX2" fmla="*/ 5804897 w 6911411"/>
              <a:gd name="connsiteY2" fmla="*/ 0 h 6586211"/>
              <a:gd name="connsiteX3" fmla="*/ 6900240 w 6911411"/>
              <a:gd name="connsiteY3" fmla="*/ 1095343 h 6586211"/>
              <a:gd name="connsiteX4" fmla="*/ 6900240 w 6911411"/>
              <a:gd name="connsiteY4" fmla="*/ 5476581 h 6586211"/>
              <a:gd name="connsiteX5" fmla="*/ 6319247 w 6911411"/>
              <a:gd name="connsiteY5" fmla="*/ 6586211 h 6586211"/>
              <a:gd name="connsiteX6" fmla="*/ 3371838 w 6911411"/>
              <a:gd name="connsiteY6" fmla="*/ 6562400 h 6586211"/>
              <a:gd name="connsiteX7" fmla="*/ 2800371 w 6911411"/>
              <a:gd name="connsiteY7" fmla="*/ 5419432 h 6586211"/>
              <a:gd name="connsiteX8" fmla="*/ 2810360 w 6911411"/>
              <a:gd name="connsiteY8" fmla="*/ 3371524 h 6586211"/>
              <a:gd name="connsiteX9" fmla="*/ 2334112 w 6911411"/>
              <a:gd name="connsiteY9" fmla="*/ 2876223 h 6586211"/>
              <a:gd name="connsiteX10" fmla="*/ 500549 w 6911411"/>
              <a:gd name="connsiteY10" fmla="*/ 2876225 h 6586211"/>
              <a:gd name="connsiteX11" fmla="*/ 5248 w 6911411"/>
              <a:gd name="connsiteY11" fmla="*/ 2180898 h 6586211"/>
              <a:gd name="connsiteX12" fmla="*/ 20 w 6911411"/>
              <a:gd name="connsiteY12" fmla="*/ 738157 h 6586211"/>
              <a:gd name="connsiteX0" fmla="*/ 20 w 6911411"/>
              <a:gd name="connsiteY0" fmla="*/ 738157 h 6586211"/>
              <a:gd name="connsiteX1" fmla="*/ 819138 w 6911411"/>
              <a:gd name="connsiteY1" fmla="*/ 19050 h 6586211"/>
              <a:gd name="connsiteX2" fmla="*/ 5804897 w 6911411"/>
              <a:gd name="connsiteY2" fmla="*/ 0 h 6586211"/>
              <a:gd name="connsiteX3" fmla="*/ 6900240 w 6911411"/>
              <a:gd name="connsiteY3" fmla="*/ 1095343 h 6586211"/>
              <a:gd name="connsiteX4" fmla="*/ 6900240 w 6911411"/>
              <a:gd name="connsiteY4" fmla="*/ 5476581 h 6586211"/>
              <a:gd name="connsiteX5" fmla="*/ 6319247 w 6911411"/>
              <a:gd name="connsiteY5" fmla="*/ 6586211 h 6586211"/>
              <a:gd name="connsiteX6" fmla="*/ 3371838 w 6911411"/>
              <a:gd name="connsiteY6" fmla="*/ 6562400 h 6586211"/>
              <a:gd name="connsiteX7" fmla="*/ 2800371 w 6911411"/>
              <a:gd name="connsiteY7" fmla="*/ 5419432 h 6586211"/>
              <a:gd name="connsiteX8" fmla="*/ 2810360 w 6911411"/>
              <a:gd name="connsiteY8" fmla="*/ 3371524 h 6586211"/>
              <a:gd name="connsiteX9" fmla="*/ 2334112 w 6911411"/>
              <a:gd name="connsiteY9" fmla="*/ 2876223 h 6586211"/>
              <a:gd name="connsiteX10" fmla="*/ 500549 w 6911411"/>
              <a:gd name="connsiteY10" fmla="*/ 2876225 h 6586211"/>
              <a:gd name="connsiteX11" fmla="*/ 5248 w 6911411"/>
              <a:gd name="connsiteY11" fmla="*/ 2180898 h 6586211"/>
              <a:gd name="connsiteX12" fmla="*/ 20 w 6911411"/>
              <a:gd name="connsiteY12" fmla="*/ 738157 h 6586211"/>
              <a:gd name="connsiteX0" fmla="*/ 20 w 6911411"/>
              <a:gd name="connsiteY0" fmla="*/ 738157 h 6586211"/>
              <a:gd name="connsiteX1" fmla="*/ 819138 w 6911411"/>
              <a:gd name="connsiteY1" fmla="*/ 19050 h 6586211"/>
              <a:gd name="connsiteX2" fmla="*/ 5804897 w 6911411"/>
              <a:gd name="connsiteY2" fmla="*/ 0 h 6586211"/>
              <a:gd name="connsiteX3" fmla="*/ 6900240 w 6911411"/>
              <a:gd name="connsiteY3" fmla="*/ 1095343 h 6586211"/>
              <a:gd name="connsiteX4" fmla="*/ 6900240 w 6911411"/>
              <a:gd name="connsiteY4" fmla="*/ 5476581 h 6586211"/>
              <a:gd name="connsiteX5" fmla="*/ 6319247 w 6911411"/>
              <a:gd name="connsiteY5" fmla="*/ 6586211 h 6586211"/>
              <a:gd name="connsiteX6" fmla="*/ 3371838 w 6911411"/>
              <a:gd name="connsiteY6" fmla="*/ 6562400 h 6586211"/>
              <a:gd name="connsiteX7" fmla="*/ 2805134 w 6911411"/>
              <a:gd name="connsiteY7" fmla="*/ 5419432 h 6586211"/>
              <a:gd name="connsiteX8" fmla="*/ 2810360 w 6911411"/>
              <a:gd name="connsiteY8" fmla="*/ 3371524 h 6586211"/>
              <a:gd name="connsiteX9" fmla="*/ 2334112 w 6911411"/>
              <a:gd name="connsiteY9" fmla="*/ 2876223 h 6586211"/>
              <a:gd name="connsiteX10" fmla="*/ 500549 w 6911411"/>
              <a:gd name="connsiteY10" fmla="*/ 2876225 h 6586211"/>
              <a:gd name="connsiteX11" fmla="*/ 5248 w 6911411"/>
              <a:gd name="connsiteY11" fmla="*/ 2180898 h 6586211"/>
              <a:gd name="connsiteX12" fmla="*/ 20 w 6911411"/>
              <a:gd name="connsiteY12" fmla="*/ 738157 h 6586211"/>
              <a:gd name="connsiteX0" fmla="*/ 20 w 6911411"/>
              <a:gd name="connsiteY0" fmla="*/ 738157 h 6586211"/>
              <a:gd name="connsiteX1" fmla="*/ 819138 w 6911411"/>
              <a:gd name="connsiteY1" fmla="*/ 19050 h 6586211"/>
              <a:gd name="connsiteX2" fmla="*/ 5804897 w 6911411"/>
              <a:gd name="connsiteY2" fmla="*/ 0 h 6586211"/>
              <a:gd name="connsiteX3" fmla="*/ 6900240 w 6911411"/>
              <a:gd name="connsiteY3" fmla="*/ 1095343 h 6586211"/>
              <a:gd name="connsiteX4" fmla="*/ 6900240 w 6911411"/>
              <a:gd name="connsiteY4" fmla="*/ 5476581 h 6586211"/>
              <a:gd name="connsiteX5" fmla="*/ 6319247 w 6911411"/>
              <a:gd name="connsiteY5" fmla="*/ 6586211 h 6586211"/>
              <a:gd name="connsiteX6" fmla="*/ 3371838 w 6911411"/>
              <a:gd name="connsiteY6" fmla="*/ 6562400 h 6586211"/>
              <a:gd name="connsiteX7" fmla="*/ 2805134 w 6911411"/>
              <a:gd name="connsiteY7" fmla="*/ 5419432 h 6586211"/>
              <a:gd name="connsiteX8" fmla="*/ 2810360 w 6911411"/>
              <a:gd name="connsiteY8" fmla="*/ 3371524 h 6586211"/>
              <a:gd name="connsiteX9" fmla="*/ 2334112 w 6911411"/>
              <a:gd name="connsiteY9" fmla="*/ 2876223 h 6586211"/>
              <a:gd name="connsiteX10" fmla="*/ 500549 w 6911411"/>
              <a:gd name="connsiteY10" fmla="*/ 2876225 h 6586211"/>
              <a:gd name="connsiteX11" fmla="*/ 5248 w 6911411"/>
              <a:gd name="connsiteY11" fmla="*/ 2180898 h 6586211"/>
              <a:gd name="connsiteX12" fmla="*/ 20 w 6911411"/>
              <a:gd name="connsiteY12" fmla="*/ 738157 h 6586211"/>
              <a:gd name="connsiteX0" fmla="*/ 68307 w 6979698"/>
              <a:gd name="connsiteY0" fmla="*/ 738157 h 6586211"/>
              <a:gd name="connsiteX1" fmla="*/ 887425 w 6979698"/>
              <a:gd name="connsiteY1" fmla="*/ 19050 h 6586211"/>
              <a:gd name="connsiteX2" fmla="*/ 5873184 w 6979698"/>
              <a:gd name="connsiteY2" fmla="*/ 0 h 6586211"/>
              <a:gd name="connsiteX3" fmla="*/ 6968527 w 6979698"/>
              <a:gd name="connsiteY3" fmla="*/ 1095343 h 6586211"/>
              <a:gd name="connsiteX4" fmla="*/ 6968527 w 6979698"/>
              <a:gd name="connsiteY4" fmla="*/ 5476581 h 6586211"/>
              <a:gd name="connsiteX5" fmla="*/ 6387534 w 6979698"/>
              <a:gd name="connsiteY5" fmla="*/ 6586211 h 6586211"/>
              <a:gd name="connsiteX6" fmla="*/ 3440125 w 6979698"/>
              <a:gd name="connsiteY6" fmla="*/ 6562400 h 6586211"/>
              <a:gd name="connsiteX7" fmla="*/ 2873421 w 6979698"/>
              <a:gd name="connsiteY7" fmla="*/ 5419432 h 6586211"/>
              <a:gd name="connsiteX8" fmla="*/ 2878647 w 6979698"/>
              <a:gd name="connsiteY8" fmla="*/ 3371524 h 6586211"/>
              <a:gd name="connsiteX9" fmla="*/ 2402399 w 6979698"/>
              <a:gd name="connsiteY9" fmla="*/ 2876223 h 6586211"/>
              <a:gd name="connsiteX10" fmla="*/ 568836 w 6979698"/>
              <a:gd name="connsiteY10" fmla="*/ 2876225 h 6586211"/>
              <a:gd name="connsiteX11" fmla="*/ 49722 w 6979698"/>
              <a:gd name="connsiteY11" fmla="*/ 2171373 h 6586211"/>
              <a:gd name="connsiteX12" fmla="*/ 68307 w 6979698"/>
              <a:gd name="connsiteY12" fmla="*/ 738157 h 6586211"/>
              <a:gd name="connsiteX0" fmla="*/ 18910 w 6930301"/>
              <a:gd name="connsiteY0" fmla="*/ 738157 h 6586211"/>
              <a:gd name="connsiteX1" fmla="*/ 838028 w 6930301"/>
              <a:gd name="connsiteY1" fmla="*/ 19050 h 6586211"/>
              <a:gd name="connsiteX2" fmla="*/ 5823787 w 6930301"/>
              <a:gd name="connsiteY2" fmla="*/ 0 h 6586211"/>
              <a:gd name="connsiteX3" fmla="*/ 6919130 w 6930301"/>
              <a:gd name="connsiteY3" fmla="*/ 1095343 h 6586211"/>
              <a:gd name="connsiteX4" fmla="*/ 6919130 w 6930301"/>
              <a:gd name="connsiteY4" fmla="*/ 5476581 h 6586211"/>
              <a:gd name="connsiteX5" fmla="*/ 6338137 w 6930301"/>
              <a:gd name="connsiteY5" fmla="*/ 6586211 h 6586211"/>
              <a:gd name="connsiteX6" fmla="*/ 3390728 w 6930301"/>
              <a:gd name="connsiteY6" fmla="*/ 6562400 h 6586211"/>
              <a:gd name="connsiteX7" fmla="*/ 2824024 w 6930301"/>
              <a:gd name="connsiteY7" fmla="*/ 5419432 h 6586211"/>
              <a:gd name="connsiteX8" fmla="*/ 2829250 w 6930301"/>
              <a:gd name="connsiteY8" fmla="*/ 3371524 h 6586211"/>
              <a:gd name="connsiteX9" fmla="*/ 2353002 w 6930301"/>
              <a:gd name="connsiteY9" fmla="*/ 2876223 h 6586211"/>
              <a:gd name="connsiteX10" fmla="*/ 519439 w 6930301"/>
              <a:gd name="connsiteY10" fmla="*/ 2876225 h 6586211"/>
              <a:gd name="connsiteX11" fmla="*/ 325 w 6930301"/>
              <a:gd name="connsiteY11" fmla="*/ 2171373 h 6586211"/>
              <a:gd name="connsiteX12" fmla="*/ 18910 w 6930301"/>
              <a:gd name="connsiteY12" fmla="*/ 738157 h 6586211"/>
              <a:gd name="connsiteX0" fmla="*/ 19220 w 6930611"/>
              <a:gd name="connsiteY0" fmla="*/ 738157 h 6586211"/>
              <a:gd name="connsiteX1" fmla="*/ 838338 w 6930611"/>
              <a:gd name="connsiteY1" fmla="*/ 19050 h 6586211"/>
              <a:gd name="connsiteX2" fmla="*/ 5824097 w 6930611"/>
              <a:gd name="connsiteY2" fmla="*/ 0 h 6586211"/>
              <a:gd name="connsiteX3" fmla="*/ 6919440 w 6930611"/>
              <a:gd name="connsiteY3" fmla="*/ 1095343 h 6586211"/>
              <a:gd name="connsiteX4" fmla="*/ 6919440 w 6930611"/>
              <a:gd name="connsiteY4" fmla="*/ 5476581 h 6586211"/>
              <a:gd name="connsiteX5" fmla="*/ 6338447 w 6930611"/>
              <a:gd name="connsiteY5" fmla="*/ 6586211 h 6586211"/>
              <a:gd name="connsiteX6" fmla="*/ 3391038 w 6930611"/>
              <a:gd name="connsiteY6" fmla="*/ 6562400 h 6586211"/>
              <a:gd name="connsiteX7" fmla="*/ 2824334 w 6930611"/>
              <a:gd name="connsiteY7" fmla="*/ 5419432 h 6586211"/>
              <a:gd name="connsiteX8" fmla="*/ 2829560 w 6930611"/>
              <a:gd name="connsiteY8" fmla="*/ 3371524 h 6586211"/>
              <a:gd name="connsiteX9" fmla="*/ 2353312 w 6930611"/>
              <a:gd name="connsiteY9" fmla="*/ 2876223 h 6586211"/>
              <a:gd name="connsiteX10" fmla="*/ 519749 w 6930611"/>
              <a:gd name="connsiteY10" fmla="*/ 2876225 h 6586211"/>
              <a:gd name="connsiteX11" fmla="*/ 635 w 6930611"/>
              <a:gd name="connsiteY11" fmla="*/ 2171373 h 6586211"/>
              <a:gd name="connsiteX12" fmla="*/ 19220 w 6930611"/>
              <a:gd name="connsiteY12" fmla="*/ 738157 h 6586211"/>
              <a:gd name="connsiteX0" fmla="*/ 1373 w 6946102"/>
              <a:gd name="connsiteY0" fmla="*/ 647670 h 6586211"/>
              <a:gd name="connsiteX1" fmla="*/ 853829 w 6946102"/>
              <a:gd name="connsiteY1" fmla="*/ 19050 h 6586211"/>
              <a:gd name="connsiteX2" fmla="*/ 5839588 w 6946102"/>
              <a:gd name="connsiteY2" fmla="*/ 0 h 6586211"/>
              <a:gd name="connsiteX3" fmla="*/ 6934931 w 6946102"/>
              <a:gd name="connsiteY3" fmla="*/ 1095343 h 6586211"/>
              <a:gd name="connsiteX4" fmla="*/ 6934931 w 6946102"/>
              <a:gd name="connsiteY4" fmla="*/ 5476581 h 6586211"/>
              <a:gd name="connsiteX5" fmla="*/ 6353938 w 6946102"/>
              <a:gd name="connsiteY5" fmla="*/ 6586211 h 6586211"/>
              <a:gd name="connsiteX6" fmla="*/ 3406529 w 6946102"/>
              <a:gd name="connsiteY6" fmla="*/ 6562400 h 6586211"/>
              <a:gd name="connsiteX7" fmla="*/ 2839825 w 6946102"/>
              <a:gd name="connsiteY7" fmla="*/ 5419432 h 6586211"/>
              <a:gd name="connsiteX8" fmla="*/ 2845051 w 6946102"/>
              <a:gd name="connsiteY8" fmla="*/ 3371524 h 6586211"/>
              <a:gd name="connsiteX9" fmla="*/ 2368803 w 6946102"/>
              <a:gd name="connsiteY9" fmla="*/ 2876223 h 6586211"/>
              <a:gd name="connsiteX10" fmla="*/ 535240 w 6946102"/>
              <a:gd name="connsiteY10" fmla="*/ 2876225 h 6586211"/>
              <a:gd name="connsiteX11" fmla="*/ 16126 w 6946102"/>
              <a:gd name="connsiteY11" fmla="*/ 2171373 h 6586211"/>
              <a:gd name="connsiteX12" fmla="*/ 1373 w 6946102"/>
              <a:gd name="connsiteY12" fmla="*/ 647670 h 6586211"/>
              <a:gd name="connsiteX0" fmla="*/ 70753 w 7015482"/>
              <a:gd name="connsiteY0" fmla="*/ 647670 h 6586211"/>
              <a:gd name="connsiteX1" fmla="*/ 923209 w 7015482"/>
              <a:gd name="connsiteY1" fmla="*/ 19050 h 6586211"/>
              <a:gd name="connsiteX2" fmla="*/ 5908968 w 7015482"/>
              <a:gd name="connsiteY2" fmla="*/ 0 h 6586211"/>
              <a:gd name="connsiteX3" fmla="*/ 7004311 w 7015482"/>
              <a:gd name="connsiteY3" fmla="*/ 1095343 h 6586211"/>
              <a:gd name="connsiteX4" fmla="*/ 7004311 w 7015482"/>
              <a:gd name="connsiteY4" fmla="*/ 5476581 h 6586211"/>
              <a:gd name="connsiteX5" fmla="*/ 6423318 w 7015482"/>
              <a:gd name="connsiteY5" fmla="*/ 6586211 h 6586211"/>
              <a:gd name="connsiteX6" fmla="*/ 3475909 w 7015482"/>
              <a:gd name="connsiteY6" fmla="*/ 6562400 h 6586211"/>
              <a:gd name="connsiteX7" fmla="*/ 2909205 w 7015482"/>
              <a:gd name="connsiteY7" fmla="*/ 5419432 h 6586211"/>
              <a:gd name="connsiteX8" fmla="*/ 2914431 w 7015482"/>
              <a:gd name="connsiteY8" fmla="*/ 3371524 h 6586211"/>
              <a:gd name="connsiteX9" fmla="*/ 2438183 w 7015482"/>
              <a:gd name="connsiteY9" fmla="*/ 2876223 h 6586211"/>
              <a:gd name="connsiteX10" fmla="*/ 604620 w 7015482"/>
              <a:gd name="connsiteY10" fmla="*/ 2876225 h 6586211"/>
              <a:gd name="connsiteX11" fmla="*/ 52169 w 7015482"/>
              <a:gd name="connsiteY11" fmla="*/ 2152323 h 6586211"/>
              <a:gd name="connsiteX12" fmla="*/ 70753 w 7015482"/>
              <a:gd name="connsiteY12" fmla="*/ 647670 h 6586211"/>
              <a:gd name="connsiteX0" fmla="*/ 70753 w 7015482"/>
              <a:gd name="connsiteY0" fmla="*/ 647670 h 6586211"/>
              <a:gd name="connsiteX1" fmla="*/ 923209 w 7015482"/>
              <a:gd name="connsiteY1" fmla="*/ 19050 h 6586211"/>
              <a:gd name="connsiteX2" fmla="*/ 5908968 w 7015482"/>
              <a:gd name="connsiteY2" fmla="*/ 0 h 6586211"/>
              <a:gd name="connsiteX3" fmla="*/ 7004311 w 7015482"/>
              <a:gd name="connsiteY3" fmla="*/ 1095343 h 6586211"/>
              <a:gd name="connsiteX4" fmla="*/ 7004311 w 7015482"/>
              <a:gd name="connsiteY4" fmla="*/ 5476581 h 6586211"/>
              <a:gd name="connsiteX5" fmla="*/ 6423318 w 7015482"/>
              <a:gd name="connsiteY5" fmla="*/ 6586211 h 6586211"/>
              <a:gd name="connsiteX6" fmla="*/ 3475909 w 7015482"/>
              <a:gd name="connsiteY6" fmla="*/ 6562400 h 6586211"/>
              <a:gd name="connsiteX7" fmla="*/ 2909205 w 7015482"/>
              <a:gd name="connsiteY7" fmla="*/ 5419432 h 6586211"/>
              <a:gd name="connsiteX8" fmla="*/ 2914431 w 7015482"/>
              <a:gd name="connsiteY8" fmla="*/ 3371524 h 6586211"/>
              <a:gd name="connsiteX9" fmla="*/ 2438183 w 7015482"/>
              <a:gd name="connsiteY9" fmla="*/ 2876223 h 6586211"/>
              <a:gd name="connsiteX10" fmla="*/ 604620 w 7015482"/>
              <a:gd name="connsiteY10" fmla="*/ 2876225 h 6586211"/>
              <a:gd name="connsiteX11" fmla="*/ 52169 w 7015482"/>
              <a:gd name="connsiteY11" fmla="*/ 2152323 h 6586211"/>
              <a:gd name="connsiteX12" fmla="*/ 70753 w 7015482"/>
              <a:gd name="connsiteY12" fmla="*/ 647670 h 6586211"/>
              <a:gd name="connsiteX0" fmla="*/ 18848 w 6963577"/>
              <a:gd name="connsiteY0" fmla="*/ 647670 h 6586211"/>
              <a:gd name="connsiteX1" fmla="*/ 871304 w 6963577"/>
              <a:gd name="connsiteY1" fmla="*/ 19050 h 6586211"/>
              <a:gd name="connsiteX2" fmla="*/ 5857063 w 6963577"/>
              <a:gd name="connsiteY2" fmla="*/ 0 h 6586211"/>
              <a:gd name="connsiteX3" fmla="*/ 6952406 w 6963577"/>
              <a:gd name="connsiteY3" fmla="*/ 1095343 h 6586211"/>
              <a:gd name="connsiteX4" fmla="*/ 6952406 w 6963577"/>
              <a:gd name="connsiteY4" fmla="*/ 5476581 h 6586211"/>
              <a:gd name="connsiteX5" fmla="*/ 6371413 w 6963577"/>
              <a:gd name="connsiteY5" fmla="*/ 6586211 h 6586211"/>
              <a:gd name="connsiteX6" fmla="*/ 3424004 w 6963577"/>
              <a:gd name="connsiteY6" fmla="*/ 6562400 h 6586211"/>
              <a:gd name="connsiteX7" fmla="*/ 2857300 w 6963577"/>
              <a:gd name="connsiteY7" fmla="*/ 5419432 h 6586211"/>
              <a:gd name="connsiteX8" fmla="*/ 2862526 w 6963577"/>
              <a:gd name="connsiteY8" fmla="*/ 3371524 h 6586211"/>
              <a:gd name="connsiteX9" fmla="*/ 2386278 w 6963577"/>
              <a:gd name="connsiteY9" fmla="*/ 2876223 h 6586211"/>
              <a:gd name="connsiteX10" fmla="*/ 552715 w 6963577"/>
              <a:gd name="connsiteY10" fmla="*/ 2876225 h 6586211"/>
              <a:gd name="connsiteX11" fmla="*/ 264 w 6963577"/>
              <a:gd name="connsiteY11" fmla="*/ 2152323 h 6586211"/>
              <a:gd name="connsiteX12" fmla="*/ 18848 w 6963577"/>
              <a:gd name="connsiteY12" fmla="*/ 647670 h 6586211"/>
              <a:gd name="connsiteX0" fmla="*/ 18848 w 6963577"/>
              <a:gd name="connsiteY0" fmla="*/ 647670 h 6586211"/>
              <a:gd name="connsiteX1" fmla="*/ 871304 w 6963577"/>
              <a:gd name="connsiteY1" fmla="*/ 19050 h 6586211"/>
              <a:gd name="connsiteX2" fmla="*/ 5857063 w 6963577"/>
              <a:gd name="connsiteY2" fmla="*/ 0 h 6586211"/>
              <a:gd name="connsiteX3" fmla="*/ 6952406 w 6963577"/>
              <a:gd name="connsiteY3" fmla="*/ 1095343 h 6586211"/>
              <a:gd name="connsiteX4" fmla="*/ 6952406 w 6963577"/>
              <a:gd name="connsiteY4" fmla="*/ 5476581 h 6586211"/>
              <a:gd name="connsiteX5" fmla="*/ 6371413 w 6963577"/>
              <a:gd name="connsiteY5" fmla="*/ 6586211 h 6586211"/>
              <a:gd name="connsiteX6" fmla="*/ 3424004 w 6963577"/>
              <a:gd name="connsiteY6" fmla="*/ 6562400 h 6586211"/>
              <a:gd name="connsiteX7" fmla="*/ 2857300 w 6963577"/>
              <a:gd name="connsiteY7" fmla="*/ 5419432 h 6586211"/>
              <a:gd name="connsiteX8" fmla="*/ 2862526 w 6963577"/>
              <a:gd name="connsiteY8" fmla="*/ 3371524 h 6586211"/>
              <a:gd name="connsiteX9" fmla="*/ 2386278 w 6963577"/>
              <a:gd name="connsiteY9" fmla="*/ 2876223 h 6586211"/>
              <a:gd name="connsiteX10" fmla="*/ 552715 w 6963577"/>
              <a:gd name="connsiteY10" fmla="*/ 2876225 h 6586211"/>
              <a:gd name="connsiteX11" fmla="*/ 264 w 6963577"/>
              <a:gd name="connsiteY11" fmla="*/ 2152323 h 6586211"/>
              <a:gd name="connsiteX12" fmla="*/ 18848 w 6963577"/>
              <a:gd name="connsiteY12" fmla="*/ 647670 h 6586211"/>
              <a:gd name="connsiteX0" fmla="*/ 18962 w 6963691"/>
              <a:gd name="connsiteY0" fmla="*/ 647670 h 6586211"/>
              <a:gd name="connsiteX1" fmla="*/ 871418 w 6963691"/>
              <a:gd name="connsiteY1" fmla="*/ 19050 h 6586211"/>
              <a:gd name="connsiteX2" fmla="*/ 5857177 w 6963691"/>
              <a:gd name="connsiteY2" fmla="*/ 0 h 6586211"/>
              <a:gd name="connsiteX3" fmla="*/ 6952520 w 6963691"/>
              <a:gd name="connsiteY3" fmla="*/ 1095343 h 6586211"/>
              <a:gd name="connsiteX4" fmla="*/ 6952520 w 6963691"/>
              <a:gd name="connsiteY4" fmla="*/ 5476581 h 6586211"/>
              <a:gd name="connsiteX5" fmla="*/ 6371527 w 6963691"/>
              <a:gd name="connsiteY5" fmla="*/ 6586211 h 6586211"/>
              <a:gd name="connsiteX6" fmla="*/ 3424118 w 6963691"/>
              <a:gd name="connsiteY6" fmla="*/ 6562400 h 6586211"/>
              <a:gd name="connsiteX7" fmla="*/ 2857414 w 6963691"/>
              <a:gd name="connsiteY7" fmla="*/ 5419432 h 6586211"/>
              <a:gd name="connsiteX8" fmla="*/ 2862640 w 6963691"/>
              <a:gd name="connsiteY8" fmla="*/ 3371524 h 6586211"/>
              <a:gd name="connsiteX9" fmla="*/ 2386392 w 6963691"/>
              <a:gd name="connsiteY9" fmla="*/ 2876223 h 6586211"/>
              <a:gd name="connsiteX10" fmla="*/ 552829 w 6963691"/>
              <a:gd name="connsiteY10" fmla="*/ 2876225 h 6586211"/>
              <a:gd name="connsiteX11" fmla="*/ 378 w 6963691"/>
              <a:gd name="connsiteY11" fmla="*/ 2152323 h 6586211"/>
              <a:gd name="connsiteX12" fmla="*/ 18962 w 6963691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9991 w 6944729"/>
              <a:gd name="connsiteY11" fmla="*/ 2161848 h 6586211"/>
              <a:gd name="connsiteX12" fmla="*/ 0 w 6944729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9991 w 6944729"/>
              <a:gd name="connsiteY11" fmla="*/ 2161848 h 6586211"/>
              <a:gd name="connsiteX12" fmla="*/ 0 w 6944729"/>
              <a:gd name="connsiteY12" fmla="*/ 647670 h 6586211"/>
              <a:gd name="connsiteX0" fmla="*/ 113836 w 7058565"/>
              <a:gd name="connsiteY0" fmla="*/ 647670 h 6586211"/>
              <a:gd name="connsiteX1" fmla="*/ 966292 w 7058565"/>
              <a:gd name="connsiteY1" fmla="*/ 19050 h 6586211"/>
              <a:gd name="connsiteX2" fmla="*/ 5952051 w 7058565"/>
              <a:gd name="connsiteY2" fmla="*/ 0 h 6586211"/>
              <a:gd name="connsiteX3" fmla="*/ 7047394 w 7058565"/>
              <a:gd name="connsiteY3" fmla="*/ 1095343 h 6586211"/>
              <a:gd name="connsiteX4" fmla="*/ 7047394 w 7058565"/>
              <a:gd name="connsiteY4" fmla="*/ 5476581 h 6586211"/>
              <a:gd name="connsiteX5" fmla="*/ 6466401 w 7058565"/>
              <a:gd name="connsiteY5" fmla="*/ 6586211 h 6586211"/>
              <a:gd name="connsiteX6" fmla="*/ 3518992 w 7058565"/>
              <a:gd name="connsiteY6" fmla="*/ 6562400 h 6586211"/>
              <a:gd name="connsiteX7" fmla="*/ 2952288 w 7058565"/>
              <a:gd name="connsiteY7" fmla="*/ 5419432 h 6586211"/>
              <a:gd name="connsiteX8" fmla="*/ 2957514 w 7058565"/>
              <a:gd name="connsiteY8" fmla="*/ 3371524 h 6586211"/>
              <a:gd name="connsiteX9" fmla="*/ 2481266 w 7058565"/>
              <a:gd name="connsiteY9" fmla="*/ 2876223 h 6586211"/>
              <a:gd name="connsiteX10" fmla="*/ 647703 w 7058565"/>
              <a:gd name="connsiteY10" fmla="*/ 2876225 h 6586211"/>
              <a:gd name="connsiteX11" fmla="*/ 2 w 7058565"/>
              <a:gd name="connsiteY11" fmla="*/ 2342823 h 6586211"/>
              <a:gd name="connsiteX12" fmla="*/ 113836 w 7058565"/>
              <a:gd name="connsiteY12" fmla="*/ 647670 h 6586211"/>
              <a:gd name="connsiteX0" fmla="*/ 114262 w 7058991"/>
              <a:gd name="connsiteY0" fmla="*/ 647670 h 6586211"/>
              <a:gd name="connsiteX1" fmla="*/ 966718 w 7058991"/>
              <a:gd name="connsiteY1" fmla="*/ 19050 h 6586211"/>
              <a:gd name="connsiteX2" fmla="*/ 5952477 w 7058991"/>
              <a:gd name="connsiteY2" fmla="*/ 0 h 6586211"/>
              <a:gd name="connsiteX3" fmla="*/ 7047820 w 7058991"/>
              <a:gd name="connsiteY3" fmla="*/ 1095343 h 6586211"/>
              <a:gd name="connsiteX4" fmla="*/ 7047820 w 7058991"/>
              <a:gd name="connsiteY4" fmla="*/ 5476581 h 6586211"/>
              <a:gd name="connsiteX5" fmla="*/ 6466827 w 7058991"/>
              <a:gd name="connsiteY5" fmla="*/ 6586211 h 6586211"/>
              <a:gd name="connsiteX6" fmla="*/ 3519418 w 7058991"/>
              <a:gd name="connsiteY6" fmla="*/ 6562400 h 6586211"/>
              <a:gd name="connsiteX7" fmla="*/ 2952714 w 7058991"/>
              <a:gd name="connsiteY7" fmla="*/ 5419432 h 6586211"/>
              <a:gd name="connsiteX8" fmla="*/ 2957940 w 7058991"/>
              <a:gd name="connsiteY8" fmla="*/ 3371524 h 6586211"/>
              <a:gd name="connsiteX9" fmla="*/ 2481692 w 7058991"/>
              <a:gd name="connsiteY9" fmla="*/ 2876223 h 6586211"/>
              <a:gd name="connsiteX10" fmla="*/ 648129 w 7058991"/>
              <a:gd name="connsiteY10" fmla="*/ 2876225 h 6586211"/>
              <a:gd name="connsiteX11" fmla="*/ 428 w 7058991"/>
              <a:gd name="connsiteY11" fmla="*/ 2342823 h 6586211"/>
              <a:gd name="connsiteX12" fmla="*/ 114262 w 7058991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5229 w 6944729"/>
              <a:gd name="connsiteY11" fmla="*/ 2285673 h 6586211"/>
              <a:gd name="connsiteX12" fmla="*/ 0 w 6944729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5229 w 6944729"/>
              <a:gd name="connsiteY11" fmla="*/ 2285673 h 6586211"/>
              <a:gd name="connsiteX12" fmla="*/ 0 w 6944729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5229 w 6944729"/>
              <a:gd name="connsiteY11" fmla="*/ 2285673 h 6586211"/>
              <a:gd name="connsiteX12" fmla="*/ 0 w 6944729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5229 w 6944729"/>
              <a:gd name="connsiteY11" fmla="*/ 2285673 h 6586211"/>
              <a:gd name="connsiteX12" fmla="*/ 0 w 6944729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5229 w 6944729"/>
              <a:gd name="connsiteY11" fmla="*/ 2285673 h 6586211"/>
              <a:gd name="connsiteX12" fmla="*/ 0 w 6944729"/>
              <a:gd name="connsiteY12" fmla="*/ 647670 h 6586211"/>
              <a:gd name="connsiteX0" fmla="*/ 0 w 6944729"/>
              <a:gd name="connsiteY0" fmla="*/ 647670 h 6586211"/>
              <a:gd name="connsiteX1" fmla="*/ 852456 w 6944729"/>
              <a:gd name="connsiteY1" fmla="*/ 19050 h 6586211"/>
              <a:gd name="connsiteX2" fmla="*/ 5838215 w 6944729"/>
              <a:gd name="connsiteY2" fmla="*/ 0 h 6586211"/>
              <a:gd name="connsiteX3" fmla="*/ 6933558 w 6944729"/>
              <a:gd name="connsiteY3" fmla="*/ 1095343 h 6586211"/>
              <a:gd name="connsiteX4" fmla="*/ 6933558 w 6944729"/>
              <a:gd name="connsiteY4" fmla="*/ 5476581 h 6586211"/>
              <a:gd name="connsiteX5" fmla="*/ 6352565 w 6944729"/>
              <a:gd name="connsiteY5" fmla="*/ 6586211 h 6586211"/>
              <a:gd name="connsiteX6" fmla="*/ 3405156 w 6944729"/>
              <a:gd name="connsiteY6" fmla="*/ 6562400 h 6586211"/>
              <a:gd name="connsiteX7" fmla="*/ 2838452 w 6944729"/>
              <a:gd name="connsiteY7" fmla="*/ 5419432 h 6586211"/>
              <a:gd name="connsiteX8" fmla="*/ 2843678 w 6944729"/>
              <a:gd name="connsiteY8" fmla="*/ 3371524 h 6586211"/>
              <a:gd name="connsiteX9" fmla="*/ 2367430 w 6944729"/>
              <a:gd name="connsiteY9" fmla="*/ 2876223 h 6586211"/>
              <a:gd name="connsiteX10" fmla="*/ 533867 w 6944729"/>
              <a:gd name="connsiteY10" fmla="*/ 2876225 h 6586211"/>
              <a:gd name="connsiteX11" fmla="*/ 5229 w 6944729"/>
              <a:gd name="connsiteY11" fmla="*/ 2285673 h 6586211"/>
              <a:gd name="connsiteX12" fmla="*/ 0 w 6944729"/>
              <a:gd name="connsiteY12" fmla="*/ 647670 h 6586211"/>
              <a:gd name="connsiteX0" fmla="*/ 10958 w 6941400"/>
              <a:gd name="connsiteY0" fmla="*/ 647670 h 6586211"/>
              <a:gd name="connsiteX1" fmla="*/ 849127 w 6941400"/>
              <a:gd name="connsiteY1" fmla="*/ 19050 h 6586211"/>
              <a:gd name="connsiteX2" fmla="*/ 5834886 w 6941400"/>
              <a:gd name="connsiteY2" fmla="*/ 0 h 6586211"/>
              <a:gd name="connsiteX3" fmla="*/ 6930229 w 6941400"/>
              <a:gd name="connsiteY3" fmla="*/ 1095343 h 6586211"/>
              <a:gd name="connsiteX4" fmla="*/ 6930229 w 6941400"/>
              <a:gd name="connsiteY4" fmla="*/ 5476581 h 6586211"/>
              <a:gd name="connsiteX5" fmla="*/ 6349236 w 6941400"/>
              <a:gd name="connsiteY5" fmla="*/ 6586211 h 6586211"/>
              <a:gd name="connsiteX6" fmla="*/ 3401827 w 6941400"/>
              <a:gd name="connsiteY6" fmla="*/ 6562400 h 6586211"/>
              <a:gd name="connsiteX7" fmla="*/ 2835123 w 6941400"/>
              <a:gd name="connsiteY7" fmla="*/ 5419432 h 6586211"/>
              <a:gd name="connsiteX8" fmla="*/ 2840349 w 6941400"/>
              <a:gd name="connsiteY8" fmla="*/ 3371524 h 6586211"/>
              <a:gd name="connsiteX9" fmla="*/ 2364101 w 6941400"/>
              <a:gd name="connsiteY9" fmla="*/ 2876223 h 6586211"/>
              <a:gd name="connsiteX10" fmla="*/ 530538 w 6941400"/>
              <a:gd name="connsiteY10" fmla="*/ 2876225 h 6586211"/>
              <a:gd name="connsiteX11" fmla="*/ 1900 w 6941400"/>
              <a:gd name="connsiteY11" fmla="*/ 2285673 h 6586211"/>
              <a:gd name="connsiteX12" fmla="*/ 10958 w 6941400"/>
              <a:gd name="connsiteY12" fmla="*/ 647670 h 6586211"/>
              <a:gd name="connsiteX0" fmla="*/ 0 w 6963779"/>
              <a:gd name="connsiteY0" fmla="*/ 576232 h 6586211"/>
              <a:gd name="connsiteX1" fmla="*/ 871506 w 6963779"/>
              <a:gd name="connsiteY1" fmla="*/ 19050 h 6586211"/>
              <a:gd name="connsiteX2" fmla="*/ 5857265 w 6963779"/>
              <a:gd name="connsiteY2" fmla="*/ 0 h 6586211"/>
              <a:gd name="connsiteX3" fmla="*/ 6952608 w 6963779"/>
              <a:gd name="connsiteY3" fmla="*/ 1095343 h 6586211"/>
              <a:gd name="connsiteX4" fmla="*/ 6952608 w 6963779"/>
              <a:gd name="connsiteY4" fmla="*/ 5476581 h 6586211"/>
              <a:gd name="connsiteX5" fmla="*/ 6371615 w 6963779"/>
              <a:gd name="connsiteY5" fmla="*/ 6586211 h 6586211"/>
              <a:gd name="connsiteX6" fmla="*/ 3424206 w 6963779"/>
              <a:gd name="connsiteY6" fmla="*/ 6562400 h 6586211"/>
              <a:gd name="connsiteX7" fmla="*/ 2857502 w 6963779"/>
              <a:gd name="connsiteY7" fmla="*/ 5419432 h 6586211"/>
              <a:gd name="connsiteX8" fmla="*/ 2862728 w 6963779"/>
              <a:gd name="connsiteY8" fmla="*/ 3371524 h 6586211"/>
              <a:gd name="connsiteX9" fmla="*/ 2386480 w 6963779"/>
              <a:gd name="connsiteY9" fmla="*/ 2876223 h 6586211"/>
              <a:gd name="connsiteX10" fmla="*/ 552917 w 6963779"/>
              <a:gd name="connsiteY10" fmla="*/ 2876225 h 6586211"/>
              <a:gd name="connsiteX11" fmla="*/ 24279 w 6963779"/>
              <a:gd name="connsiteY11" fmla="*/ 2285673 h 6586211"/>
              <a:gd name="connsiteX12" fmla="*/ 0 w 6963779"/>
              <a:gd name="connsiteY12" fmla="*/ 576232 h 6586211"/>
              <a:gd name="connsiteX0" fmla="*/ 15463 w 6941142"/>
              <a:gd name="connsiteY0" fmla="*/ 576232 h 6586211"/>
              <a:gd name="connsiteX1" fmla="*/ 848869 w 6941142"/>
              <a:gd name="connsiteY1" fmla="*/ 19050 h 6586211"/>
              <a:gd name="connsiteX2" fmla="*/ 5834628 w 6941142"/>
              <a:gd name="connsiteY2" fmla="*/ 0 h 6586211"/>
              <a:gd name="connsiteX3" fmla="*/ 6929971 w 6941142"/>
              <a:gd name="connsiteY3" fmla="*/ 1095343 h 6586211"/>
              <a:gd name="connsiteX4" fmla="*/ 6929971 w 6941142"/>
              <a:gd name="connsiteY4" fmla="*/ 5476581 h 6586211"/>
              <a:gd name="connsiteX5" fmla="*/ 6348978 w 6941142"/>
              <a:gd name="connsiteY5" fmla="*/ 6586211 h 6586211"/>
              <a:gd name="connsiteX6" fmla="*/ 3401569 w 6941142"/>
              <a:gd name="connsiteY6" fmla="*/ 6562400 h 6586211"/>
              <a:gd name="connsiteX7" fmla="*/ 2834865 w 6941142"/>
              <a:gd name="connsiteY7" fmla="*/ 5419432 h 6586211"/>
              <a:gd name="connsiteX8" fmla="*/ 2840091 w 6941142"/>
              <a:gd name="connsiteY8" fmla="*/ 3371524 h 6586211"/>
              <a:gd name="connsiteX9" fmla="*/ 2363843 w 6941142"/>
              <a:gd name="connsiteY9" fmla="*/ 2876223 h 6586211"/>
              <a:gd name="connsiteX10" fmla="*/ 530280 w 6941142"/>
              <a:gd name="connsiteY10" fmla="*/ 2876225 h 6586211"/>
              <a:gd name="connsiteX11" fmla="*/ 1642 w 6941142"/>
              <a:gd name="connsiteY11" fmla="*/ 2285673 h 6586211"/>
              <a:gd name="connsiteX12" fmla="*/ 15463 w 6941142"/>
              <a:gd name="connsiteY12" fmla="*/ 576232 h 6586211"/>
              <a:gd name="connsiteX0" fmla="*/ 0 w 6949492"/>
              <a:gd name="connsiteY0" fmla="*/ 576232 h 6586211"/>
              <a:gd name="connsiteX1" fmla="*/ 857219 w 6949492"/>
              <a:gd name="connsiteY1" fmla="*/ 19050 h 6586211"/>
              <a:gd name="connsiteX2" fmla="*/ 5842978 w 6949492"/>
              <a:gd name="connsiteY2" fmla="*/ 0 h 6586211"/>
              <a:gd name="connsiteX3" fmla="*/ 6938321 w 6949492"/>
              <a:gd name="connsiteY3" fmla="*/ 1095343 h 6586211"/>
              <a:gd name="connsiteX4" fmla="*/ 6938321 w 6949492"/>
              <a:gd name="connsiteY4" fmla="*/ 5476581 h 6586211"/>
              <a:gd name="connsiteX5" fmla="*/ 6357328 w 6949492"/>
              <a:gd name="connsiteY5" fmla="*/ 6586211 h 6586211"/>
              <a:gd name="connsiteX6" fmla="*/ 3409919 w 6949492"/>
              <a:gd name="connsiteY6" fmla="*/ 6562400 h 6586211"/>
              <a:gd name="connsiteX7" fmla="*/ 2843215 w 6949492"/>
              <a:gd name="connsiteY7" fmla="*/ 5419432 h 6586211"/>
              <a:gd name="connsiteX8" fmla="*/ 2848441 w 6949492"/>
              <a:gd name="connsiteY8" fmla="*/ 3371524 h 6586211"/>
              <a:gd name="connsiteX9" fmla="*/ 2372193 w 6949492"/>
              <a:gd name="connsiteY9" fmla="*/ 2876223 h 6586211"/>
              <a:gd name="connsiteX10" fmla="*/ 538630 w 6949492"/>
              <a:gd name="connsiteY10" fmla="*/ 2876225 h 6586211"/>
              <a:gd name="connsiteX11" fmla="*/ 9992 w 6949492"/>
              <a:gd name="connsiteY11" fmla="*/ 2285673 h 6586211"/>
              <a:gd name="connsiteX12" fmla="*/ 0 w 6949492"/>
              <a:gd name="connsiteY12" fmla="*/ 576232 h 6586211"/>
              <a:gd name="connsiteX0" fmla="*/ 0 w 6949492"/>
              <a:gd name="connsiteY0" fmla="*/ 576232 h 6586211"/>
              <a:gd name="connsiteX1" fmla="*/ 742919 w 6949492"/>
              <a:gd name="connsiteY1" fmla="*/ 42863 h 6586211"/>
              <a:gd name="connsiteX2" fmla="*/ 5842978 w 6949492"/>
              <a:gd name="connsiteY2" fmla="*/ 0 h 6586211"/>
              <a:gd name="connsiteX3" fmla="*/ 6938321 w 6949492"/>
              <a:gd name="connsiteY3" fmla="*/ 1095343 h 6586211"/>
              <a:gd name="connsiteX4" fmla="*/ 6938321 w 6949492"/>
              <a:gd name="connsiteY4" fmla="*/ 5476581 h 6586211"/>
              <a:gd name="connsiteX5" fmla="*/ 6357328 w 6949492"/>
              <a:gd name="connsiteY5" fmla="*/ 6586211 h 6586211"/>
              <a:gd name="connsiteX6" fmla="*/ 3409919 w 6949492"/>
              <a:gd name="connsiteY6" fmla="*/ 6562400 h 6586211"/>
              <a:gd name="connsiteX7" fmla="*/ 2843215 w 6949492"/>
              <a:gd name="connsiteY7" fmla="*/ 5419432 h 6586211"/>
              <a:gd name="connsiteX8" fmla="*/ 2848441 w 6949492"/>
              <a:gd name="connsiteY8" fmla="*/ 3371524 h 6586211"/>
              <a:gd name="connsiteX9" fmla="*/ 2372193 w 6949492"/>
              <a:gd name="connsiteY9" fmla="*/ 2876223 h 6586211"/>
              <a:gd name="connsiteX10" fmla="*/ 538630 w 6949492"/>
              <a:gd name="connsiteY10" fmla="*/ 2876225 h 6586211"/>
              <a:gd name="connsiteX11" fmla="*/ 9992 w 6949492"/>
              <a:gd name="connsiteY11" fmla="*/ 2285673 h 6586211"/>
              <a:gd name="connsiteX12" fmla="*/ 0 w 6949492"/>
              <a:gd name="connsiteY12" fmla="*/ 576232 h 6586211"/>
              <a:gd name="connsiteX0" fmla="*/ 0 w 6949492"/>
              <a:gd name="connsiteY0" fmla="*/ 576232 h 6586211"/>
              <a:gd name="connsiteX1" fmla="*/ 742919 w 6949492"/>
              <a:gd name="connsiteY1" fmla="*/ 42863 h 6586211"/>
              <a:gd name="connsiteX2" fmla="*/ 5842978 w 6949492"/>
              <a:gd name="connsiteY2" fmla="*/ 0 h 6586211"/>
              <a:gd name="connsiteX3" fmla="*/ 6938321 w 6949492"/>
              <a:gd name="connsiteY3" fmla="*/ 1095343 h 6586211"/>
              <a:gd name="connsiteX4" fmla="*/ 6938321 w 6949492"/>
              <a:gd name="connsiteY4" fmla="*/ 5476581 h 6586211"/>
              <a:gd name="connsiteX5" fmla="*/ 6357328 w 6949492"/>
              <a:gd name="connsiteY5" fmla="*/ 6586211 h 6586211"/>
              <a:gd name="connsiteX6" fmla="*/ 3409919 w 6949492"/>
              <a:gd name="connsiteY6" fmla="*/ 6562400 h 6586211"/>
              <a:gd name="connsiteX7" fmla="*/ 2843215 w 6949492"/>
              <a:gd name="connsiteY7" fmla="*/ 5419432 h 6586211"/>
              <a:gd name="connsiteX8" fmla="*/ 2848441 w 6949492"/>
              <a:gd name="connsiteY8" fmla="*/ 3371524 h 6586211"/>
              <a:gd name="connsiteX9" fmla="*/ 2372193 w 6949492"/>
              <a:gd name="connsiteY9" fmla="*/ 2876223 h 6586211"/>
              <a:gd name="connsiteX10" fmla="*/ 538630 w 6949492"/>
              <a:gd name="connsiteY10" fmla="*/ 2876225 h 6586211"/>
              <a:gd name="connsiteX11" fmla="*/ 9992 w 6949492"/>
              <a:gd name="connsiteY11" fmla="*/ 2285673 h 6586211"/>
              <a:gd name="connsiteX12" fmla="*/ 0 w 6949492"/>
              <a:gd name="connsiteY12" fmla="*/ 576232 h 6586211"/>
              <a:gd name="connsiteX0" fmla="*/ 0 w 6949492"/>
              <a:gd name="connsiteY0" fmla="*/ 576232 h 6586211"/>
              <a:gd name="connsiteX1" fmla="*/ 1119156 w 6949492"/>
              <a:gd name="connsiteY1" fmla="*/ 33338 h 6586211"/>
              <a:gd name="connsiteX2" fmla="*/ 5842978 w 6949492"/>
              <a:gd name="connsiteY2" fmla="*/ 0 h 6586211"/>
              <a:gd name="connsiteX3" fmla="*/ 6938321 w 6949492"/>
              <a:gd name="connsiteY3" fmla="*/ 1095343 h 6586211"/>
              <a:gd name="connsiteX4" fmla="*/ 6938321 w 6949492"/>
              <a:gd name="connsiteY4" fmla="*/ 5476581 h 6586211"/>
              <a:gd name="connsiteX5" fmla="*/ 6357328 w 6949492"/>
              <a:gd name="connsiteY5" fmla="*/ 6586211 h 6586211"/>
              <a:gd name="connsiteX6" fmla="*/ 3409919 w 6949492"/>
              <a:gd name="connsiteY6" fmla="*/ 6562400 h 6586211"/>
              <a:gd name="connsiteX7" fmla="*/ 2843215 w 6949492"/>
              <a:gd name="connsiteY7" fmla="*/ 5419432 h 6586211"/>
              <a:gd name="connsiteX8" fmla="*/ 2848441 w 6949492"/>
              <a:gd name="connsiteY8" fmla="*/ 3371524 h 6586211"/>
              <a:gd name="connsiteX9" fmla="*/ 2372193 w 6949492"/>
              <a:gd name="connsiteY9" fmla="*/ 2876223 h 6586211"/>
              <a:gd name="connsiteX10" fmla="*/ 538630 w 6949492"/>
              <a:gd name="connsiteY10" fmla="*/ 2876225 h 6586211"/>
              <a:gd name="connsiteX11" fmla="*/ 9992 w 6949492"/>
              <a:gd name="connsiteY11" fmla="*/ 2285673 h 6586211"/>
              <a:gd name="connsiteX12" fmla="*/ 0 w 6949492"/>
              <a:gd name="connsiteY12" fmla="*/ 576232 h 6586211"/>
              <a:gd name="connsiteX0" fmla="*/ 2663 w 6952155"/>
              <a:gd name="connsiteY0" fmla="*/ 576232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1943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576232 h 6586211"/>
              <a:gd name="connsiteX0" fmla="*/ 2663 w 6952155"/>
              <a:gd name="connsiteY0" fmla="*/ 576232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1943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576232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1943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1943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0038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0038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0038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0038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400382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52155"/>
              <a:gd name="connsiteY0" fmla="*/ 852457 h 6607957"/>
              <a:gd name="connsiteX1" fmla="*/ 1121819 w 6952155"/>
              <a:gd name="connsiteY1" fmla="*/ 33338 h 6607957"/>
              <a:gd name="connsiteX2" fmla="*/ 5845641 w 6952155"/>
              <a:gd name="connsiteY2" fmla="*/ 0 h 6607957"/>
              <a:gd name="connsiteX3" fmla="*/ 6940984 w 6952155"/>
              <a:gd name="connsiteY3" fmla="*/ 1095343 h 6607957"/>
              <a:gd name="connsiteX4" fmla="*/ 6940984 w 6952155"/>
              <a:gd name="connsiteY4" fmla="*/ 5476581 h 6607957"/>
              <a:gd name="connsiteX5" fmla="*/ 6359991 w 6952155"/>
              <a:gd name="connsiteY5" fmla="*/ 6586211 h 6607957"/>
              <a:gd name="connsiteX6" fmla="*/ 3412582 w 6952155"/>
              <a:gd name="connsiteY6" fmla="*/ 6562400 h 6607957"/>
              <a:gd name="connsiteX7" fmla="*/ 2845878 w 6952155"/>
              <a:gd name="connsiteY7" fmla="*/ 5924257 h 6607957"/>
              <a:gd name="connsiteX8" fmla="*/ 2851104 w 6952155"/>
              <a:gd name="connsiteY8" fmla="*/ 3371524 h 6607957"/>
              <a:gd name="connsiteX9" fmla="*/ 2374856 w 6952155"/>
              <a:gd name="connsiteY9" fmla="*/ 2876223 h 6607957"/>
              <a:gd name="connsiteX10" fmla="*/ 541293 w 6952155"/>
              <a:gd name="connsiteY10" fmla="*/ 2876225 h 6607957"/>
              <a:gd name="connsiteX11" fmla="*/ 12655 w 6952155"/>
              <a:gd name="connsiteY11" fmla="*/ 2285673 h 6607957"/>
              <a:gd name="connsiteX12" fmla="*/ 2663 w 6952155"/>
              <a:gd name="connsiteY12" fmla="*/ 852457 h 6607957"/>
              <a:gd name="connsiteX0" fmla="*/ 2663 w 6952155"/>
              <a:gd name="connsiteY0" fmla="*/ 852457 h 6607957"/>
              <a:gd name="connsiteX1" fmla="*/ 1121819 w 6952155"/>
              <a:gd name="connsiteY1" fmla="*/ 33338 h 6607957"/>
              <a:gd name="connsiteX2" fmla="*/ 5845641 w 6952155"/>
              <a:gd name="connsiteY2" fmla="*/ 0 h 6607957"/>
              <a:gd name="connsiteX3" fmla="*/ 6940984 w 6952155"/>
              <a:gd name="connsiteY3" fmla="*/ 1095343 h 6607957"/>
              <a:gd name="connsiteX4" fmla="*/ 6940984 w 6952155"/>
              <a:gd name="connsiteY4" fmla="*/ 5476581 h 6607957"/>
              <a:gd name="connsiteX5" fmla="*/ 6359991 w 6952155"/>
              <a:gd name="connsiteY5" fmla="*/ 6586211 h 6607957"/>
              <a:gd name="connsiteX6" fmla="*/ 3412582 w 6952155"/>
              <a:gd name="connsiteY6" fmla="*/ 6562400 h 6607957"/>
              <a:gd name="connsiteX7" fmla="*/ 2845878 w 6952155"/>
              <a:gd name="connsiteY7" fmla="*/ 5924257 h 6607957"/>
              <a:gd name="connsiteX8" fmla="*/ 2851104 w 6952155"/>
              <a:gd name="connsiteY8" fmla="*/ 3371524 h 6607957"/>
              <a:gd name="connsiteX9" fmla="*/ 2374856 w 6952155"/>
              <a:gd name="connsiteY9" fmla="*/ 2876223 h 6607957"/>
              <a:gd name="connsiteX10" fmla="*/ 541293 w 6952155"/>
              <a:gd name="connsiteY10" fmla="*/ 2876225 h 6607957"/>
              <a:gd name="connsiteX11" fmla="*/ 12655 w 6952155"/>
              <a:gd name="connsiteY11" fmla="*/ 2285673 h 6607957"/>
              <a:gd name="connsiteX12" fmla="*/ 2663 w 6952155"/>
              <a:gd name="connsiteY12" fmla="*/ 852457 h 6607957"/>
              <a:gd name="connsiteX0" fmla="*/ 2663 w 6952155"/>
              <a:gd name="connsiteY0" fmla="*/ 852457 h 6586211"/>
              <a:gd name="connsiteX1" fmla="*/ 1121819 w 6952155"/>
              <a:gd name="connsiteY1" fmla="*/ 33338 h 6586211"/>
              <a:gd name="connsiteX2" fmla="*/ 5845641 w 6952155"/>
              <a:gd name="connsiteY2" fmla="*/ 0 h 6586211"/>
              <a:gd name="connsiteX3" fmla="*/ 6940984 w 6952155"/>
              <a:gd name="connsiteY3" fmla="*/ 1095343 h 6586211"/>
              <a:gd name="connsiteX4" fmla="*/ 6940984 w 6952155"/>
              <a:gd name="connsiteY4" fmla="*/ 5476581 h 6586211"/>
              <a:gd name="connsiteX5" fmla="*/ 6359991 w 6952155"/>
              <a:gd name="connsiteY5" fmla="*/ 6586211 h 6586211"/>
              <a:gd name="connsiteX6" fmla="*/ 3412582 w 6952155"/>
              <a:gd name="connsiteY6" fmla="*/ 6562400 h 6586211"/>
              <a:gd name="connsiteX7" fmla="*/ 2845878 w 6952155"/>
              <a:gd name="connsiteY7" fmla="*/ 5924257 h 6586211"/>
              <a:gd name="connsiteX8" fmla="*/ 2851104 w 6952155"/>
              <a:gd name="connsiteY8" fmla="*/ 3371524 h 6586211"/>
              <a:gd name="connsiteX9" fmla="*/ 2374856 w 6952155"/>
              <a:gd name="connsiteY9" fmla="*/ 2876223 h 6586211"/>
              <a:gd name="connsiteX10" fmla="*/ 541293 w 6952155"/>
              <a:gd name="connsiteY10" fmla="*/ 2876225 h 6586211"/>
              <a:gd name="connsiteX11" fmla="*/ 12655 w 6952155"/>
              <a:gd name="connsiteY11" fmla="*/ 2285673 h 6586211"/>
              <a:gd name="connsiteX12" fmla="*/ 2663 w 6952155"/>
              <a:gd name="connsiteY12" fmla="*/ 852457 h 6586211"/>
              <a:gd name="connsiteX0" fmla="*/ 2663 w 6976334"/>
              <a:gd name="connsiteY0" fmla="*/ 852457 h 6586211"/>
              <a:gd name="connsiteX1" fmla="*/ 1121819 w 6976334"/>
              <a:gd name="connsiteY1" fmla="*/ 33338 h 6586211"/>
              <a:gd name="connsiteX2" fmla="*/ 5845641 w 6976334"/>
              <a:gd name="connsiteY2" fmla="*/ 0 h 6586211"/>
              <a:gd name="connsiteX3" fmla="*/ 6940984 w 6976334"/>
              <a:gd name="connsiteY3" fmla="*/ 1095343 h 6586211"/>
              <a:gd name="connsiteX4" fmla="*/ 6969559 w 6976334"/>
              <a:gd name="connsiteY4" fmla="*/ 5467056 h 6586211"/>
              <a:gd name="connsiteX5" fmla="*/ 6359991 w 6976334"/>
              <a:gd name="connsiteY5" fmla="*/ 6586211 h 6586211"/>
              <a:gd name="connsiteX6" fmla="*/ 3412582 w 6976334"/>
              <a:gd name="connsiteY6" fmla="*/ 6562400 h 6586211"/>
              <a:gd name="connsiteX7" fmla="*/ 2845878 w 6976334"/>
              <a:gd name="connsiteY7" fmla="*/ 5924257 h 6586211"/>
              <a:gd name="connsiteX8" fmla="*/ 2851104 w 6976334"/>
              <a:gd name="connsiteY8" fmla="*/ 3371524 h 6586211"/>
              <a:gd name="connsiteX9" fmla="*/ 2374856 w 6976334"/>
              <a:gd name="connsiteY9" fmla="*/ 2876223 h 6586211"/>
              <a:gd name="connsiteX10" fmla="*/ 541293 w 6976334"/>
              <a:gd name="connsiteY10" fmla="*/ 2876225 h 6586211"/>
              <a:gd name="connsiteX11" fmla="*/ 12655 w 6976334"/>
              <a:gd name="connsiteY11" fmla="*/ 2285673 h 6586211"/>
              <a:gd name="connsiteX12" fmla="*/ 2663 w 6976334"/>
              <a:gd name="connsiteY12" fmla="*/ 852457 h 6586211"/>
              <a:gd name="connsiteX0" fmla="*/ 2663 w 6976334"/>
              <a:gd name="connsiteY0" fmla="*/ 852457 h 6586211"/>
              <a:gd name="connsiteX1" fmla="*/ 1121819 w 6976334"/>
              <a:gd name="connsiteY1" fmla="*/ 33338 h 6586211"/>
              <a:gd name="connsiteX2" fmla="*/ 5845641 w 6976334"/>
              <a:gd name="connsiteY2" fmla="*/ 0 h 6586211"/>
              <a:gd name="connsiteX3" fmla="*/ 6940984 w 6976334"/>
              <a:gd name="connsiteY3" fmla="*/ 1095343 h 6586211"/>
              <a:gd name="connsiteX4" fmla="*/ 6969559 w 6976334"/>
              <a:gd name="connsiteY4" fmla="*/ 5467056 h 6586211"/>
              <a:gd name="connsiteX5" fmla="*/ 6359991 w 6976334"/>
              <a:gd name="connsiteY5" fmla="*/ 6586211 h 6586211"/>
              <a:gd name="connsiteX6" fmla="*/ 3412582 w 6976334"/>
              <a:gd name="connsiteY6" fmla="*/ 6562400 h 6586211"/>
              <a:gd name="connsiteX7" fmla="*/ 2845878 w 6976334"/>
              <a:gd name="connsiteY7" fmla="*/ 5924257 h 6586211"/>
              <a:gd name="connsiteX8" fmla="*/ 2851104 w 6976334"/>
              <a:gd name="connsiteY8" fmla="*/ 3371524 h 6586211"/>
              <a:gd name="connsiteX9" fmla="*/ 2374856 w 6976334"/>
              <a:gd name="connsiteY9" fmla="*/ 2876223 h 6586211"/>
              <a:gd name="connsiteX10" fmla="*/ 541293 w 6976334"/>
              <a:gd name="connsiteY10" fmla="*/ 2876225 h 6586211"/>
              <a:gd name="connsiteX11" fmla="*/ 12655 w 6976334"/>
              <a:gd name="connsiteY11" fmla="*/ 2285673 h 6586211"/>
              <a:gd name="connsiteX12" fmla="*/ 2663 w 6976334"/>
              <a:gd name="connsiteY12" fmla="*/ 852457 h 6586211"/>
              <a:gd name="connsiteX0" fmla="*/ 2663 w 6970643"/>
              <a:gd name="connsiteY0" fmla="*/ 852457 h 6586211"/>
              <a:gd name="connsiteX1" fmla="*/ 1121819 w 6970643"/>
              <a:gd name="connsiteY1" fmla="*/ 33338 h 6586211"/>
              <a:gd name="connsiteX2" fmla="*/ 5845641 w 6970643"/>
              <a:gd name="connsiteY2" fmla="*/ 0 h 6586211"/>
              <a:gd name="connsiteX3" fmla="*/ 6940984 w 6970643"/>
              <a:gd name="connsiteY3" fmla="*/ 1095343 h 6586211"/>
              <a:gd name="connsiteX4" fmla="*/ 6969559 w 6970643"/>
              <a:gd name="connsiteY4" fmla="*/ 5467056 h 6586211"/>
              <a:gd name="connsiteX5" fmla="*/ 6359991 w 6970643"/>
              <a:gd name="connsiteY5" fmla="*/ 6586211 h 6586211"/>
              <a:gd name="connsiteX6" fmla="*/ 3412582 w 6970643"/>
              <a:gd name="connsiteY6" fmla="*/ 6562400 h 6586211"/>
              <a:gd name="connsiteX7" fmla="*/ 2845878 w 6970643"/>
              <a:gd name="connsiteY7" fmla="*/ 5924257 h 6586211"/>
              <a:gd name="connsiteX8" fmla="*/ 2851104 w 6970643"/>
              <a:gd name="connsiteY8" fmla="*/ 3371524 h 6586211"/>
              <a:gd name="connsiteX9" fmla="*/ 2374856 w 6970643"/>
              <a:gd name="connsiteY9" fmla="*/ 2876223 h 6586211"/>
              <a:gd name="connsiteX10" fmla="*/ 541293 w 6970643"/>
              <a:gd name="connsiteY10" fmla="*/ 2876225 h 6586211"/>
              <a:gd name="connsiteX11" fmla="*/ 12655 w 6970643"/>
              <a:gd name="connsiteY11" fmla="*/ 2285673 h 6586211"/>
              <a:gd name="connsiteX12" fmla="*/ 2663 w 6970643"/>
              <a:gd name="connsiteY12" fmla="*/ 852457 h 6586211"/>
              <a:gd name="connsiteX0" fmla="*/ 2663 w 6970643"/>
              <a:gd name="connsiteY0" fmla="*/ 866744 h 6600498"/>
              <a:gd name="connsiteX1" fmla="*/ 1140869 w 6970643"/>
              <a:gd name="connsiteY1" fmla="*/ 0 h 6600498"/>
              <a:gd name="connsiteX2" fmla="*/ 5845641 w 6970643"/>
              <a:gd name="connsiteY2" fmla="*/ 14287 h 6600498"/>
              <a:gd name="connsiteX3" fmla="*/ 6940984 w 6970643"/>
              <a:gd name="connsiteY3" fmla="*/ 1109630 h 6600498"/>
              <a:gd name="connsiteX4" fmla="*/ 6969559 w 6970643"/>
              <a:gd name="connsiteY4" fmla="*/ 5481343 h 6600498"/>
              <a:gd name="connsiteX5" fmla="*/ 6359991 w 6970643"/>
              <a:gd name="connsiteY5" fmla="*/ 6600498 h 6600498"/>
              <a:gd name="connsiteX6" fmla="*/ 3412582 w 6970643"/>
              <a:gd name="connsiteY6" fmla="*/ 6576687 h 6600498"/>
              <a:gd name="connsiteX7" fmla="*/ 2845878 w 6970643"/>
              <a:gd name="connsiteY7" fmla="*/ 5938544 h 6600498"/>
              <a:gd name="connsiteX8" fmla="*/ 2851104 w 6970643"/>
              <a:gd name="connsiteY8" fmla="*/ 3385811 h 6600498"/>
              <a:gd name="connsiteX9" fmla="*/ 2374856 w 6970643"/>
              <a:gd name="connsiteY9" fmla="*/ 2890510 h 6600498"/>
              <a:gd name="connsiteX10" fmla="*/ 541293 w 6970643"/>
              <a:gd name="connsiteY10" fmla="*/ 2890512 h 6600498"/>
              <a:gd name="connsiteX11" fmla="*/ 12655 w 6970643"/>
              <a:gd name="connsiteY11" fmla="*/ 2299960 h 6600498"/>
              <a:gd name="connsiteX12" fmla="*/ 2663 w 6970643"/>
              <a:gd name="connsiteY12" fmla="*/ 866744 h 6600498"/>
              <a:gd name="connsiteX0" fmla="*/ 2663 w 6970643"/>
              <a:gd name="connsiteY0" fmla="*/ 866744 h 6600498"/>
              <a:gd name="connsiteX1" fmla="*/ 1140869 w 6970643"/>
              <a:gd name="connsiteY1" fmla="*/ 0 h 6600498"/>
              <a:gd name="connsiteX2" fmla="*/ 5845641 w 6970643"/>
              <a:gd name="connsiteY2" fmla="*/ 14287 h 6600498"/>
              <a:gd name="connsiteX3" fmla="*/ 6940984 w 6970643"/>
              <a:gd name="connsiteY3" fmla="*/ 1109630 h 6600498"/>
              <a:gd name="connsiteX4" fmla="*/ 6969559 w 6970643"/>
              <a:gd name="connsiteY4" fmla="*/ 5481343 h 6600498"/>
              <a:gd name="connsiteX5" fmla="*/ 6359991 w 6970643"/>
              <a:gd name="connsiteY5" fmla="*/ 6600498 h 6600498"/>
              <a:gd name="connsiteX6" fmla="*/ 3412582 w 6970643"/>
              <a:gd name="connsiteY6" fmla="*/ 6576687 h 6600498"/>
              <a:gd name="connsiteX7" fmla="*/ 2845878 w 6970643"/>
              <a:gd name="connsiteY7" fmla="*/ 5938544 h 6600498"/>
              <a:gd name="connsiteX8" fmla="*/ 2851104 w 6970643"/>
              <a:gd name="connsiteY8" fmla="*/ 3385811 h 6600498"/>
              <a:gd name="connsiteX9" fmla="*/ 2374856 w 6970643"/>
              <a:gd name="connsiteY9" fmla="*/ 2890510 h 6600498"/>
              <a:gd name="connsiteX10" fmla="*/ 541293 w 6970643"/>
              <a:gd name="connsiteY10" fmla="*/ 2890512 h 6600498"/>
              <a:gd name="connsiteX11" fmla="*/ 12655 w 6970643"/>
              <a:gd name="connsiteY11" fmla="*/ 2299960 h 6600498"/>
              <a:gd name="connsiteX12" fmla="*/ 2663 w 6970643"/>
              <a:gd name="connsiteY12" fmla="*/ 866744 h 6600498"/>
              <a:gd name="connsiteX0" fmla="*/ 2663 w 6970643"/>
              <a:gd name="connsiteY0" fmla="*/ 881031 h 6614785"/>
              <a:gd name="connsiteX1" fmla="*/ 936081 w 6970643"/>
              <a:gd name="connsiteY1" fmla="*/ 0 h 6614785"/>
              <a:gd name="connsiteX2" fmla="*/ 5845641 w 6970643"/>
              <a:gd name="connsiteY2" fmla="*/ 28574 h 6614785"/>
              <a:gd name="connsiteX3" fmla="*/ 6940984 w 6970643"/>
              <a:gd name="connsiteY3" fmla="*/ 1123917 h 6614785"/>
              <a:gd name="connsiteX4" fmla="*/ 6969559 w 6970643"/>
              <a:gd name="connsiteY4" fmla="*/ 5495630 h 6614785"/>
              <a:gd name="connsiteX5" fmla="*/ 6359991 w 6970643"/>
              <a:gd name="connsiteY5" fmla="*/ 6614785 h 6614785"/>
              <a:gd name="connsiteX6" fmla="*/ 3412582 w 6970643"/>
              <a:gd name="connsiteY6" fmla="*/ 6590974 h 6614785"/>
              <a:gd name="connsiteX7" fmla="*/ 2845878 w 6970643"/>
              <a:gd name="connsiteY7" fmla="*/ 5952831 h 6614785"/>
              <a:gd name="connsiteX8" fmla="*/ 2851104 w 6970643"/>
              <a:gd name="connsiteY8" fmla="*/ 3400098 h 6614785"/>
              <a:gd name="connsiteX9" fmla="*/ 2374856 w 6970643"/>
              <a:gd name="connsiteY9" fmla="*/ 2904797 h 6614785"/>
              <a:gd name="connsiteX10" fmla="*/ 541293 w 6970643"/>
              <a:gd name="connsiteY10" fmla="*/ 2904799 h 6614785"/>
              <a:gd name="connsiteX11" fmla="*/ 12655 w 6970643"/>
              <a:gd name="connsiteY11" fmla="*/ 2314247 h 6614785"/>
              <a:gd name="connsiteX12" fmla="*/ 2663 w 6970643"/>
              <a:gd name="connsiteY12" fmla="*/ 881031 h 6614785"/>
              <a:gd name="connsiteX0" fmla="*/ 2663 w 6970643"/>
              <a:gd name="connsiteY0" fmla="*/ 852457 h 6586211"/>
              <a:gd name="connsiteX1" fmla="*/ 936081 w 6970643"/>
              <a:gd name="connsiteY1" fmla="*/ 1 h 6586211"/>
              <a:gd name="connsiteX2" fmla="*/ 5845641 w 6970643"/>
              <a:gd name="connsiteY2" fmla="*/ 0 h 6586211"/>
              <a:gd name="connsiteX3" fmla="*/ 6940984 w 6970643"/>
              <a:gd name="connsiteY3" fmla="*/ 1095343 h 6586211"/>
              <a:gd name="connsiteX4" fmla="*/ 6969559 w 6970643"/>
              <a:gd name="connsiteY4" fmla="*/ 5467056 h 6586211"/>
              <a:gd name="connsiteX5" fmla="*/ 6359991 w 6970643"/>
              <a:gd name="connsiteY5" fmla="*/ 6586211 h 6586211"/>
              <a:gd name="connsiteX6" fmla="*/ 3412582 w 6970643"/>
              <a:gd name="connsiteY6" fmla="*/ 6562400 h 6586211"/>
              <a:gd name="connsiteX7" fmla="*/ 2845878 w 6970643"/>
              <a:gd name="connsiteY7" fmla="*/ 5924257 h 6586211"/>
              <a:gd name="connsiteX8" fmla="*/ 2851104 w 6970643"/>
              <a:gd name="connsiteY8" fmla="*/ 3371524 h 6586211"/>
              <a:gd name="connsiteX9" fmla="*/ 2374856 w 6970643"/>
              <a:gd name="connsiteY9" fmla="*/ 2876223 h 6586211"/>
              <a:gd name="connsiteX10" fmla="*/ 541293 w 6970643"/>
              <a:gd name="connsiteY10" fmla="*/ 2876225 h 6586211"/>
              <a:gd name="connsiteX11" fmla="*/ 12655 w 6970643"/>
              <a:gd name="connsiteY11" fmla="*/ 2285673 h 6586211"/>
              <a:gd name="connsiteX12" fmla="*/ 2663 w 6970643"/>
              <a:gd name="connsiteY12" fmla="*/ 852457 h 6586211"/>
              <a:gd name="connsiteX0" fmla="*/ 2663 w 6970643"/>
              <a:gd name="connsiteY0" fmla="*/ 852927 h 6586681"/>
              <a:gd name="connsiteX1" fmla="*/ 936081 w 6970643"/>
              <a:gd name="connsiteY1" fmla="*/ 471 h 6586681"/>
              <a:gd name="connsiteX2" fmla="*/ 5845641 w 6970643"/>
              <a:gd name="connsiteY2" fmla="*/ 470 h 6586681"/>
              <a:gd name="connsiteX3" fmla="*/ 6940984 w 6970643"/>
              <a:gd name="connsiteY3" fmla="*/ 1095813 h 6586681"/>
              <a:gd name="connsiteX4" fmla="*/ 6969559 w 6970643"/>
              <a:gd name="connsiteY4" fmla="*/ 5467526 h 6586681"/>
              <a:gd name="connsiteX5" fmla="*/ 6359991 w 6970643"/>
              <a:gd name="connsiteY5" fmla="*/ 6586681 h 6586681"/>
              <a:gd name="connsiteX6" fmla="*/ 3412582 w 6970643"/>
              <a:gd name="connsiteY6" fmla="*/ 6562870 h 6586681"/>
              <a:gd name="connsiteX7" fmla="*/ 2845878 w 6970643"/>
              <a:gd name="connsiteY7" fmla="*/ 5924727 h 6586681"/>
              <a:gd name="connsiteX8" fmla="*/ 2851104 w 6970643"/>
              <a:gd name="connsiteY8" fmla="*/ 3371994 h 6586681"/>
              <a:gd name="connsiteX9" fmla="*/ 2374856 w 6970643"/>
              <a:gd name="connsiteY9" fmla="*/ 2876693 h 6586681"/>
              <a:gd name="connsiteX10" fmla="*/ 541293 w 6970643"/>
              <a:gd name="connsiteY10" fmla="*/ 2876695 h 6586681"/>
              <a:gd name="connsiteX11" fmla="*/ 12655 w 6970643"/>
              <a:gd name="connsiteY11" fmla="*/ 2286143 h 6586681"/>
              <a:gd name="connsiteX12" fmla="*/ 2663 w 6970643"/>
              <a:gd name="connsiteY12" fmla="*/ 852927 h 6586681"/>
              <a:gd name="connsiteX0" fmla="*/ 5722 w 6964177"/>
              <a:gd name="connsiteY0" fmla="*/ 734129 h 6586945"/>
              <a:gd name="connsiteX1" fmla="*/ 929615 w 6964177"/>
              <a:gd name="connsiteY1" fmla="*/ 735 h 6586945"/>
              <a:gd name="connsiteX2" fmla="*/ 5839175 w 6964177"/>
              <a:gd name="connsiteY2" fmla="*/ 734 h 6586945"/>
              <a:gd name="connsiteX3" fmla="*/ 6934518 w 6964177"/>
              <a:gd name="connsiteY3" fmla="*/ 1096077 h 6586945"/>
              <a:gd name="connsiteX4" fmla="*/ 6963093 w 6964177"/>
              <a:gd name="connsiteY4" fmla="*/ 5467790 h 6586945"/>
              <a:gd name="connsiteX5" fmla="*/ 6353525 w 6964177"/>
              <a:gd name="connsiteY5" fmla="*/ 6586945 h 6586945"/>
              <a:gd name="connsiteX6" fmla="*/ 3406116 w 6964177"/>
              <a:gd name="connsiteY6" fmla="*/ 6563134 h 6586945"/>
              <a:gd name="connsiteX7" fmla="*/ 2839412 w 6964177"/>
              <a:gd name="connsiteY7" fmla="*/ 5924991 h 6586945"/>
              <a:gd name="connsiteX8" fmla="*/ 2844638 w 6964177"/>
              <a:gd name="connsiteY8" fmla="*/ 3372258 h 6586945"/>
              <a:gd name="connsiteX9" fmla="*/ 2368390 w 6964177"/>
              <a:gd name="connsiteY9" fmla="*/ 2876957 h 6586945"/>
              <a:gd name="connsiteX10" fmla="*/ 534827 w 6964177"/>
              <a:gd name="connsiteY10" fmla="*/ 2876959 h 6586945"/>
              <a:gd name="connsiteX11" fmla="*/ 6189 w 6964177"/>
              <a:gd name="connsiteY11" fmla="*/ 2286407 h 6586945"/>
              <a:gd name="connsiteX12" fmla="*/ 5722 w 6964177"/>
              <a:gd name="connsiteY12" fmla="*/ 734129 h 658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64177" h="6586945">
                <a:moveTo>
                  <a:pt x="5722" y="734129"/>
                </a:moveTo>
                <a:cubicBezTo>
                  <a:pt x="8020" y="178560"/>
                  <a:pt x="167511" y="-13553"/>
                  <a:pt x="929615" y="735"/>
                </a:cubicBezTo>
                <a:lnTo>
                  <a:pt x="5839175" y="734"/>
                </a:lnTo>
                <a:cubicBezTo>
                  <a:pt x="6444116" y="734"/>
                  <a:pt x="6934518" y="491136"/>
                  <a:pt x="6934518" y="1096077"/>
                </a:cubicBezTo>
                <a:cubicBezTo>
                  <a:pt x="6934518" y="2556490"/>
                  <a:pt x="6948806" y="4550301"/>
                  <a:pt x="6963093" y="5467790"/>
                </a:cubicBezTo>
                <a:cubicBezTo>
                  <a:pt x="6953568" y="6201318"/>
                  <a:pt x="7063241" y="6558370"/>
                  <a:pt x="6353525" y="6586945"/>
                </a:cubicBezTo>
                <a:cubicBezTo>
                  <a:pt x="5618705" y="6567895"/>
                  <a:pt x="4321911" y="6572659"/>
                  <a:pt x="3406116" y="6563134"/>
                </a:cubicBezTo>
                <a:cubicBezTo>
                  <a:pt x="2838686" y="6567902"/>
                  <a:pt x="2836155" y="6212328"/>
                  <a:pt x="2839412" y="5924991"/>
                </a:cubicBezTo>
                <a:cubicBezTo>
                  <a:pt x="2837907" y="4423215"/>
                  <a:pt x="2861229" y="3761201"/>
                  <a:pt x="2844638" y="3372258"/>
                </a:cubicBezTo>
                <a:cubicBezTo>
                  <a:pt x="2832810" y="2945215"/>
                  <a:pt x="2754152" y="2888069"/>
                  <a:pt x="2368390" y="2876957"/>
                </a:cubicBezTo>
                <a:cubicBezTo>
                  <a:pt x="1939766" y="2870608"/>
                  <a:pt x="838039" y="2897597"/>
                  <a:pt x="534827" y="2876959"/>
                </a:cubicBezTo>
                <a:cubicBezTo>
                  <a:pt x="198277" y="2880134"/>
                  <a:pt x="-4052" y="2626877"/>
                  <a:pt x="6189" y="2286407"/>
                </a:cubicBezTo>
                <a:cubicBezTo>
                  <a:pt x="-2619" y="1717337"/>
                  <a:pt x="-1339" y="2251723"/>
                  <a:pt x="5722" y="734129"/>
                </a:cubicBezTo>
                <a:close/>
              </a:path>
            </a:pathLst>
          </a:custGeom>
          <a:solidFill>
            <a:srgbClr val="0070C0">
              <a:alpha val="10000"/>
            </a:srgbClr>
          </a:solidFill>
          <a:ln w="19050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5F03F5B-C3A2-AD27-14C9-128AD2AB05D9}"/>
              </a:ext>
            </a:extLst>
          </p:cNvPr>
          <p:cNvSpPr txBox="1"/>
          <p:nvPr/>
        </p:nvSpPr>
        <p:spPr>
          <a:xfrm>
            <a:off x="8466867" y="4165426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MSS</a:t>
            </a:r>
            <a:endParaRPr lang="en-GB" b="1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957599A-4628-33AA-E4A7-664EEE34EDC8}"/>
              </a:ext>
            </a:extLst>
          </p:cNvPr>
          <p:cNvCxnSpPr>
            <a:cxnSpLocks/>
          </p:cNvCxnSpPr>
          <p:nvPr/>
        </p:nvCxnSpPr>
        <p:spPr>
          <a:xfrm flipV="1">
            <a:off x="9971914" y="4228067"/>
            <a:ext cx="393643" cy="215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E7147F3-4D27-D139-30DD-740E889AB919}"/>
              </a:ext>
            </a:extLst>
          </p:cNvPr>
          <p:cNvCxnSpPr>
            <a:cxnSpLocks/>
          </p:cNvCxnSpPr>
          <p:nvPr/>
        </p:nvCxnSpPr>
        <p:spPr>
          <a:xfrm flipH="1">
            <a:off x="9739817" y="4492768"/>
            <a:ext cx="428918" cy="226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D9A1850-1A27-8C0B-8091-BDBD8B0E6D61}"/>
              </a:ext>
            </a:extLst>
          </p:cNvPr>
          <p:cNvCxnSpPr>
            <a:cxnSpLocks/>
          </p:cNvCxnSpPr>
          <p:nvPr/>
        </p:nvCxnSpPr>
        <p:spPr>
          <a:xfrm>
            <a:off x="5557963" y="4651668"/>
            <a:ext cx="5380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A863153-EBF1-19B1-AFA1-5FD55ED45997}"/>
              </a:ext>
            </a:extLst>
          </p:cNvPr>
          <p:cNvCxnSpPr>
            <a:cxnSpLocks/>
          </p:cNvCxnSpPr>
          <p:nvPr/>
        </p:nvCxnSpPr>
        <p:spPr>
          <a:xfrm flipH="1">
            <a:off x="5240200" y="4779605"/>
            <a:ext cx="5374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C5A519B-31E3-10C1-565D-83B01C9C4C5B}"/>
              </a:ext>
            </a:extLst>
          </p:cNvPr>
          <p:cNvCxnSpPr>
            <a:cxnSpLocks/>
          </p:cNvCxnSpPr>
          <p:nvPr/>
        </p:nvCxnSpPr>
        <p:spPr>
          <a:xfrm>
            <a:off x="9666895" y="2920192"/>
            <a:ext cx="551370" cy="305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E6CB6803-C335-48FA-466C-02C6CAFC13EF}"/>
              </a:ext>
            </a:extLst>
          </p:cNvPr>
          <p:cNvSpPr txBox="1"/>
          <p:nvPr/>
        </p:nvSpPr>
        <p:spPr>
          <a:xfrm>
            <a:off x="325174" y="215669"/>
            <a:ext cx="1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Sender’s</a:t>
            </a:r>
            <a:r>
              <a:rPr lang="fr-BE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Domain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B997CEC-E4CC-0E63-27B1-BB5ACF2A7089}"/>
              </a:ext>
            </a:extLst>
          </p:cNvPr>
          <p:cNvCxnSpPr>
            <a:cxnSpLocks/>
          </p:cNvCxnSpPr>
          <p:nvPr/>
        </p:nvCxnSpPr>
        <p:spPr>
          <a:xfrm>
            <a:off x="6801445" y="1467914"/>
            <a:ext cx="1653598" cy="871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F6B785B-8511-39A3-86C7-B342E0FCA40A}"/>
              </a:ext>
            </a:extLst>
          </p:cNvPr>
          <p:cNvSpPr txBox="1"/>
          <p:nvPr/>
        </p:nvSpPr>
        <p:spPr>
          <a:xfrm>
            <a:off x="7452565" y="218427"/>
            <a:ext cx="22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Recipient’s</a:t>
            </a:r>
            <a:r>
              <a:rPr lang="fr-BE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Domain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F21149-89D3-18C0-0508-5551C1E464D2}"/>
              </a:ext>
            </a:extLst>
          </p:cNvPr>
          <p:cNvCxnSpPr>
            <a:cxnSpLocks/>
          </p:cNvCxnSpPr>
          <p:nvPr/>
        </p:nvCxnSpPr>
        <p:spPr>
          <a:xfrm flipV="1">
            <a:off x="4687712" y="1454190"/>
            <a:ext cx="723272" cy="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EA7AD01-2D75-577C-8F52-667647C1D95A}"/>
              </a:ext>
            </a:extLst>
          </p:cNvPr>
          <p:cNvCxnSpPr>
            <a:cxnSpLocks/>
          </p:cNvCxnSpPr>
          <p:nvPr/>
        </p:nvCxnSpPr>
        <p:spPr>
          <a:xfrm flipV="1">
            <a:off x="1739183" y="1448772"/>
            <a:ext cx="1218354" cy="5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Image 9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F8F5B34-DDE2-3CBF-0309-FC12CD93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5" y="2742932"/>
            <a:ext cx="1219163" cy="1219163"/>
          </a:xfrm>
          <a:prstGeom prst="rect">
            <a:avLst/>
          </a:prstGeom>
        </p:spPr>
      </p:pic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E2759966-6565-5E48-9B1D-6C5A03E65457}"/>
              </a:ext>
            </a:extLst>
          </p:cNvPr>
          <p:cNvCxnSpPr>
            <a:cxnSpLocks/>
          </p:cNvCxnSpPr>
          <p:nvPr/>
        </p:nvCxnSpPr>
        <p:spPr>
          <a:xfrm flipV="1">
            <a:off x="766346" y="2157421"/>
            <a:ext cx="0" cy="639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8F5FDFCD-4A26-F9C6-7739-26E835368CED}"/>
              </a:ext>
            </a:extLst>
          </p:cNvPr>
          <p:cNvSpPr txBox="1"/>
          <p:nvPr/>
        </p:nvSpPr>
        <p:spPr>
          <a:xfrm>
            <a:off x="379341" y="3277297"/>
            <a:ext cx="10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en-GB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2" name="Image 14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7A5B4C8-37F0-AA4E-B301-3EE6088A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5" y="4023862"/>
            <a:ext cx="1219163" cy="1219163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50EA8E46-9D3D-51E0-7CE1-1C5F203157DF}"/>
              </a:ext>
            </a:extLst>
          </p:cNvPr>
          <p:cNvSpPr txBox="1"/>
          <p:nvPr/>
        </p:nvSpPr>
        <p:spPr>
          <a:xfrm>
            <a:off x="6282061" y="4558227"/>
            <a:ext cx="10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en-GB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5EFEC203-F2CF-120B-E49B-93438B29A3A4}"/>
              </a:ext>
            </a:extLst>
          </p:cNvPr>
          <p:cNvCxnSpPr>
            <a:cxnSpLocks/>
          </p:cNvCxnSpPr>
          <p:nvPr/>
        </p:nvCxnSpPr>
        <p:spPr>
          <a:xfrm>
            <a:off x="7674461" y="4649934"/>
            <a:ext cx="7893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D7287DF6-6B6A-7ADC-3022-226CC7D42D71}"/>
              </a:ext>
            </a:extLst>
          </p:cNvPr>
          <p:cNvCxnSpPr>
            <a:cxnSpLocks/>
          </p:cNvCxnSpPr>
          <p:nvPr/>
        </p:nvCxnSpPr>
        <p:spPr>
          <a:xfrm flipH="1">
            <a:off x="7302894" y="4779605"/>
            <a:ext cx="8314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Image 242" descr="Une image contenant capture d’écran, logo, Graphique, cercle&#10;&#10;Description générée automatiquement">
            <a:extLst>
              <a:ext uri="{FF2B5EF4-FFF2-40B4-BE49-F238E27FC236}">
                <a16:creationId xmlns:a16="http://schemas.microsoft.com/office/drawing/2014/main" id="{FF29287F-949E-C974-1CD1-0D8637967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0" y="4907542"/>
            <a:ext cx="955994" cy="955994"/>
          </a:xfrm>
          <a:prstGeom prst="rect">
            <a:avLst/>
          </a:prstGeom>
        </p:spPr>
      </p:pic>
      <p:pic>
        <p:nvPicPr>
          <p:cNvPr id="244" name="Image 243" descr="Une image contenant capture d’écran, logo, Graphique, cercle&#10;&#10;Description générée automatiquement">
            <a:extLst>
              <a:ext uri="{FF2B5EF4-FFF2-40B4-BE49-F238E27FC236}">
                <a16:creationId xmlns:a16="http://schemas.microsoft.com/office/drawing/2014/main" id="{ABD1F577-4539-DC39-DD30-092D53360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6" y="5003845"/>
            <a:ext cx="955994" cy="955994"/>
          </a:xfrm>
          <a:prstGeom prst="rect">
            <a:avLst/>
          </a:prstGeom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6007DA59-D021-CB48-D083-8FDD33B6E18C}"/>
              </a:ext>
            </a:extLst>
          </p:cNvPr>
          <p:cNvSpPr txBox="1"/>
          <p:nvPr/>
        </p:nvSpPr>
        <p:spPr>
          <a:xfrm rot="1663129">
            <a:off x="6957500" y="1333417"/>
            <a:ext cx="127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Provider’s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10679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2DDF4A9-DBB3-E99B-4A64-FDD2051A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50" y="570568"/>
            <a:ext cx="2034036" cy="20340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7B2771-5497-562E-32C8-4DB79853D486}"/>
              </a:ext>
            </a:extLst>
          </p:cNvPr>
          <p:cNvSpPr txBox="1"/>
          <p:nvPr/>
        </p:nvSpPr>
        <p:spPr>
          <a:xfrm>
            <a:off x="3324081" y="1471768"/>
            <a:ext cx="117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 9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34236A8A-F46D-68B0-7B94-10EB5A16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4" y="832693"/>
            <a:ext cx="1326113" cy="132611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CCDA240-8442-1F7F-CDD4-5005DA49D637}"/>
              </a:ext>
            </a:extLst>
          </p:cNvPr>
          <p:cNvSpPr txBox="1"/>
          <p:nvPr/>
        </p:nvSpPr>
        <p:spPr>
          <a:xfrm>
            <a:off x="10733859" y="2894402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MSA</a:t>
            </a:r>
            <a:endParaRPr lang="en-GB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74471E-1379-5E74-CB3A-DE2C2C92B349}"/>
              </a:ext>
            </a:extLst>
          </p:cNvPr>
          <p:cNvSpPr txBox="1"/>
          <p:nvPr/>
        </p:nvSpPr>
        <p:spPr>
          <a:xfrm>
            <a:off x="435414" y="648028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MTA</a:t>
            </a:r>
            <a:endParaRPr lang="en-GB" b="1" dirty="0"/>
          </a:p>
        </p:txBody>
      </p:sp>
      <p:pic>
        <p:nvPicPr>
          <p:cNvPr id="9" name="Image 8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204285F5-E230-D705-250A-78B7F20A7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3" y="1678576"/>
            <a:ext cx="1039115" cy="1039115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3D9184D-C300-B2EA-F84A-7D6A1E22A5F0}"/>
              </a:ext>
            </a:extLst>
          </p:cNvPr>
          <p:cNvCxnSpPr>
            <a:cxnSpLocks/>
          </p:cNvCxnSpPr>
          <p:nvPr/>
        </p:nvCxnSpPr>
        <p:spPr>
          <a:xfrm flipH="1">
            <a:off x="1430214" y="6039515"/>
            <a:ext cx="5132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Une image contenant cylindre, cercle">
            <a:extLst>
              <a:ext uri="{FF2B5EF4-FFF2-40B4-BE49-F238E27FC236}">
                <a16:creationId xmlns:a16="http://schemas.microsoft.com/office/drawing/2014/main" id="{E8865156-9925-3112-7908-D89F6BE25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40" y="3263734"/>
            <a:ext cx="1062498" cy="1062498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66EBA00-BC36-8BB0-C60F-743429DDC9A3}"/>
              </a:ext>
            </a:extLst>
          </p:cNvPr>
          <p:cNvSpPr/>
          <p:nvPr/>
        </p:nvSpPr>
        <p:spPr>
          <a:xfrm>
            <a:off x="8566865" y="1618035"/>
            <a:ext cx="3396758" cy="446590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FDBFEC86-01DE-7627-872C-EB7D13DAA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04" y="2073191"/>
            <a:ext cx="1326113" cy="132611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CCCACD0-2974-3304-C4BD-3574EC2DBB04}"/>
              </a:ext>
            </a:extLst>
          </p:cNvPr>
          <p:cNvSpPr txBox="1"/>
          <p:nvPr/>
        </p:nvSpPr>
        <p:spPr>
          <a:xfrm>
            <a:off x="8835639" y="1874312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MDA</a:t>
            </a:r>
            <a:endParaRPr lang="en-GB" b="1" dirty="0"/>
          </a:p>
        </p:txBody>
      </p:sp>
      <p:pic>
        <p:nvPicPr>
          <p:cNvPr id="41" name="Image 40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7B312094-DE0B-79EF-FC4B-61E4F07FC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73" y="4265861"/>
            <a:ext cx="1326113" cy="132611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95F03F5B-C3A2-AD27-14C9-128AD2AB05D9}"/>
              </a:ext>
            </a:extLst>
          </p:cNvPr>
          <p:cNvSpPr txBox="1"/>
          <p:nvPr/>
        </p:nvSpPr>
        <p:spPr>
          <a:xfrm>
            <a:off x="8838693" y="4081196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MSS</a:t>
            </a:r>
            <a:endParaRPr lang="en-GB" b="1" dirty="0"/>
          </a:p>
        </p:txBody>
      </p:sp>
      <p:pic>
        <p:nvPicPr>
          <p:cNvPr id="33" name="Image 32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048274A4-FA14-51C3-7867-D13AED4E87C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49" y="5120435"/>
            <a:ext cx="1083428" cy="1083428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957599A-4628-33AA-E4A7-664EEE34EDC8}"/>
              </a:ext>
            </a:extLst>
          </p:cNvPr>
          <p:cNvCxnSpPr>
            <a:cxnSpLocks/>
          </p:cNvCxnSpPr>
          <p:nvPr/>
        </p:nvCxnSpPr>
        <p:spPr>
          <a:xfrm flipV="1">
            <a:off x="10343740" y="4143837"/>
            <a:ext cx="393643" cy="215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E7147F3-4D27-D139-30DD-740E889AB919}"/>
              </a:ext>
            </a:extLst>
          </p:cNvPr>
          <p:cNvCxnSpPr>
            <a:cxnSpLocks/>
          </p:cNvCxnSpPr>
          <p:nvPr/>
        </p:nvCxnSpPr>
        <p:spPr>
          <a:xfrm flipH="1">
            <a:off x="10111643" y="4408538"/>
            <a:ext cx="428918" cy="226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C5A519B-31E3-10C1-565D-83B01C9C4C5B}"/>
              </a:ext>
            </a:extLst>
          </p:cNvPr>
          <p:cNvCxnSpPr>
            <a:cxnSpLocks/>
          </p:cNvCxnSpPr>
          <p:nvPr/>
        </p:nvCxnSpPr>
        <p:spPr>
          <a:xfrm>
            <a:off x="10038721" y="2835962"/>
            <a:ext cx="551370" cy="305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E6CB6803-C335-48FA-466C-02C6CAFC13EF}"/>
              </a:ext>
            </a:extLst>
          </p:cNvPr>
          <p:cNvSpPr txBox="1"/>
          <p:nvPr/>
        </p:nvSpPr>
        <p:spPr>
          <a:xfrm>
            <a:off x="325174" y="215669"/>
            <a:ext cx="1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Sender’s</a:t>
            </a:r>
            <a:r>
              <a:rPr lang="fr-BE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Domain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B997CEC-E4CC-0E63-27B1-BB5ACF2A7089}"/>
              </a:ext>
            </a:extLst>
          </p:cNvPr>
          <p:cNvCxnSpPr>
            <a:cxnSpLocks/>
          </p:cNvCxnSpPr>
          <p:nvPr/>
        </p:nvCxnSpPr>
        <p:spPr>
          <a:xfrm>
            <a:off x="7639417" y="1630812"/>
            <a:ext cx="742739" cy="524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F6B785B-8511-39A3-86C7-B342E0FCA40A}"/>
              </a:ext>
            </a:extLst>
          </p:cNvPr>
          <p:cNvSpPr txBox="1"/>
          <p:nvPr/>
        </p:nvSpPr>
        <p:spPr>
          <a:xfrm>
            <a:off x="7452565" y="218427"/>
            <a:ext cx="22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Recipient’s</a:t>
            </a:r>
            <a:r>
              <a:rPr lang="fr-BE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Domain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E2759966-6565-5E48-9B1D-6C5A03E65457}"/>
              </a:ext>
            </a:extLst>
          </p:cNvPr>
          <p:cNvCxnSpPr>
            <a:cxnSpLocks/>
          </p:cNvCxnSpPr>
          <p:nvPr/>
        </p:nvCxnSpPr>
        <p:spPr>
          <a:xfrm flipV="1">
            <a:off x="802871" y="2198133"/>
            <a:ext cx="0" cy="639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 14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7A5B4C8-37F0-AA4E-B301-3EE6088A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09" y="3368292"/>
            <a:ext cx="979168" cy="979168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50EA8E46-9D3D-51E0-7CE1-1C5F203157DF}"/>
              </a:ext>
            </a:extLst>
          </p:cNvPr>
          <p:cNvSpPr txBox="1"/>
          <p:nvPr/>
        </p:nvSpPr>
        <p:spPr>
          <a:xfrm>
            <a:off x="4735165" y="3784386"/>
            <a:ext cx="10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en-GB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23ECDDB3-8E6B-DAB5-1675-81BF57A43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2" y="3079067"/>
            <a:ext cx="1326113" cy="13261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F7D7E4-890A-CB0B-CE0B-98E9A3ADCE46}"/>
              </a:ext>
            </a:extLst>
          </p:cNvPr>
          <p:cNvSpPr txBox="1"/>
          <p:nvPr/>
        </p:nvSpPr>
        <p:spPr>
          <a:xfrm>
            <a:off x="372202" y="2894402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MUA</a:t>
            </a:r>
            <a:endParaRPr lang="en-GB" b="1" dirty="0"/>
          </a:p>
        </p:txBody>
      </p:sp>
      <p:pic>
        <p:nvPicPr>
          <p:cNvPr id="7" name="Image 6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20F2B3E8-109B-BA91-7AF7-4624E997B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1" y="3868656"/>
            <a:ext cx="1074378" cy="1074378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1B31D3E-A1E7-1F3A-A5A0-04E23B36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2" y="5339730"/>
            <a:ext cx="1219163" cy="1219163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2E561A72-9388-07B7-2199-0F138DB7B2EF}"/>
              </a:ext>
            </a:extLst>
          </p:cNvPr>
          <p:cNvSpPr txBox="1"/>
          <p:nvPr/>
        </p:nvSpPr>
        <p:spPr>
          <a:xfrm>
            <a:off x="404638" y="5874095"/>
            <a:ext cx="10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</a:t>
            </a:r>
            <a:endParaRPr lang="en-GB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5F4E729-BF00-AE55-A57E-5B6E03650BD1}"/>
              </a:ext>
            </a:extLst>
          </p:cNvPr>
          <p:cNvSpPr txBox="1"/>
          <p:nvPr/>
        </p:nvSpPr>
        <p:spPr>
          <a:xfrm rot="2175746">
            <a:off x="7512459" y="1324150"/>
            <a:ext cx="127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Provider’s Private Network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F43C146-42CF-A08C-65CF-541631E00835}"/>
              </a:ext>
            </a:extLst>
          </p:cNvPr>
          <p:cNvSpPr txBox="1"/>
          <p:nvPr/>
        </p:nvSpPr>
        <p:spPr>
          <a:xfrm rot="16200000">
            <a:off x="-23350" y="2158597"/>
            <a:ext cx="127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Provider’s Private Network</a:t>
            </a:r>
          </a:p>
        </p:txBody>
      </p:sp>
      <p:pic>
        <p:nvPicPr>
          <p:cNvPr id="57" name="Image 56" descr="Une image contenant capture d’écran, logo, Graphique, cercle&#10;&#10;Description générée automatiquement">
            <a:extLst>
              <a:ext uri="{FF2B5EF4-FFF2-40B4-BE49-F238E27FC236}">
                <a16:creationId xmlns:a16="http://schemas.microsoft.com/office/drawing/2014/main" id="{2FB4EE56-2709-6346-4F7A-524AC34D61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15" y="3594267"/>
            <a:ext cx="774168" cy="774168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9966E928-92E2-E6C4-F2B3-8FADBFF00E91}"/>
              </a:ext>
            </a:extLst>
          </p:cNvPr>
          <p:cNvSpPr txBox="1"/>
          <p:nvPr/>
        </p:nvSpPr>
        <p:spPr>
          <a:xfrm>
            <a:off x="1819773" y="5167368"/>
            <a:ext cx="1016322" cy="30777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sz="1400" b="1" dirty="0"/>
              <a:t>BROWSER</a:t>
            </a:r>
          </a:p>
        </p:txBody>
      </p:sp>
      <p:pic>
        <p:nvPicPr>
          <p:cNvPr id="69" name="Image 68" descr="Une image contenant Appareils électroniques, ordinateur, ordinateur portable, Appareil électronique&#10;&#10;Description générée automatiquement">
            <a:extLst>
              <a:ext uri="{FF2B5EF4-FFF2-40B4-BE49-F238E27FC236}">
                <a16:creationId xmlns:a16="http://schemas.microsoft.com/office/drawing/2014/main" id="{A270DE7E-3C38-52C7-3590-A9DFC835F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66" y="5428309"/>
            <a:ext cx="1360677" cy="1360677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5410A05-A8D6-E93E-DDBB-854C7121C0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6" y="5479108"/>
            <a:ext cx="672617" cy="672617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AB4917E-8E89-A3FE-3EFA-51C23D802E80}"/>
              </a:ext>
            </a:extLst>
          </p:cNvPr>
          <p:cNvSpPr txBox="1"/>
          <p:nvPr/>
        </p:nvSpPr>
        <p:spPr>
          <a:xfrm>
            <a:off x="2928322" y="3148994"/>
            <a:ext cx="1016322" cy="30777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sz="1400" b="1" dirty="0"/>
              <a:t>BROWSER</a:t>
            </a:r>
          </a:p>
        </p:txBody>
      </p:sp>
      <p:pic>
        <p:nvPicPr>
          <p:cNvPr id="74" name="Image 73" descr="Une image contenant Appareils électroniques, ordinateur, ordinateur portable, Appareil électronique&#10;&#10;Description générée automatiquement">
            <a:extLst>
              <a:ext uri="{FF2B5EF4-FFF2-40B4-BE49-F238E27FC236}">
                <a16:creationId xmlns:a16="http://schemas.microsoft.com/office/drawing/2014/main" id="{F6D14F2D-E48D-C2E4-BF76-0BAACFFC6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15" y="3409935"/>
            <a:ext cx="1360677" cy="1360677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B8DA8023-F474-BBAF-D418-8D34929E82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5" y="3460734"/>
            <a:ext cx="672617" cy="672617"/>
          </a:xfrm>
          <a:prstGeom prst="rect">
            <a:avLst/>
          </a:prstGeom>
        </p:spPr>
      </p:pic>
      <p:pic>
        <p:nvPicPr>
          <p:cNvPr id="79" name="Image 78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7755482A-9B25-4D83-BCCE-CF3FA72F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24" y="3187466"/>
            <a:ext cx="1326113" cy="1326113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65FCED0D-0B0A-EEBD-0F8D-997DCE36410A}"/>
              </a:ext>
            </a:extLst>
          </p:cNvPr>
          <p:cNvSpPr txBox="1"/>
          <p:nvPr/>
        </p:nvSpPr>
        <p:spPr>
          <a:xfrm>
            <a:off x="6221044" y="3002801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MUA</a:t>
            </a:r>
            <a:endParaRPr lang="en-GB" b="1" dirty="0"/>
          </a:p>
        </p:txBody>
      </p:sp>
      <p:pic>
        <p:nvPicPr>
          <p:cNvPr id="81" name="Image 80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DD66940C-AEAE-BB6C-70C0-7EF22AF24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13" y="3977055"/>
            <a:ext cx="1074378" cy="1074378"/>
          </a:xfrm>
          <a:prstGeom prst="rect">
            <a:avLst/>
          </a:prstGeom>
        </p:spPr>
      </p:pic>
      <p:pic>
        <p:nvPicPr>
          <p:cNvPr id="82" name="Image 81" descr="Une image contenant capture d’écran, logo, Graphique, cercle&#10;&#10;Description générée automatiquement">
            <a:extLst>
              <a:ext uri="{FF2B5EF4-FFF2-40B4-BE49-F238E27FC236}">
                <a16:creationId xmlns:a16="http://schemas.microsoft.com/office/drawing/2014/main" id="{E15A5713-104D-04B1-C465-7AB35AA9D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57" y="3702666"/>
            <a:ext cx="774168" cy="774168"/>
          </a:xfrm>
          <a:prstGeom prst="rect">
            <a:avLst/>
          </a:prstGeom>
        </p:spPr>
      </p:pic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155BE75D-7456-8762-B07C-BBD282CA08F6}"/>
              </a:ext>
            </a:extLst>
          </p:cNvPr>
          <p:cNvCxnSpPr>
            <a:cxnSpLocks/>
          </p:cNvCxnSpPr>
          <p:nvPr/>
        </p:nvCxnSpPr>
        <p:spPr>
          <a:xfrm>
            <a:off x="4419964" y="3722298"/>
            <a:ext cx="338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EAC3FA4D-CF40-27C3-1411-7AA4CE420331}"/>
              </a:ext>
            </a:extLst>
          </p:cNvPr>
          <p:cNvCxnSpPr>
            <a:cxnSpLocks/>
          </p:cNvCxnSpPr>
          <p:nvPr/>
        </p:nvCxnSpPr>
        <p:spPr>
          <a:xfrm flipH="1">
            <a:off x="4121941" y="3822174"/>
            <a:ext cx="3197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2F7CF572-A308-727A-9D00-714BB36F909C}"/>
              </a:ext>
            </a:extLst>
          </p:cNvPr>
          <p:cNvCxnSpPr>
            <a:cxnSpLocks/>
          </p:cNvCxnSpPr>
          <p:nvPr/>
        </p:nvCxnSpPr>
        <p:spPr>
          <a:xfrm flipV="1">
            <a:off x="5882363" y="3702431"/>
            <a:ext cx="343271" cy="68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31B583D-232E-423C-D992-3DD279513C4A}"/>
              </a:ext>
            </a:extLst>
          </p:cNvPr>
          <p:cNvCxnSpPr>
            <a:cxnSpLocks/>
          </p:cNvCxnSpPr>
          <p:nvPr/>
        </p:nvCxnSpPr>
        <p:spPr>
          <a:xfrm>
            <a:off x="7904010" y="5067948"/>
            <a:ext cx="326376" cy="247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1E1F46F-1D7A-51A0-FF2D-09E0BF53B874}"/>
              </a:ext>
            </a:extLst>
          </p:cNvPr>
          <p:cNvSpPr txBox="1"/>
          <p:nvPr/>
        </p:nvSpPr>
        <p:spPr>
          <a:xfrm rot="2333028">
            <a:off x="7657542" y="4713264"/>
            <a:ext cx="93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Provider’s Private Network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D0ABDDFD-7755-83B4-4807-A2B93BB3DBF9}"/>
              </a:ext>
            </a:extLst>
          </p:cNvPr>
          <p:cNvCxnSpPr>
            <a:cxnSpLocks/>
          </p:cNvCxnSpPr>
          <p:nvPr/>
        </p:nvCxnSpPr>
        <p:spPr>
          <a:xfrm flipH="1" flipV="1">
            <a:off x="7589956" y="5023439"/>
            <a:ext cx="342203" cy="2445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ne image contenant ligne, Police, Rectangle, symbole&#10;&#10;Description générée automatiquement">
            <a:extLst>
              <a:ext uri="{FF2B5EF4-FFF2-40B4-BE49-F238E27FC236}">
                <a16:creationId xmlns:a16="http://schemas.microsoft.com/office/drawing/2014/main" id="{26A7192E-7827-FEF2-506A-CFEE23F7E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25" y="832693"/>
            <a:ext cx="1326113" cy="1326113"/>
          </a:xfrm>
          <a:prstGeom prst="rect">
            <a:avLst/>
          </a:prstGeom>
        </p:spPr>
      </p:pic>
      <p:sp>
        <p:nvSpPr>
          <p:cNvPr id="122" name="ZoneTexte 121">
            <a:extLst>
              <a:ext uri="{FF2B5EF4-FFF2-40B4-BE49-F238E27FC236}">
                <a16:creationId xmlns:a16="http://schemas.microsoft.com/office/drawing/2014/main" id="{EBC66DC6-DFD1-3F8C-72F4-1DB1265C4504}"/>
              </a:ext>
            </a:extLst>
          </p:cNvPr>
          <p:cNvSpPr txBox="1"/>
          <p:nvPr/>
        </p:nvSpPr>
        <p:spPr>
          <a:xfrm>
            <a:off x="6227645" y="648028"/>
            <a:ext cx="1058012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MTA</a:t>
            </a:r>
            <a:endParaRPr lang="en-GB" b="1" dirty="0"/>
          </a:p>
        </p:txBody>
      </p:sp>
      <p:pic>
        <p:nvPicPr>
          <p:cNvPr id="123" name="Image 122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487EE6BB-FEA4-2035-1F62-1CC3DC7F4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84" y="1678576"/>
            <a:ext cx="1039115" cy="1039115"/>
          </a:xfrm>
          <a:prstGeom prst="rect">
            <a:avLst/>
          </a:prstGeom>
        </p:spPr>
      </p:pic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B8B2DD60-8F90-9E00-A6AE-8CE80EE9C55B}"/>
              </a:ext>
            </a:extLst>
          </p:cNvPr>
          <p:cNvSpPr/>
          <p:nvPr/>
        </p:nvSpPr>
        <p:spPr>
          <a:xfrm>
            <a:off x="66445" y="215668"/>
            <a:ext cx="2533458" cy="4839539"/>
          </a:xfrm>
          <a:prstGeom prst="roundRect">
            <a:avLst/>
          </a:prstGeom>
          <a:solidFill>
            <a:srgbClr val="0070C0">
              <a:alpha val="15000"/>
            </a:srgbClr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332935E-7917-07B8-833C-1CA19C36519A}"/>
              </a:ext>
            </a:extLst>
          </p:cNvPr>
          <p:cNvSpPr/>
          <p:nvPr/>
        </p:nvSpPr>
        <p:spPr>
          <a:xfrm>
            <a:off x="5757566" y="184834"/>
            <a:ext cx="6331745" cy="6374056"/>
          </a:xfrm>
          <a:prstGeom prst="roundRect">
            <a:avLst/>
          </a:prstGeom>
          <a:solidFill>
            <a:srgbClr val="0070C0">
              <a:alpha val="15000"/>
            </a:srgbClr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6739FA1-D14F-71A4-4F25-05DF7B201C79}"/>
              </a:ext>
            </a:extLst>
          </p:cNvPr>
          <p:cNvCxnSpPr>
            <a:cxnSpLocks/>
          </p:cNvCxnSpPr>
          <p:nvPr/>
        </p:nvCxnSpPr>
        <p:spPr>
          <a:xfrm flipV="1">
            <a:off x="803179" y="4707039"/>
            <a:ext cx="0" cy="882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EA7AD01-2D75-577C-8F52-667647C1D95A}"/>
              </a:ext>
            </a:extLst>
          </p:cNvPr>
          <p:cNvCxnSpPr>
            <a:cxnSpLocks/>
          </p:cNvCxnSpPr>
          <p:nvPr/>
        </p:nvCxnSpPr>
        <p:spPr>
          <a:xfrm>
            <a:off x="1667572" y="1471768"/>
            <a:ext cx="14543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D2728419-8281-22C3-097D-FE0B68E61448}"/>
              </a:ext>
            </a:extLst>
          </p:cNvPr>
          <p:cNvCxnSpPr>
            <a:cxnSpLocks/>
          </p:cNvCxnSpPr>
          <p:nvPr/>
        </p:nvCxnSpPr>
        <p:spPr>
          <a:xfrm flipH="1">
            <a:off x="5631622" y="3831458"/>
            <a:ext cx="3531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F21149-89D3-18C0-0508-5551C1E464D2}"/>
              </a:ext>
            </a:extLst>
          </p:cNvPr>
          <p:cNvCxnSpPr>
            <a:cxnSpLocks/>
          </p:cNvCxnSpPr>
          <p:nvPr/>
        </p:nvCxnSpPr>
        <p:spPr>
          <a:xfrm>
            <a:off x="4687712" y="1455001"/>
            <a:ext cx="1343152" cy="16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èche : gauche 34">
            <a:extLst>
              <a:ext uri="{FF2B5EF4-FFF2-40B4-BE49-F238E27FC236}">
                <a16:creationId xmlns:a16="http://schemas.microsoft.com/office/drawing/2014/main" id="{1E7066A5-B662-D92B-C9CD-A0CFE5FCF4A8}"/>
              </a:ext>
            </a:extLst>
          </p:cNvPr>
          <p:cNvSpPr/>
          <p:nvPr/>
        </p:nvSpPr>
        <p:spPr>
          <a:xfrm flipH="1">
            <a:off x="7362413" y="2844659"/>
            <a:ext cx="879609" cy="7827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gauche 33">
            <a:extLst>
              <a:ext uri="{FF2B5EF4-FFF2-40B4-BE49-F238E27FC236}">
                <a16:creationId xmlns:a16="http://schemas.microsoft.com/office/drawing/2014/main" id="{AB8047F7-9D47-A147-212A-75EED2E41829}"/>
              </a:ext>
            </a:extLst>
          </p:cNvPr>
          <p:cNvSpPr/>
          <p:nvPr/>
        </p:nvSpPr>
        <p:spPr>
          <a:xfrm>
            <a:off x="3756706" y="2882140"/>
            <a:ext cx="829582" cy="7827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CBB2B39C-D180-AD39-9114-0757E41FA6DF}"/>
              </a:ext>
            </a:extLst>
          </p:cNvPr>
          <p:cNvSpPr/>
          <p:nvPr/>
        </p:nvSpPr>
        <p:spPr>
          <a:xfrm>
            <a:off x="8247677" y="1312489"/>
            <a:ext cx="3648873" cy="3939989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15000"/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B84152A6-A349-5AE2-2C38-FD3CD6E0A5A0}"/>
              </a:ext>
            </a:extLst>
          </p:cNvPr>
          <p:cNvSpPr/>
          <p:nvPr/>
        </p:nvSpPr>
        <p:spPr>
          <a:xfrm>
            <a:off x="84926" y="1250577"/>
            <a:ext cx="3648873" cy="3939989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15000"/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 descr="Une image contenant cercle, Bleu électrique&#10;&#10;Description générée automatiquement">
            <a:extLst>
              <a:ext uri="{FF2B5EF4-FFF2-40B4-BE49-F238E27FC236}">
                <a16:creationId xmlns:a16="http://schemas.microsoft.com/office/drawing/2014/main" id="{C32E9E5D-B827-F4E0-AF27-F3FA0B5AD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89" y="2057192"/>
            <a:ext cx="1535596" cy="1535596"/>
          </a:xfrm>
          <a:prstGeom prst="rect">
            <a:avLst/>
          </a:prstGeom>
        </p:spPr>
      </p:pic>
      <p:pic>
        <p:nvPicPr>
          <p:cNvPr id="24" name="Image 23" descr="Une image contenant cercle, Bleu électrique&#10;&#10;Description générée automatiquement">
            <a:extLst>
              <a:ext uri="{FF2B5EF4-FFF2-40B4-BE49-F238E27FC236}">
                <a16:creationId xmlns:a16="http://schemas.microsoft.com/office/drawing/2014/main" id="{C8B8F909-1F40-00EA-B028-64938099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382" y="2324926"/>
            <a:ext cx="1535596" cy="1535596"/>
          </a:xfrm>
          <a:prstGeom prst="rect">
            <a:avLst/>
          </a:prstGeom>
        </p:spPr>
      </p:pic>
      <p:pic>
        <p:nvPicPr>
          <p:cNvPr id="23" name="Image 22" descr="Une image contenant cercle, Bleu électrique&#10;&#10;Description générée automatiquement">
            <a:extLst>
              <a:ext uri="{FF2B5EF4-FFF2-40B4-BE49-F238E27FC236}">
                <a16:creationId xmlns:a16="http://schemas.microsoft.com/office/drawing/2014/main" id="{B9D420A0-A1D9-5B83-E2F2-5BB76A982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35" y="2703436"/>
            <a:ext cx="1535596" cy="1535596"/>
          </a:xfrm>
          <a:prstGeom prst="rect">
            <a:avLst/>
          </a:prstGeom>
        </p:spPr>
      </p:pic>
      <p:pic>
        <p:nvPicPr>
          <p:cNvPr id="12" name="Image 11" descr="Une image contenant Appareils électroniques, ordinateur, ordinateur portable, Appareil électronique&#10;&#10;Description générée automatiquement">
            <a:extLst>
              <a:ext uri="{FF2B5EF4-FFF2-40B4-BE49-F238E27FC236}">
                <a16:creationId xmlns:a16="http://schemas.microsoft.com/office/drawing/2014/main" id="{11652DDD-3D88-E736-9739-116EA4D60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5" y="2153062"/>
            <a:ext cx="1383195" cy="1383195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6E5487C-EE67-0608-5D80-ADCB7A3CB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19" y="2768459"/>
            <a:ext cx="1535596" cy="1535596"/>
          </a:xfrm>
          <a:prstGeom prst="rect">
            <a:avLst/>
          </a:prstGeom>
        </p:spPr>
      </p:pic>
      <p:pic>
        <p:nvPicPr>
          <p:cNvPr id="16" name="Image 15" descr="Une image contenant capture d’écran, gadget, Téléphone mobile, Appareil électronique&#10;&#10;Description générée automatiquement">
            <a:extLst>
              <a:ext uri="{FF2B5EF4-FFF2-40B4-BE49-F238E27FC236}">
                <a16:creationId xmlns:a16="http://schemas.microsoft.com/office/drawing/2014/main" id="{C001BD4D-D7BD-814D-3C2B-ED1E8458B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46" y="3592788"/>
            <a:ext cx="1340126" cy="1340126"/>
          </a:xfrm>
          <a:prstGeom prst="rect">
            <a:avLst/>
          </a:prstGeom>
        </p:spPr>
      </p:pic>
      <p:pic>
        <p:nvPicPr>
          <p:cNvPr id="18" name="Image 17" descr="Une image contenant capture d’écran, gadget, Appareil électronique, multimédia&#10;&#10;Description générée automatiquement">
            <a:extLst>
              <a:ext uri="{FF2B5EF4-FFF2-40B4-BE49-F238E27FC236}">
                <a16:creationId xmlns:a16="http://schemas.microsoft.com/office/drawing/2014/main" id="{95E5CA7A-6FD5-2039-A738-90E3BD7CF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3" y="2042483"/>
            <a:ext cx="1321906" cy="1321906"/>
          </a:xfrm>
          <a:prstGeom prst="rect">
            <a:avLst/>
          </a:prstGeom>
        </p:spPr>
      </p:pic>
      <p:pic>
        <p:nvPicPr>
          <p:cNvPr id="20" name="Image 19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DF03BCC3-B123-3F9C-65FF-8F4D7EA0E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44" y="3127511"/>
            <a:ext cx="1620076" cy="1620076"/>
          </a:xfrm>
          <a:prstGeom prst="rect">
            <a:avLst/>
          </a:prstGeom>
        </p:spPr>
      </p:pic>
      <p:pic>
        <p:nvPicPr>
          <p:cNvPr id="21" name="Image 20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21702C17-6E26-3F20-6774-EBF0EA6D5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902" y="3538331"/>
            <a:ext cx="1620076" cy="1620076"/>
          </a:xfrm>
          <a:prstGeom prst="rect">
            <a:avLst/>
          </a:prstGeom>
        </p:spPr>
      </p:pic>
      <p:pic>
        <p:nvPicPr>
          <p:cNvPr id="26" name="Image 2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7D45BD-8428-3F69-D49A-E97630166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17" y="1210390"/>
            <a:ext cx="3343500" cy="3343500"/>
          </a:xfrm>
          <a:prstGeom prst="rect">
            <a:avLst/>
          </a:prstGeom>
          <a:noFill/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FA46525-6D23-781E-6350-B648397B66BC}"/>
              </a:ext>
            </a:extLst>
          </p:cNvPr>
          <p:cNvSpPr txBox="1"/>
          <p:nvPr/>
        </p:nvSpPr>
        <p:spPr>
          <a:xfrm>
            <a:off x="1269496" y="537725"/>
            <a:ext cx="195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User Side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C35D007-3BAA-4439-A3E2-10598682B5E6}"/>
              </a:ext>
            </a:extLst>
          </p:cNvPr>
          <p:cNvSpPr txBox="1"/>
          <p:nvPr/>
        </p:nvSpPr>
        <p:spPr>
          <a:xfrm>
            <a:off x="4872431" y="566926"/>
            <a:ext cx="244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Network </a:t>
            </a:r>
            <a:r>
              <a:rPr lang="en-US" sz="2800" b="1" dirty="0"/>
              <a:t>Side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A9DDED-B38F-4698-2800-FA2281F1C9AD}"/>
              </a:ext>
            </a:extLst>
          </p:cNvPr>
          <p:cNvSpPr txBox="1"/>
          <p:nvPr/>
        </p:nvSpPr>
        <p:spPr>
          <a:xfrm>
            <a:off x="9184770" y="576889"/>
            <a:ext cx="195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Server </a:t>
            </a:r>
            <a:r>
              <a:rPr lang="en-US" sz="2800" b="1" dirty="0"/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343817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6ADCF447-9CB2-AFCD-95EA-ED0CC841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71" y="2157573"/>
            <a:ext cx="4697620" cy="32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9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0AFC01E-47B0-D2EC-AD12-9A461AFCC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78157"/>
              </p:ext>
            </p:extLst>
          </p:nvPr>
        </p:nvGraphicFramePr>
        <p:xfrm>
          <a:off x="2032000" y="910481"/>
          <a:ext cx="81280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65040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23510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3405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664641"/>
                    </a:ext>
                  </a:extLst>
                </a:gridCol>
              </a:tblGrid>
              <a:tr h="329734">
                <a:tc>
                  <a:txBody>
                    <a:bodyPr/>
                    <a:lstStyle/>
                    <a:p>
                      <a:pPr algn="ctr"/>
                      <a:endParaRPr lang="en-US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Heavy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85145"/>
                  </a:ext>
                </a:extLst>
              </a:tr>
              <a:tr h="329734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94259"/>
                  </a:ext>
                </a:extLst>
              </a:tr>
              <a:tr h="329734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Email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34044"/>
                  </a:ext>
                </a:extLst>
              </a:tr>
              <a:tr h="329734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Email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41785"/>
                  </a:ext>
                </a:extLst>
              </a:tr>
              <a:tr h="329734">
                <a:tc>
                  <a:txBody>
                    <a:bodyPr/>
                    <a:lstStyle/>
                    <a:p>
                      <a:pPr algn="l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Email Answered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9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3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F0DF0D-3663-BA7A-9C7D-6B5F486313C3}"/>
              </a:ext>
            </a:extLst>
          </p:cNvPr>
          <p:cNvSpPr/>
          <p:nvPr/>
        </p:nvSpPr>
        <p:spPr>
          <a:xfrm>
            <a:off x="833439" y="552450"/>
            <a:ext cx="1471612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the Scenarios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1519E6-CD1B-0622-BF32-FFB112B0FE5E}"/>
              </a:ext>
            </a:extLst>
          </p:cNvPr>
          <p:cNvSpPr/>
          <p:nvPr/>
        </p:nvSpPr>
        <p:spPr>
          <a:xfrm>
            <a:off x="3001170" y="547688"/>
            <a:ext cx="22860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Scenario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Monitor User Device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785849-BE35-33C6-AC81-B7DA21D309B4}"/>
              </a:ext>
            </a:extLst>
          </p:cNvPr>
          <p:cNvSpPr/>
          <p:nvPr/>
        </p:nvSpPr>
        <p:spPr>
          <a:xfrm>
            <a:off x="6167439" y="417910"/>
            <a:ext cx="2233612" cy="1250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User SIDE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1)  kWh / Scenario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2)  GB / Scenario	</a:t>
            </a: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F457F302-492D-CCA0-7522-D92C24ECE7C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305051" y="1042989"/>
            <a:ext cx="696119" cy="476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7F04823F-38D7-4107-4F1B-D02CE55C2A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87170" y="1042988"/>
            <a:ext cx="880269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C7FD28B-C7A5-B3BE-2329-0FEC8420042F}"/>
              </a:ext>
            </a:extLst>
          </p:cNvPr>
          <p:cNvSpPr/>
          <p:nvPr/>
        </p:nvSpPr>
        <p:spPr>
          <a:xfrm>
            <a:off x="2374106" y="1466831"/>
            <a:ext cx="7443788" cy="2887918"/>
          </a:xfrm>
          <a:custGeom>
            <a:avLst/>
            <a:gdLst>
              <a:gd name="connsiteX0" fmla="*/ 0 w 8620125"/>
              <a:gd name="connsiteY0" fmla="*/ 2876568 h 2887918"/>
              <a:gd name="connsiteX1" fmla="*/ 2157412 w 8620125"/>
              <a:gd name="connsiteY1" fmla="*/ 2176481 h 2887918"/>
              <a:gd name="connsiteX2" fmla="*/ 4310062 w 8620125"/>
              <a:gd name="connsiteY2" fmla="*/ 18 h 2887918"/>
              <a:gd name="connsiteX3" fmla="*/ 6462712 w 8620125"/>
              <a:gd name="connsiteY3" fmla="*/ 2138381 h 2887918"/>
              <a:gd name="connsiteX4" fmla="*/ 8620125 w 8620125"/>
              <a:gd name="connsiteY4" fmla="*/ 2871806 h 288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125" h="2887918">
                <a:moveTo>
                  <a:pt x="0" y="2876568"/>
                </a:moveTo>
                <a:cubicBezTo>
                  <a:pt x="719534" y="2766237"/>
                  <a:pt x="1439068" y="2655906"/>
                  <a:pt x="2157412" y="2176481"/>
                </a:cubicBezTo>
                <a:cubicBezTo>
                  <a:pt x="2875756" y="1697056"/>
                  <a:pt x="3592512" y="6368"/>
                  <a:pt x="4310062" y="18"/>
                </a:cubicBezTo>
                <a:cubicBezTo>
                  <a:pt x="5027612" y="-6332"/>
                  <a:pt x="5744368" y="1659750"/>
                  <a:pt x="6462712" y="2138381"/>
                </a:cubicBezTo>
                <a:cubicBezTo>
                  <a:pt x="7181056" y="2617012"/>
                  <a:pt x="8129588" y="2968644"/>
                  <a:pt x="8620125" y="287180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25AF79E-F993-579A-D984-0BDE04A62797}"/>
              </a:ext>
            </a:extLst>
          </p:cNvPr>
          <p:cNvCxnSpPr/>
          <p:nvPr/>
        </p:nvCxnSpPr>
        <p:spPr>
          <a:xfrm flipV="1">
            <a:off x="2319338" y="1419225"/>
            <a:ext cx="0" cy="2967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0E9E682-1311-69C6-BD1C-EE3A8683D77D}"/>
              </a:ext>
            </a:extLst>
          </p:cNvPr>
          <p:cNvCxnSpPr>
            <a:cxnSpLocks/>
          </p:cNvCxnSpPr>
          <p:nvPr/>
        </p:nvCxnSpPr>
        <p:spPr>
          <a:xfrm>
            <a:off x="2319338" y="4386263"/>
            <a:ext cx="792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2E613-A79C-37DA-F4C1-91352AE5402E}"/>
              </a:ext>
            </a:extLst>
          </p:cNvPr>
          <p:cNvSpPr txBox="1"/>
          <p:nvPr/>
        </p:nvSpPr>
        <p:spPr>
          <a:xfrm>
            <a:off x="9725618" y="4550610"/>
            <a:ext cx="28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Email Sent / day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B37A36-92D9-5C79-3B05-CD6F03A8CD8E}"/>
              </a:ext>
            </a:extLst>
          </p:cNvPr>
          <p:cNvSpPr txBox="1"/>
          <p:nvPr/>
        </p:nvSpPr>
        <p:spPr>
          <a:xfrm>
            <a:off x="1818084" y="933823"/>
            <a:ext cx="111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410EE-D872-904E-2EFF-288EFC98B0D4}"/>
              </a:ext>
            </a:extLst>
          </p:cNvPr>
          <p:cNvSpPr/>
          <p:nvPr/>
        </p:nvSpPr>
        <p:spPr>
          <a:xfrm>
            <a:off x="2612238" y="3918348"/>
            <a:ext cx="1231105" cy="37623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145C86-8E96-A873-3561-74A6E3A86C4E}"/>
              </a:ext>
            </a:extLst>
          </p:cNvPr>
          <p:cNvSpPr/>
          <p:nvPr/>
        </p:nvSpPr>
        <p:spPr>
          <a:xfrm>
            <a:off x="4036225" y="3138488"/>
            <a:ext cx="1231105" cy="1164432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F1C4A-1749-A1E4-F869-33365B4CE6AC}"/>
              </a:ext>
            </a:extLst>
          </p:cNvPr>
          <p:cNvSpPr/>
          <p:nvPr/>
        </p:nvSpPr>
        <p:spPr>
          <a:xfrm>
            <a:off x="5480447" y="1714500"/>
            <a:ext cx="1231105" cy="2580086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F970D-3211-B961-5CCF-9536CC328855}"/>
              </a:ext>
            </a:extLst>
          </p:cNvPr>
          <p:cNvSpPr/>
          <p:nvPr/>
        </p:nvSpPr>
        <p:spPr>
          <a:xfrm>
            <a:off x="6875859" y="3176588"/>
            <a:ext cx="1231105" cy="111799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444F4-38E0-BF04-7412-BDC7C1D6B846}"/>
              </a:ext>
            </a:extLst>
          </p:cNvPr>
          <p:cNvSpPr/>
          <p:nvPr/>
        </p:nvSpPr>
        <p:spPr>
          <a:xfrm>
            <a:off x="8346876" y="4019550"/>
            <a:ext cx="1231105" cy="28337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FD783D-1140-DE28-ADA4-F3A110EDD82A}"/>
              </a:ext>
            </a:extLst>
          </p:cNvPr>
          <p:cNvSpPr txBox="1"/>
          <p:nvPr/>
        </p:nvSpPr>
        <p:spPr>
          <a:xfrm>
            <a:off x="3080152" y="45053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16FC77-C414-37BF-988F-F0BBEFF58709}"/>
              </a:ext>
            </a:extLst>
          </p:cNvPr>
          <p:cNvSpPr txBox="1"/>
          <p:nvPr/>
        </p:nvSpPr>
        <p:spPr>
          <a:xfrm>
            <a:off x="4504139" y="45053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1F0106-41D5-4287-D915-422826F73BD0}"/>
              </a:ext>
            </a:extLst>
          </p:cNvPr>
          <p:cNvSpPr txBox="1"/>
          <p:nvPr/>
        </p:nvSpPr>
        <p:spPr>
          <a:xfrm>
            <a:off x="5881093" y="4542255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1339DF-D0C6-01FE-7D0E-A03044BF55F3}"/>
              </a:ext>
            </a:extLst>
          </p:cNvPr>
          <p:cNvSpPr txBox="1"/>
          <p:nvPr/>
        </p:nvSpPr>
        <p:spPr>
          <a:xfrm>
            <a:off x="7360454" y="4542255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AF7A4B-6061-DB10-3F31-EE6660F4F2DF}"/>
              </a:ext>
            </a:extLst>
          </p:cNvPr>
          <p:cNvSpPr txBox="1"/>
          <p:nvPr/>
        </p:nvSpPr>
        <p:spPr>
          <a:xfrm>
            <a:off x="8747522" y="4542255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A5AE31-A95C-4DD3-B7A3-0A4390BBEFB3}"/>
              </a:ext>
            </a:extLst>
          </p:cNvPr>
          <p:cNvSpPr txBox="1"/>
          <p:nvPr/>
        </p:nvSpPr>
        <p:spPr>
          <a:xfrm>
            <a:off x="1907390" y="3933588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D5C1D25-974D-62E2-B64C-DFBA6FB7232F}"/>
              </a:ext>
            </a:extLst>
          </p:cNvPr>
          <p:cNvSpPr txBox="1"/>
          <p:nvPr/>
        </p:nvSpPr>
        <p:spPr>
          <a:xfrm>
            <a:off x="1903527" y="3244334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8A7D503-3691-8AEF-6DED-DBA6BFF9334F}"/>
              </a:ext>
            </a:extLst>
          </p:cNvPr>
          <p:cNvSpPr txBox="1"/>
          <p:nvPr/>
        </p:nvSpPr>
        <p:spPr>
          <a:xfrm>
            <a:off x="1903527" y="2530375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2C7DF3-E42A-3B98-D657-0D1FE8B924EA}"/>
              </a:ext>
            </a:extLst>
          </p:cNvPr>
          <p:cNvSpPr txBox="1"/>
          <p:nvPr/>
        </p:nvSpPr>
        <p:spPr>
          <a:xfrm>
            <a:off x="1903527" y="1804064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0670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C7FD28B-C7A5-B3BE-2329-0FEC8420042F}"/>
              </a:ext>
            </a:extLst>
          </p:cNvPr>
          <p:cNvSpPr/>
          <p:nvPr/>
        </p:nvSpPr>
        <p:spPr>
          <a:xfrm>
            <a:off x="2374106" y="1466832"/>
            <a:ext cx="7443788" cy="2887918"/>
          </a:xfrm>
          <a:custGeom>
            <a:avLst/>
            <a:gdLst>
              <a:gd name="connsiteX0" fmla="*/ 0 w 8620125"/>
              <a:gd name="connsiteY0" fmla="*/ 2876568 h 2887918"/>
              <a:gd name="connsiteX1" fmla="*/ 2157412 w 8620125"/>
              <a:gd name="connsiteY1" fmla="*/ 2176481 h 2887918"/>
              <a:gd name="connsiteX2" fmla="*/ 4310062 w 8620125"/>
              <a:gd name="connsiteY2" fmla="*/ 18 h 2887918"/>
              <a:gd name="connsiteX3" fmla="*/ 6462712 w 8620125"/>
              <a:gd name="connsiteY3" fmla="*/ 2138381 h 2887918"/>
              <a:gd name="connsiteX4" fmla="*/ 8620125 w 8620125"/>
              <a:gd name="connsiteY4" fmla="*/ 2871806 h 288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125" h="2887918">
                <a:moveTo>
                  <a:pt x="0" y="2876568"/>
                </a:moveTo>
                <a:cubicBezTo>
                  <a:pt x="719534" y="2766237"/>
                  <a:pt x="1439068" y="2655906"/>
                  <a:pt x="2157412" y="2176481"/>
                </a:cubicBezTo>
                <a:cubicBezTo>
                  <a:pt x="2875756" y="1697056"/>
                  <a:pt x="3592512" y="6368"/>
                  <a:pt x="4310062" y="18"/>
                </a:cubicBezTo>
                <a:cubicBezTo>
                  <a:pt x="5027612" y="-6332"/>
                  <a:pt x="5744368" y="1659750"/>
                  <a:pt x="6462712" y="2138381"/>
                </a:cubicBezTo>
                <a:cubicBezTo>
                  <a:pt x="7181056" y="2617012"/>
                  <a:pt x="8129588" y="2968644"/>
                  <a:pt x="8620125" y="287180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25AF79E-F993-579A-D984-0BDE04A62797}"/>
              </a:ext>
            </a:extLst>
          </p:cNvPr>
          <p:cNvCxnSpPr/>
          <p:nvPr/>
        </p:nvCxnSpPr>
        <p:spPr>
          <a:xfrm flipV="1">
            <a:off x="2319338" y="1419225"/>
            <a:ext cx="0" cy="2967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0E9E682-1311-69C6-BD1C-EE3A8683D77D}"/>
              </a:ext>
            </a:extLst>
          </p:cNvPr>
          <p:cNvCxnSpPr>
            <a:cxnSpLocks/>
          </p:cNvCxnSpPr>
          <p:nvPr/>
        </p:nvCxnSpPr>
        <p:spPr>
          <a:xfrm>
            <a:off x="2319338" y="4386263"/>
            <a:ext cx="792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2E613-A79C-37DA-F4C1-91352AE5402E}"/>
              </a:ext>
            </a:extLst>
          </p:cNvPr>
          <p:cNvSpPr txBox="1"/>
          <p:nvPr/>
        </p:nvSpPr>
        <p:spPr>
          <a:xfrm>
            <a:off x="9725618" y="4550610"/>
            <a:ext cx="28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Email Sent / day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B37A36-92D9-5C79-3B05-CD6F03A8CD8E}"/>
              </a:ext>
            </a:extLst>
          </p:cNvPr>
          <p:cNvSpPr txBox="1"/>
          <p:nvPr/>
        </p:nvSpPr>
        <p:spPr>
          <a:xfrm>
            <a:off x="1818084" y="933823"/>
            <a:ext cx="111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410EE-D872-904E-2EFF-288EFC98B0D4}"/>
              </a:ext>
            </a:extLst>
          </p:cNvPr>
          <p:cNvSpPr/>
          <p:nvPr/>
        </p:nvSpPr>
        <p:spPr>
          <a:xfrm>
            <a:off x="2964663" y="4193380"/>
            <a:ext cx="511967" cy="117873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145C86-8E96-A873-3561-74A6E3A86C4E}"/>
              </a:ext>
            </a:extLst>
          </p:cNvPr>
          <p:cNvSpPr/>
          <p:nvPr/>
        </p:nvSpPr>
        <p:spPr>
          <a:xfrm>
            <a:off x="4388650" y="3319463"/>
            <a:ext cx="511967" cy="1000125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F1C4A-1749-A1E4-F869-33365B4CE6AC}"/>
              </a:ext>
            </a:extLst>
          </p:cNvPr>
          <p:cNvSpPr/>
          <p:nvPr/>
        </p:nvSpPr>
        <p:spPr>
          <a:xfrm>
            <a:off x="5832872" y="1500189"/>
            <a:ext cx="511967" cy="2811066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F970D-3211-B961-5CCF-9536CC328855}"/>
              </a:ext>
            </a:extLst>
          </p:cNvPr>
          <p:cNvSpPr/>
          <p:nvPr/>
        </p:nvSpPr>
        <p:spPr>
          <a:xfrm>
            <a:off x="7228284" y="3000374"/>
            <a:ext cx="511967" cy="1310879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444F4-38E0-BF04-7412-BDC7C1D6B846}"/>
              </a:ext>
            </a:extLst>
          </p:cNvPr>
          <p:cNvSpPr/>
          <p:nvPr/>
        </p:nvSpPr>
        <p:spPr>
          <a:xfrm>
            <a:off x="8699301" y="4193380"/>
            <a:ext cx="511967" cy="1262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FD783D-1140-DE28-ADA4-F3A110EDD82A}"/>
              </a:ext>
            </a:extLst>
          </p:cNvPr>
          <p:cNvSpPr txBox="1"/>
          <p:nvPr/>
        </p:nvSpPr>
        <p:spPr>
          <a:xfrm>
            <a:off x="3093551" y="45053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16FC77-C414-37BF-988F-F0BBEFF58709}"/>
              </a:ext>
            </a:extLst>
          </p:cNvPr>
          <p:cNvSpPr txBox="1"/>
          <p:nvPr/>
        </p:nvSpPr>
        <p:spPr>
          <a:xfrm>
            <a:off x="4504139" y="45053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1F0106-41D5-4287-D915-422826F73BD0}"/>
              </a:ext>
            </a:extLst>
          </p:cNvPr>
          <p:cNvSpPr txBox="1"/>
          <p:nvPr/>
        </p:nvSpPr>
        <p:spPr>
          <a:xfrm>
            <a:off x="5893303" y="4524457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1339DF-D0C6-01FE-7D0E-A03044BF55F3}"/>
              </a:ext>
            </a:extLst>
          </p:cNvPr>
          <p:cNvSpPr txBox="1"/>
          <p:nvPr/>
        </p:nvSpPr>
        <p:spPr>
          <a:xfrm>
            <a:off x="7360454" y="4542255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AF7A4B-6061-DB10-3F31-EE6660F4F2DF}"/>
              </a:ext>
            </a:extLst>
          </p:cNvPr>
          <p:cNvSpPr txBox="1"/>
          <p:nvPr/>
        </p:nvSpPr>
        <p:spPr>
          <a:xfrm>
            <a:off x="8747522" y="4542255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A5AE31-A95C-4DD3-B7A3-0A4390BBEFB3}"/>
              </a:ext>
            </a:extLst>
          </p:cNvPr>
          <p:cNvSpPr txBox="1"/>
          <p:nvPr/>
        </p:nvSpPr>
        <p:spPr>
          <a:xfrm>
            <a:off x="1907390" y="3933588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D5C1D25-974D-62E2-B64C-DFBA6FB7232F}"/>
              </a:ext>
            </a:extLst>
          </p:cNvPr>
          <p:cNvSpPr txBox="1"/>
          <p:nvPr/>
        </p:nvSpPr>
        <p:spPr>
          <a:xfrm>
            <a:off x="1903527" y="3244334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8A7D503-3691-8AEF-6DED-DBA6BFF9334F}"/>
              </a:ext>
            </a:extLst>
          </p:cNvPr>
          <p:cNvSpPr txBox="1"/>
          <p:nvPr/>
        </p:nvSpPr>
        <p:spPr>
          <a:xfrm>
            <a:off x="1903527" y="2530375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2C7DF3-E42A-3B98-D657-0D1FE8B924EA}"/>
              </a:ext>
            </a:extLst>
          </p:cNvPr>
          <p:cNvSpPr txBox="1"/>
          <p:nvPr/>
        </p:nvSpPr>
        <p:spPr>
          <a:xfrm>
            <a:off x="1903527" y="1804064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82B0C-5DF0-1BCA-FAFC-7B63AED4E0C6}"/>
              </a:ext>
            </a:extLst>
          </p:cNvPr>
          <p:cNvSpPr/>
          <p:nvPr/>
        </p:nvSpPr>
        <p:spPr>
          <a:xfrm>
            <a:off x="3685582" y="3857625"/>
            <a:ext cx="511967" cy="445295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60084-8311-7500-9CA4-1225BCB29A73}"/>
              </a:ext>
            </a:extLst>
          </p:cNvPr>
          <p:cNvSpPr/>
          <p:nvPr/>
        </p:nvSpPr>
        <p:spPr>
          <a:xfrm>
            <a:off x="5109569" y="2173397"/>
            <a:ext cx="511967" cy="213785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1D06C-2E94-0E5A-F4EF-FE9ACDC1EB43}"/>
              </a:ext>
            </a:extLst>
          </p:cNvPr>
          <p:cNvSpPr/>
          <p:nvPr/>
        </p:nvSpPr>
        <p:spPr>
          <a:xfrm>
            <a:off x="6553791" y="2071688"/>
            <a:ext cx="511967" cy="2231232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A9809-8DCF-BE47-E64A-D116F43671A8}"/>
              </a:ext>
            </a:extLst>
          </p:cNvPr>
          <p:cNvSpPr/>
          <p:nvPr/>
        </p:nvSpPr>
        <p:spPr>
          <a:xfrm>
            <a:off x="7949203" y="3776662"/>
            <a:ext cx="511967" cy="5262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D2FFBC5-B421-D468-5575-61CD72DE4D87}"/>
              </a:ext>
            </a:extLst>
          </p:cNvPr>
          <p:cNvSpPr txBox="1"/>
          <p:nvPr/>
        </p:nvSpPr>
        <p:spPr>
          <a:xfrm>
            <a:off x="3787975" y="4509849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7FD1AD9-9431-8554-F4BE-87C989DFF70B}"/>
              </a:ext>
            </a:extLst>
          </p:cNvPr>
          <p:cNvSpPr txBox="1"/>
          <p:nvPr/>
        </p:nvSpPr>
        <p:spPr>
          <a:xfrm>
            <a:off x="5177139" y="4518427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343DF7A-0BAD-E22F-47DA-B83AC91A8A08}"/>
              </a:ext>
            </a:extLst>
          </p:cNvPr>
          <p:cNvSpPr txBox="1"/>
          <p:nvPr/>
        </p:nvSpPr>
        <p:spPr>
          <a:xfrm>
            <a:off x="6635501" y="4526579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991634D-4455-2A15-65F7-4F3CDCB44394}"/>
              </a:ext>
            </a:extLst>
          </p:cNvPr>
          <p:cNvSpPr txBox="1"/>
          <p:nvPr/>
        </p:nvSpPr>
        <p:spPr>
          <a:xfrm>
            <a:off x="8031358" y="4546779"/>
            <a:ext cx="4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17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diagramme, Tracé, ligne, pente&#10;&#10;Description générée automatiquement">
            <a:extLst>
              <a:ext uri="{FF2B5EF4-FFF2-40B4-BE49-F238E27FC236}">
                <a16:creationId xmlns:a16="http://schemas.microsoft.com/office/drawing/2014/main" id="{0DDF254A-FBAA-ED80-9A88-83DED99B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2308555"/>
            <a:ext cx="5789488" cy="2634187"/>
          </a:xfrm>
          <a:prstGeom prst="rect">
            <a:avLst/>
          </a:prstGeom>
        </p:spPr>
      </p:pic>
      <p:pic>
        <p:nvPicPr>
          <p:cNvPr id="8" name="Image 7" descr="Une image contenant diagramme, Tracé, ligne, pente&#10;&#10;Description générée automatiquement">
            <a:extLst>
              <a:ext uri="{FF2B5EF4-FFF2-40B4-BE49-F238E27FC236}">
                <a16:creationId xmlns:a16="http://schemas.microsoft.com/office/drawing/2014/main" id="{84B66022-C82E-D50B-4439-2C2AE7DEA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2" y="2308555"/>
            <a:ext cx="5486767" cy="2629035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CB6F2C0-E3B8-E446-62AD-754483935C67}"/>
              </a:ext>
            </a:extLst>
          </p:cNvPr>
          <p:cNvSpPr/>
          <p:nvPr/>
        </p:nvSpPr>
        <p:spPr>
          <a:xfrm>
            <a:off x="5225747" y="3210407"/>
            <a:ext cx="976045" cy="6626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, oiseau, dessin humoristique&#10;&#10;Description générée automatiquement">
            <a:extLst>
              <a:ext uri="{FF2B5EF4-FFF2-40B4-BE49-F238E27FC236}">
                <a16:creationId xmlns:a16="http://schemas.microsoft.com/office/drawing/2014/main" id="{286DABD5-4D34-A042-973D-DEA4F849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17" y="1842776"/>
            <a:ext cx="3513656" cy="241701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3C5FDB0-49B9-AA29-14F4-1D9830A45693}"/>
              </a:ext>
            </a:extLst>
          </p:cNvPr>
          <p:cNvSpPr/>
          <p:nvPr/>
        </p:nvSpPr>
        <p:spPr>
          <a:xfrm>
            <a:off x="4517410" y="1447800"/>
            <a:ext cx="3513656" cy="31529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3221B96-7F25-0821-9FBD-188A3F4AD4AC}"/>
              </a:ext>
            </a:extLst>
          </p:cNvPr>
          <p:cNvSpPr/>
          <p:nvPr/>
        </p:nvSpPr>
        <p:spPr>
          <a:xfrm>
            <a:off x="8166817" y="1447800"/>
            <a:ext cx="3591796" cy="31529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A24D712-9425-DDA9-9D0C-0992B66121FC}"/>
              </a:ext>
            </a:extLst>
          </p:cNvPr>
          <p:cNvSpPr/>
          <p:nvPr/>
        </p:nvSpPr>
        <p:spPr>
          <a:xfrm>
            <a:off x="55192" y="1447800"/>
            <a:ext cx="4357245" cy="3197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 2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CA71DCA5-128A-6EC0-3A83-5969A36E1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7" y="2168874"/>
            <a:ext cx="3998454" cy="209091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F1DA072-347C-6EA5-3C57-280873785381}"/>
              </a:ext>
            </a:extLst>
          </p:cNvPr>
          <p:cNvSpPr txBox="1"/>
          <p:nvPr/>
        </p:nvSpPr>
        <p:spPr>
          <a:xfrm>
            <a:off x="1230665" y="1525957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1: Assess User Side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81B85A-D6CB-3CBC-B2E9-A9419C84A0D4}"/>
              </a:ext>
            </a:extLst>
          </p:cNvPr>
          <p:cNvSpPr txBox="1"/>
          <p:nvPr/>
        </p:nvSpPr>
        <p:spPr>
          <a:xfrm>
            <a:off x="4723859" y="1525957"/>
            <a:ext cx="344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2: Derive Network &amp; Server Sides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51D5917-48D8-233D-C961-C48E9E0CB288}"/>
              </a:ext>
            </a:extLst>
          </p:cNvPr>
          <p:cNvSpPr txBox="1"/>
          <p:nvPr/>
        </p:nvSpPr>
        <p:spPr>
          <a:xfrm>
            <a:off x="8616333" y="1525957"/>
            <a:ext cx="309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3: Derive Embodied &amp; E-o-L</a:t>
            </a:r>
          </a:p>
        </p:txBody>
      </p:sp>
      <p:pic>
        <p:nvPicPr>
          <p:cNvPr id="31" name="Image 30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34FEC78A-9B58-2909-D387-1005BF655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4" y="2281221"/>
            <a:ext cx="3121919" cy="19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8DE25D6-2577-A6B2-9402-5DA76D820ECE}"/>
              </a:ext>
            </a:extLst>
          </p:cNvPr>
          <p:cNvSpPr/>
          <p:nvPr/>
        </p:nvSpPr>
        <p:spPr>
          <a:xfrm>
            <a:off x="1124792" y="671513"/>
            <a:ext cx="10952910" cy="565436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90482A-6305-00D8-3515-14C0E438FDD9}"/>
              </a:ext>
            </a:extLst>
          </p:cNvPr>
          <p:cNvSpPr/>
          <p:nvPr/>
        </p:nvSpPr>
        <p:spPr>
          <a:xfrm>
            <a:off x="1776277" y="1661250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Functional Unit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C232B8-1616-A93F-655D-465D926562BC}"/>
              </a:ext>
            </a:extLst>
          </p:cNvPr>
          <p:cNvSpPr/>
          <p:nvPr/>
        </p:nvSpPr>
        <p:spPr>
          <a:xfrm>
            <a:off x="1754778" y="4676502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GHG Emissions</a:t>
            </a:r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Assessment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24C12417-5FC3-0E48-157A-2A8E82986B97}"/>
              </a:ext>
            </a:extLst>
          </p:cNvPr>
          <p:cNvSpPr/>
          <p:nvPr/>
        </p:nvSpPr>
        <p:spPr>
          <a:xfrm>
            <a:off x="2937238" y="4254135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C82D6D-C8C5-03C0-9949-00497C6CE03D}"/>
              </a:ext>
            </a:extLst>
          </p:cNvPr>
          <p:cNvSpPr/>
          <p:nvPr/>
        </p:nvSpPr>
        <p:spPr>
          <a:xfrm>
            <a:off x="5878287" y="1616755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Functional Unit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FC541A-63EF-295C-D0F1-06F243E451F2}"/>
              </a:ext>
            </a:extLst>
          </p:cNvPr>
          <p:cNvSpPr/>
          <p:nvPr/>
        </p:nvSpPr>
        <p:spPr>
          <a:xfrm>
            <a:off x="5878287" y="4646022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GHG Emissions</a:t>
            </a:r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Assessment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AE7179E-5E74-B2C2-859F-2B540FC9A2ED}"/>
              </a:ext>
            </a:extLst>
          </p:cNvPr>
          <p:cNvSpPr/>
          <p:nvPr/>
        </p:nvSpPr>
        <p:spPr>
          <a:xfrm>
            <a:off x="7060747" y="4223655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E16E0F-2766-4EFE-08E1-369C5385314B}"/>
              </a:ext>
            </a:extLst>
          </p:cNvPr>
          <p:cNvSpPr txBox="1"/>
          <p:nvPr/>
        </p:nvSpPr>
        <p:spPr>
          <a:xfrm>
            <a:off x="1754778" y="1136403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Ad-Supported</a:t>
            </a:r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 Service 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572DCA-920F-0B1C-F2D0-4A6D524E098E}"/>
              </a:ext>
            </a:extLst>
          </p:cNvPr>
          <p:cNvSpPr txBox="1"/>
          <p:nvPr/>
        </p:nvSpPr>
        <p:spPr>
          <a:xfrm>
            <a:off x="5856786" y="1136403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Service Without Ad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D7DE0-7A64-5296-13BA-5D7B1A9F94CF}"/>
              </a:ext>
            </a:extLst>
          </p:cNvPr>
          <p:cNvSpPr txBox="1"/>
          <p:nvPr/>
        </p:nvSpPr>
        <p:spPr>
          <a:xfrm>
            <a:off x="1864519" y="3324785"/>
            <a:ext cx="244153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latin typeface="Aharoni" panose="02010803020104030203" pitchFamily="2" charset="-79"/>
                <a:cs typeface="Aharoni" panose="02010803020104030203" pitchFamily="2" charset="-79"/>
              </a:rPr>
              <a:t>Automate</a:t>
            </a:r>
          </a:p>
          <a:p>
            <a:pPr algn="ctr"/>
            <a:r>
              <a:rPr lang="fr-BE" sz="1600" dirty="0"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</a:p>
          <a:p>
            <a:pPr algn="ctr"/>
            <a:r>
              <a:rPr lang="fr-BE" sz="1600" dirty="0">
                <a:latin typeface="Aharoni" panose="02010803020104030203" pitchFamily="2" charset="-79"/>
                <a:cs typeface="Aharoni" panose="02010803020104030203" pitchFamily="2" charset="-79"/>
              </a:rPr>
              <a:t>Monitor</a:t>
            </a:r>
            <a:endParaRPr lang="en-GB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79C77FFF-A76A-E003-605E-D6E286BAE741}"/>
              </a:ext>
            </a:extLst>
          </p:cNvPr>
          <p:cNvSpPr/>
          <p:nvPr/>
        </p:nvSpPr>
        <p:spPr>
          <a:xfrm>
            <a:off x="4811488" y="5081451"/>
            <a:ext cx="670560" cy="33527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F4D614C-3027-7AE1-14B6-871A1CD8D130}"/>
              </a:ext>
            </a:extLst>
          </p:cNvPr>
          <p:cNvSpPr/>
          <p:nvPr/>
        </p:nvSpPr>
        <p:spPr>
          <a:xfrm>
            <a:off x="1393372" y="4567646"/>
            <a:ext cx="7676606" cy="1428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st égal à 25">
            <a:extLst>
              <a:ext uri="{FF2B5EF4-FFF2-40B4-BE49-F238E27FC236}">
                <a16:creationId xmlns:a16="http://schemas.microsoft.com/office/drawing/2014/main" id="{6D095C67-A58A-3F3C-C08F-9DDC907E2CE0}"/>
              </a:ext>
            </a:extLst>
          </p:cNvPr>
          <p:cNvSpPr/>
          <p:nvPr/>
        </p:nvSpPr>
        <p:spPr>
          <a:xfrm>
            <a:off x="4811488" y="2202410"/>
            <a:ext cx="574765" cy="400592"/>
          </a:xfrm>
          <a:prstGeom prst="mathEqual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st égal à 28">
            <a:extLst>
              <a:ext uri="{FF2B5EF4-FFF2-40B4-BE49-F238E27FC236}">
                <a16:creationId xmlns:a16="http://schemas.microsoft.com/office/drawing/2014/main" id="{D1C7F8E8-3E0B-01A3-F5A8-8D30F67EF9A8}"/>
              </a:ext>
            </a:extLst>
          </p:cNvPr>
          <p:cNvSpPr/>
          <p:nvPr/>
        </p:nvSpPr>
        <p:spPr>
          <a:xfrm>
            <a:off x="9156928" y="5081451"/>
            <a:ext cx="574765" cy="400592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41C034-84FB-D6F4-6114-8547B0602632}"/>
              </a:ext>
            </a:extLst>
          </p:cNvPr>
          <p:cNvSpPr txBox="1"/>
          <p:nvPr/>
        </p:nvSpPr>
        <p:spPr>
          <a:xfrm>
            <a:off x="9318579" y="1714298"/>
            <a:ext cx="27040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3200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SIDE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913B6ACC-AAFC-BB19-2214-5D296E859F52}"/>
              </a:ext>
            </a:extLst>
          </p:cNvPr>
          <p:cNvSpPr/>
          <p:nvPr/>
        </p:nvSpPr>
        <p:spPr>
          <a:xfrm>
            <a:off x="9807053" y="4223655"/>
            <a:ext cx="2141220" cy="187397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Ads and Tracking GHG Emissions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FD7E5972-50E5-1FA1-4E9B-B49CE02C55D9}"/>
              </a:ext>
            </a:extLst>
          </p:cNvPr>
          <p:cNvSpPr/>
          <p:nvPr/>
        </p:nvSpPr>
        <p:spPr>
          <a:xfrm>
            <a:off x="2937238" y="3052829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140050BD-A380-CCEA-68FE-ABF07D8DAC8E}"/>
              </a:ext>
            </a:extLst>
          </p:cNvPr>
          <p:cNvSpPr/>
          <p:nvPr/>
        </p:nvSpPr>
        <p:spPr>
          <a:xfrm>
            <a:off x="7060747" y="3022349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814F9D-483D-4157-B05A-EA02683FF1BA}"/>
              </a:ext>
            </a:extLst>
          </p:cNvPr>
          <p:cNvSpPr txBox="1"/>
          <p:nvPr/>
        </p:nvSpPr>
        <p:spPr>
          <a:xfrm>
            <a:off x="5988026" y="3316980"/>
            <a:ext cx="244153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latin typeface="Aharoni" panose="02010803020104030203" pitchFamily="2" charset="-79"/>
                <a:cs typeface="Aharoni" panose="02010803020104030203" pitchFamily="2" charset="-79"/>
              </a:rPr>
              <a:t>Automate</a:t>
            </a:r>
          </a:p>
          <a:p>
            <a:pPr algn="ctr"/>
            <a:r>
              <a:rPr lang="fr-BE" sz="1600" dirty="0"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</a:p>
          <a:p>
            <a:pPr algn="ctr"/>
            <a:r>
              <a:rPr lang="fr-BE" sz="1600" dirty="0">
                <a:latin typeface="Aharoni" panose="02010803020104030203" pitchFamily="2" charset="-79"/>
                <a:cs typeface="Aharoni" panose="02010803020104030203" pitchFamily="2" charset="-79"/>
              </a:rPr>
              <a:t>Monitor</a:t>
            </a:r>
            <a:endParaRPr lang="en-GB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263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DAAD911-CB24-5253-5335-9F8C3D4BE89C}"/>
              </a:ext>
            </a:extLst>
          </p:cNvPr>
          <p:cNvGrpSpPr/>
          <p:nvPr/>
        </p:nvGrpSpPr>
        <p:grpSpPr>
          <a:xfrm>
            <a:off x="729754" y="78581"/>
            <a:ext cx="10952910" cy="6700837"/>
            <a:chOff x="729754" y="78581"/>
            <a:chExt cx="10952910" cy="6700837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8DE25D6-2577-A6B2-9402-5DA76D820ECE}"/>
                </a:ext>
              </a:extLst>
            </p:cNvPr>
            <p:cNvSpPr/>
            <p:nvPr/>
          </p:nvSpPr>
          <p:spPr>
            <a:xfrm>
              <a:off x="729754" y="78581"/>
              <a:ext cx="10952910" cy="67008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81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A90482A-6305-00D8-3515-14C0E438FDD9}"/>
                </a:ext>
              </a:extLst>
            </p:cNvPr>
            <p:cNvSpPr/>
            <p:nvPr/>
          </p:nvSpPr>
          <p:spPr>
            <a:xfrm>
              <a:off x="1027003" y="107126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0C232B8-1616-A93F-655D-465D926562BC}"/>
                </a:ext>
              </a:extLst>
            </p:cNvPr>
            <p:cNvSpPr/>
            <p:nvPr/>
          </p:nvSpPr>
          <p:spPr>
            <a:xfrm>
              <a:off x="1345070" y="5132167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GHG Emissions</a:t>
              </a:r>
              <a:r>
                <a:rPr lang="fr-BE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Assessment</a:t>
              </a:r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24C12417-5FC3-0E48-157A-2A8E82986B97}"/>
                </a:ext>
              </a:extLst>
            </p:cNvPr>
            <p:cNvSpPr/>
            <p:nvPr/>
          </p:nvSpPr>
          <p:spPr>
            <a:xfrm>
              <a:off x="2541950" y="3673110"/>
              <a:ext cx="296092" cy="1228280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CFC541A-63EF-295C-D0F1-06F243E451F2}"/>
                </a:ext>
              </a:extLst>
            </p:cNvPr>
            <p:cNvSpPr/>
            <p:nvPr/>
          </p:nvSpPr>
          <p:spPr>
            <a:xfrm>
              <a:off x="5468579" y="5101687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GHG Emissions</a:t>
              </a:r>
              <a:r>
                <a:rPr lang="fr-BE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Assessment</a:t>
              </a:r>
            </a:p>
          </p:txBody>
        </p:sp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3AE7179E-5E74-B2C2-859F-2B540FC9A2ED}"/>
                </a:ext>
              </a:extLst>
            </p:cNvPr>
            <p:cNvSpPr/>
            <p:nvPr/>
          </p:nvSpPr>
          <p:spPr>
            <a:xfrm>
              <a:off x="6665459" y="3642629"/>
              <a:ext cx="296092" cy="1258761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7E16E0F-2766-4EFE-08E1-369C5385314B}"/>
                </a:ext>
              </a:extLst>
            </p:cNvPr>
            <p:cNvSpPr txBox="1"/>
            <p:nvPr/>
          </p:nvSpPr>
          <p:spPr>
            <a:xfrm>
              <a:off x="1359490" y="555378"/>
              <a:ext cx="2704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>
                  <a:latin typeface="Aharoni" panose="02010803020104030203" pitchFamily="2" charset="-79"/>
                  <a:cs typeface="Aharoni" panose="02010803020104030203" pitchFamily="2" charset="-79"/>
                </a:rPr>
                <a:t>Implementation A </a:t>
              </a:r>
              <a:endParaRPr lang="en-GB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572DCA-920F-0B1C-F2D0-4A6D524E098E}"/>
                </a:ext>
              </a:extLst>
            </p:cNvPr>
            <p:cNvSpPr txBox="1"/>
            <p:nvPr/>
          </p:nvSpPr>
          <p:spPr>
            <a:xfrm>
              <a:off x="5461498" y="555378"/>
              <a:ext cx="2704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Implementation B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58D7DE0-7A64-5296-13BA-5D7B1A9F94CF}"/>
                </a:ext>
              </a:extLst>
            </p:cNvPr>
            <p:cNvSpPr txBox="1"/>
            <p:nvPr/>
          </p:nvSpPr>
          <p:spPr>
            <a:xfrm>
              <a:off x="1469231" y="2743760"/>
              <a:ext cx="2441530" cy="8309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Automate</a:t>
              </a:r>
            </a:p>
            <a:p>
              <a:pPr algn="ctr"/>
              <a:r>
                <a:rPr lang="fr-BE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&amp;</a:t>
              </a:r>
            </a:p>
            <a:p>
              <a:pPr algn="ctr"/>
              <a:r>
                <a:rPr lang="fr-BE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Monitor</a:t>
              </a:r>
              <a:endParaRPr lang="en-GB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6" name="Est égal à 25">
              <a:extLst>
                <a:ext uri="{FF2B5EF4-FFF2-40B4-BE49-F238E27FC236}">
                  <a16:creationId xmlns:a16="http://schemas.microsoft.com/office/drawing/2014/main" id="{6D095C67-A58A-3F3C-C08F-9DDC907E2CE0}"/>
                </a:ext>
              </a:extLst>
            </p:cNvPr>
            <p:cNvSpPr/>
            <p:nvPr/>
          </p:nvSpPr>
          <p:spPr>
            <a:xfrm>
              <a:off x="4515619" y="1517752"/>
              <a:ext cx="574765" cy="400592"/>
            </a:xfrm>
            <a:prstGeom prst="mathEqual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st égal à 28">
              <a:extLst>
                <a:ext uri="{FF2B5EF4-FFF2-40B4-BE49-F238E27FC236}">
                  <a16:creationId xmlns:a16="http://schemas.microsoft.com/office/drawing/2014/main" id="{D1C7F8E8-3E0B-01A3-F5A8-8D30F67EF9A8}"/>
                </a:ext>
              </a:extLst>
            </p:cNvPr>
            <p:cNvSpPr/>
            <p:nvPr/>
          </p:nvSpPr>
          <p:spPr>
            <a:xfrm>
              <a:off x="8747220" y="5537116"/>
              <a:ext cx="574765" cy="400592"/>
            </a:xfrm>
            <a:prstGeom prst="mathEqual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741C034-84FB-D6F4-6114-8547B0602632}"/>
                </a:ext>
              </a:extLst>
            </p:cNvPr>
            <p:cNvSpPr txBox="1"/>
            <p:nvPr/>
          </p:nvSpPr>
          <p:spPr>
            <a:xfrm>
              <a:off x="8923291" y="1133273"/>
              <a:ext cx="27040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3200" dirty="0">
                  <a:solidFill>
                    <a:schemeClr val="bg2">
                      <a:lumMod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 SIDE</a:t>
              </a:r>
              <a:endParaRPr lang="en-GB" sz="3200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7" name="Nuage 26">
              <a:extLst>
                <a:ext uri="{FF2B5EF4-FFF2-40B4-BE49-F238E27FC236}">
                  <a16:creationId xmlns:a16="http://schemas.microsoft.com/office/drawing/2014/main" id="{913B6ACC-AAFC-BB19-2214-5D296E859F52}"/>
                </a:ext>
              </a:extLst>
            </p:cNvPr>
            <p:cNvSpPr/>
            <p:nvPr/>
          </p:nvSpPr>
          <p:spPr>
            <a:xfrm>
              <a:off x="9397345" y="4679320"/>
              <a:ext cx="2141220" cy="1873975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Ads and Tracking GHG Emissions</a:t>
              </a:r>
            </a:p>
          </p:txBody>
        </p:sp>
        <p:sp>
          <p:nvSpPr>
            <p:cNvPr id="19" name="Flèche : bas 18">
              <a:extLst>
                <a:ext uri="{FF2B5EF4-FFF2-40B4-BE49-F238E27FC236}">
                  <a16:creationId xmlns:a16="http://schemas.microsoft.com/office/drawing/2014/main" id="{FD7E5972-50E5-1FA1-4E9B-B49CE02C55D9}"/>
                </a:ext>
              </a:extLst>
            </p:cNvPr>
            <p:cNvSpPr/>
            <p:nvPr/>
          </p:nvSpPr>
          <p:spPr>
            <a:xfrm>
              <a:off x="2541950" y="2471804"/>
              <a:ext cx="296092" cy="248194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140050BD-A380-CCEA-68FE-ABF07D8DAC8E}"/>
                </a:ext>
              </a:extLst>
            </p:cNvPr>
            <p:cNvSpPr/>
            <p:nvPr/>
          </p:nvSpPr>
          <p:spPr>
            <a:xfrm>
              <a:off x="6665459" y="2441324"/>
              <a:ext cx="296092" cy="248194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D814F9D-483D-4157-B05A-EA02683FF1BA}"/>
                </a:ext>
              </a:extLst>
            </p:cNvPr>
            <p:cNvSpPr txBox="1"/>
            <p:nvPr/>
          </p:nvSpPr>
          <p:spPr>
            <a:xfrm>
              <a:off x="5592738" y="2735955"/>
              <a:ext cx="2441530" cy="8309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Automate</a:t>
              </a:r>
            </a:p>
            <a:p>
              <a:pPr algn="ctr"/>
              <a:r>
                <a:rPr lang="fr-BE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&amp;</a:t>
              </a:r>
            </a:p>
            <a:p>
              <a:pPr algn="ctr"/>
              <a:r>
                <a:rPr lang="fr-BE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Monitor</a:t>
              </a:r>
              <a:endParaRPr lang="en-GB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2BF2017-5B5F-81DD-CAD2-83508FA9439E}"/>
                </a:ext>
              </a:extLst>
            </p:cNvPr>
            <p:cNvSpPr/>
            <p:nvPr/>
          </p:nvSpPr>
          <p:spPr>
            <a:xfrm>
              <a:off x="1245464" y="107126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24EEB65-D830-390A-917C-FE9993DC86F3}"/>
                </a:ext>
              </a:extLst>
            </p:cNvPr>
            <p:cNvSpPr/>
            <p:nvPr/>
          </p:nvSpPr>
          <p:spPr>
            <a:xfrm>
              <a:off x="1507536" y="107126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131195B-94CB-D5F0-11AC-24F77C745230}"/>
                </a:ext>
              </a:extLst>
            </p:cNvPr>
            <p:cNvSpPr/>
            <p:nvPr/>
          </p:nvSpPr>
          <p:spPr>
            <a:xfrm>
              <a:off x="1769608" y="107126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002B88B-63E3-EC49-A9BC-BBD08CBEDCFF}"/>
                </a:ext>
              </a:extLst>
            </p:cNvPr>
            <p:cNvSpPr/>
            <p:nvPr/>
          </p:nvSpPr>
          <p:spPr>
            <a:xfrm>
              <a:off x="5218995" y="106370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5B996A0-D5CF-0D6A-EA4D-7FE97455187C}"/>
                </a:ext>
              </a:extLst>
            </p:cNvPr>
            <p:cNvSpPr/>
            <p:nvPr/>
          </p:nvSpPr>
          <p:spPr>
            <a:xfrm>
              <a:off x="5437456" y="106370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6012DB8-6F92-60B8-59A6-025F31AAE802}"/>
                </a:ext>
              </a:extLst>
            </p:cNvPr>
            <p:cNvSpPr/>
            <p:nvPr/>
          </p:nvSpPr>
          <p:spPr>
            <a:xfrm>
              <a:off x="5699528" y="106370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02383D2-3402-FB83-B290-58F6CD464C35}"/>
                </a:ext>
              </a:extLst>
            </p:cNvPr>
            <p:cNvSpPr/>
            <p:nvPr/>
          </p:nvSpPr>
          <p:spPr>
            <a:xfrm>
              <a:off x="5961600" y="1063708"/>
              <a:ext cx="2661012" cy="122790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Functional Unit</a:t>
              </a:r>
            </a:p>
          </p:txBody>
        </p:sp>
        <p:sp>
          <p:nvSpPr>
            <p:cNvPr id="33" name="Signe Moins 32">
              <a:extLst>
                <a:ext uri="{FF2B5EF4-FFF2-40B4-BE49-F238E27FC236}">
                  <a16:creationId xmlns:a16="http://schemas.microsoft.com/office/drawing/2014/main" id="{4DC22758-1E37-20CC-70CE-5A9114FAD24A}"/>
                </a:ext>
              </a:extLst>
            </p:cNvPr>
            <p:cNvSpPr/>
            <p:nvPr/>
          </p:nvSpPr>
          <p:spPr>
            <a:xfrm>
              <a:off x="4416200" y="5539672"/>
              <a:ext cx="670560" cy="335278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96286E1-49A1-25E2-8316-1AFBE1EDEA60}"/>
                </a:ext>
              </a:extLst>
            </p:cNvPr>
            <p:cNvSpPr/>
            <p:nvPr/>
          </p:nvSpPr>
          <p:spPr>
            <a:xfrm>
              <a:off x="998084" y="5025867"/>
              <a:ext cx="7676606" cy="142820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Image 35" descr="Une image contenant diagramme, Tracé, ligne, pente&#10;&#10;Description générée automatiquement">
              <a:extLst>
                <a:ext uri="{FF2B5EF4-FFF2-40B4-BE49-F238E27FC236}">
                  <a16:creationId xmlns:a16="http://schemas.microsoft.com/office/drawing/2014/main" id="{4AB50ED5-8880-2875-84CB-2302E4C6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897" y="3919773"/>
              <a:ext cx="2512682" cy="988625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372C57E-D6E7-3522-1D67-77A62B93A2AF}"/>
                </a:ext>
              </a:extLst>
            </p:cNvPr>
            <p:cNvSpPr txBox="1"/>
            <p:nvPr/>
          </p:nvSpPr>
          <p:spPr>
            <a:xfrm>
              <a:off x="2838042" y="3581219"/>
              <a:ext cx="4180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Integrate over user behaviour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7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8A90482A-6305-00D8-3515-14C0E438FDD9}"/>
              </a:ext>
            </a:extLst>
          </p:cNvPr>
          <p:cNvSpPr/>
          <p:nvPr/>
        </p:nvSpPr>
        <p:spPr>
          <a:xfrm>
            <a:off x="1776277" y="2454588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Functional Unit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C232B8-1616-A93F-655D-465D926562BC}"/>
              </a:ext>
            </a:extLst>
          </p:cNvPr>
          <p:cNvSpPr/>
          <p:nvPr/>
        </p:nvSpPr>
        <p:spPr>
          <a:xfrm>
            <a:off x="1754778" y="4676502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GHG Emissions</a:t>
            </a:r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Assessment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24C12417-5FC3-0E48-157A-2A8E82986B97}"/>
              </a:ext>
            </a:extLst>
          </p:cNvPr>
          <p:cNvSpPr/>
          <p:nvPr/>
        </p:nvSpPr>
        <p:spPr>
          <a:xfrm>
            <a:off x="2937238" y="4254135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C82D6D-C8C5-03C0-9949-00497C6CE03D}"/>
              </a:ext>
            </a:extLst>
          </p:cNvPr>
          <p:cNvSpPr/>
          <p:nvPr/>
        </p:nvSpPr>
        <p:spPr>
          <a:xfrm>
            <a:off x="5878287" y="2410093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Functional Unit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FC541A-63EF-295C-D0F1-06F243E451F2}"/>
              </a:ext>
            </a:extLst>
          </p:cNvPr>
          <p:cNvSpPr/>
          <p:nvPr/>
        </p:nvSpPr>
        <p:spPr>
          <a:xfrm>
            <a:off x="5878287" y="4646022"/>
            <a:ext cx="2661012" cy="122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GHG Emissions</a:t>
            </a:r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Assessment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AE7179E-5E74-B2C2-859F-2B540FC9A2ED}"/>
              </a:ext>
            </a:extLst>
          </p:cNvPr>
          <p:cNvSpPr/>
          <p:nvPr/>
        </p:nvSpPr>
        <p:spPr>
          <a:xfrm>
            <a:off x="7060747" y="4223655"/>
            <a:ext cx="296092" cy="24819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E16E0F-2766-4EFE-08E1-369C5385314B}"/>
              </a:ext>
            </a:extLst>
          </p:cNvPr>
          <p:cNvSpPr txBox="1"/>
          <p:nvPr/>
        </p:nvSpPr>
        <p:spPr>
          <a:xfrm>
            <a:off x="1754778" y="1929741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Ad-Supported</a:t>
            </a:r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 Service 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572DCA-920F-0B1C-F2D0-4A6D524E098E}"/>
              </a:ext>
            </a:extLst>
          </p:cNvPr>
          <p:cNvSpPr txBox="1"/>
          <p:nvPr/>
        </p:nvSpPr>
        <p:spPr>
          <a:xfrm>
            <a:off x="5856786" y="1929741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Service Without Ad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D7DE0-7A64-5296-13BA-5D7B1A9F94CF}"/>
              </a:ext>
            </a:extLst>
          </p:cNvPr>
          <p:cNvSpPr txBox="1"/>
          <p:nvPr/>
        </p:nvSpPr>
        <p:spPr>
          <a:xfrm>
            <a:off x="2573383" y="384249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79C77FFF-A76A-E003-605E-D6E286BAE741}"/>
              </a:ext>
            </a:extLst>
          </p:cNvPr>
          <p:cNvSpPr/>
          <p:nvPr/>
        </p:nvSpPr>
        <p:spPr>
          <a:xfrm>
            <a:off x="4811488" y="5081451"/>
            <a:ext cx="670560" cy="33527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F4D614C-3027-7AE1-14B6-871A1CD8D130}"/>
              </a:ext>
            </a:extLst>
          </p:cNvPr>
          <p:cNvSpPr/>
          <p:nvPr/>
        </p:nvSpPr>
        <p:spPr>
          <a:xfrm>
            <a:off x="1393372" y="4567646"/>
            <a:ext cx="7676606" cy="1428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st égal à 25">
            <a:extLst>
              <a:ext uri="{FF2B5EF4-FFF2-40B4-BE49-F238E27FC236}">
                <a16:creationId xmlns:a16="http://schemas.microsoft.com/office/drawing/2014/main" id="{6D095C67-A58A-3F3C-C08F-9DDC907E2CE0}"/>
              </a:ext>
            </a:extLst>
          </p:cNvPr>
          <p:cNvSpPr/>
          <p:nvPr/>
        </p:nvSpPr>
        <p:spPr>
          <a:xfrm>
            <a:off x="4811488" y="2995748"/>
            <a:ext cx="574765" cy="400592"/>
          </a:xfrm>
          <a:prstGeom prst="mathEqual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st égal à 28">
            <a:extLst>
              <a:ext uri="{FF2B5EF4-FFF2-40B4-BE49-F238E27FC236}">
                <a16:creationId xmlns:a16="http://schemas.microsoft.com/office/drawing/2014/main" id="{D1C7F8E8-3E0B-01A3-F5A8-8D30F67EF9A8}"/>
              </a:ext>
            </a:extLst>
          </p:cNvPr>
          <p:cNvSpPr/>
          <p:nvPr/>
        </p:nvSpPr>
        <p:spPr>
          <a:xfrm>
            <a:off x="9156928" y="5081451"/>
            <a:ext cx="574765" cy="400592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62BE85-0CA5-B1FC-6A34-438783449289}"/>
              </a:ext>
            </a:extLst>
          </p:cNvPr>
          <p:cNvSpPr txBox="1"/>
          <p:nvPr/>
        </p:nvSpPr>
        <p:spPr>
          <a:xfrm>
            <a:off x="6675391" y="378599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913B6ACC-AAFC-BB19-2214-5D296E859F52}"/>
              </a:ext>
            </a:extLst>
          </p:cNvPr>
          <p:cNvSpPr/>
          <p:nvPr/>
        </p:nvSpPr>
        <p:spPr>
          <a:xfrm>
            <a:off x="9807053" y="4223655"/>
            <a:ext cx="2141220" cy="187397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Ads and Tracking GHG Emissions</a:t>
            </a:r>
          </a:p>
        </p:txBody>
      </p:sp>
    </p:spTree>
    <p:extLst>
      <p:ext uri="{BB962C8B-B14F-4D97-AF65-F5344CB8AC3E}">
        <p14:creationId xmlns:p14="http://schemas.microsoft.com/office/powerpoint/2010/main" val="590508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306</Words>
  <Application>Microsoft Office PowerPoint</Application>
  <PresentationFormat>Grand écran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Abadi</vt:lpstr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KAYEMBE Jason</dc:creator>
  <cp:lastModifiedBy>Jason Kayembe</cp:lastModifiedBy>
  <cp:revision>11</cp:revision>
  <dcterms:created xsi:type="dcterms:W3CDTF">2024-03-20T05:58:58Z</dcterms:created>
  <dcterms:modified xsi:type="dcterms:W3CDTF">2024-09-04T00:11:38Z</dcterms:modified>
</cp:coreProperties>
</file>