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30CC66-5940-4F8D-A2D4-A1E2CD6B357F}" v="11" dt="2021-10-27T14:37:17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204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040D-E834-4605-AACF-C22299BE8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C46B0-315D-4B89-AC38-05F2769D1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90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868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342A26-D8DC-48B7-A663-2328C16C2BE2}"/>
              </a:ext>
            </a:extLst>
          </p:cNvPr>
          <p:cNvSpPr txBox="1"/>
          <p:nvPr/>
        </p:nvSpPr>
        <p:spPr>
          <a:xfrm>
            <a:off x="472440" y="229497"/>
            <a:ext cx="1193800" cy="8685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Ḃ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Ḅ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Ĉ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Ḋ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Ḍ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44D05-2E62-4971-9C60-4D3763202DC9}"/>
              </a:ext>
            </a:extLst>
          </p:cNvPr>
          <p:cNvSpPr txBox="1"/>
          <p:nvPr/>
        </p:nvSpPr>
        <p:spPr>
          <a:xfrm>
            <a:off x="1666240" y="463183"/>
            <a:ext cx="662361" cy="821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(b)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(bl)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br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(c 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ch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(d)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(dl)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dr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515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935BD-EBFF-4174-A470-4C8E1B6A84E9}"/>
              </a:ext>
            </a:extLst>
          </p:cNvPr>
          <p:cNvSpPr txBox="1"/>
          <p:nvPr/>
        </p:nvSpPr>
        <p:spPr>
          <a:xfrm>
            <a:off x="284480" y="255145"/>
            <a:ext cx="1681871" cy="8633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Ḟ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ḟ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E90CE-58DD-48E7-874D-B532E7DAB46F}"/>
              </a:ext>
            </a:extLst>
          </p:cNvPr>
          <p:cNvSpPr txBox="1"/>
          <p:nvPr/>
        </p:nvSpPr>
        <p:spPr>
          <a:xfrm>
            <a:off x="1666240" y="463183"/>
            <a:ext cx="615874" cy="821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(f)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fl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fr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(j 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(l)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(m)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(n)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(o)</a:t>
            </a:r>
          </a:p>
        </p:txBody>
      </p:sp>
    </p:spTree>
    <p:extLst>
      <p:ext uri="{BB962C8B-B14F-4D97-AF65-F5344CB8AC3E}">
        <p14:creationId xmlns:p14="http://schemas.microsoft.com/office/powerpoint/2010/main" val="360535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935BD-EBFF-4174-A470-4C8E1B6A84E9}"/>
              </a:ext>
            </a:extLst>
          </p:cNvPr>
          <p:cNvSpPr txBox="1"/>
          <p:nvPr/>
        </p:nvSpPr>
        <p:spPr>
          <a:xfrm>
            <a:off x="284480" y="255145"/>
            <a:ext cx="1681871" cy="8633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Ṕ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Ṗ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Ż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Ź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Ž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59794-B18B-49D2-A59F-42E9892CF40B}"/>
              </a:ext>
            </a:extLst>
          </p:cNvPr>
          <p:cNvSpPr txBox="1"/>
          <p:nvPr/>
        </p:nvSpPr>
        <p:spPr>
          <a:xfrm>
            <a:off x="1666240" y="463183"/>
            <a:ext cx="816249" cy="821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(p)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(pl)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(pr)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(r 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(z)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zd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zh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zhd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977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4935BD-EBFF-4174-A470-4C8E1B6A84E9}"/>
              </a:ext>
            </a:extLst>
          </p:cNvPr>
          <p:cNvSpPr txBox="1"/>
          <p:nvPr/>
        </p:nvSpPr>
        <p:spPr>
          <a:xfrm>
            <a:off x="284480" y="255145"/>
            <a:ext cx="1681871" cy="8633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Ś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Ṫ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Ṭ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Ṯ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000" dirty="0">
                <a:effectLst/>
                <a:latin typeface="ZhoGlyph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7E7C53-899E-4198-A282-27A4E5F60FB3}"/>
              </a:ext>
            </a:extLst>
          </p:cNvPr>
          <p:cNvSpPr txBox="1"/>
          <p:nvPr/>
        </p:nvSpPr>
        <p:spPr>
          <a:xfrm>
            <a:off x="1666240" y="463183"/>
            <a:ext cx="652743" cy="8217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(s)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sh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(t)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tl</a:t>
            </a:r>
            <a:r>
              <a:rPr lang="en-US" sz="2400" dirty="0"/>
              <a:t> 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(tr)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</a:t>
            </a:r>
            <a:r>
              <a:rPr lang="en-US" sz="2400" dirty="0" err="1"/>
              <a:t>ts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(a)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(e)</a:t>
            </a:r>
          </a:p>
        </p:txBody>
      </p:sp>
    </p:spTree>
    <p:extLst>
      <p:ext uri="{BB962C8B-B14F-4D97-AF65-F5344CB8AC3E}">
        <p14:creationId xmlns:p14="http://schemas.microsoft.com/office/powerpoint/2010/main" val="190390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128</Words>
  <Application>Microsoft Office PowerPoint</Application>
  <PresentationFormat>Letter Paper (8.5x11 in)</PresentationFormat>
  <Paragraphs>120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ZhoGlyph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Kazmierski</dc:creator>
  <cp:lastModifiedBy>Jeff Kazmierski</cp:lastModifiedBy>
  <cp:revision>1</cp:revision>
  <dcterms:created xsi:type="dcterms:W3CDTF">2021-10-27T14:28:48Z</dcterms:created>
  <dcterms:modified xsi:type="dcterms:W3CDTF">2021-10-27T14:38:58Z</dcterms:modified>
</cp:coreProperties>
</file>