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F50B-936F-45DC-B42F-24B1062F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452C0-A8C1-4793-835B-C3CF51C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54E4-3378-444F-86E8-77DE6079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E292-AB81-4BF3-89BE-5F69B9E9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27B3-884C-4AE8-81CC-C35B9B69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6C6A-1070-4429-B517-EB2BF8F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11528-5656-4AEF-99B5-A1B4B6F5A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0032-DDAA-4EFD-9A85-159FE1D3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DD71-6EA7-4B24-9505-09A45C06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3415-1E4D-42DA-B431-4847E4E2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28AB2-2B2B-4479-8586-37B3F201E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3EF9B-F01B-4D71-A60D-9C5BDA7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6D93-BCB7-45D4-87EA-15726C7D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937E-1B27-469C-9458-A38AEAEF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35EF-DB6B-49E0-8724-88B3C38C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FB46-19C2-4FB7-86B9-C907E1B0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5E06-0DE7-4D2C-9AE1-06A62BC5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81A0-C9F2-420E-9C03-6F5A50C9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A718-20C6-47B4-917A-97D3260B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82D0-ADD0-44FD-AAC0-98DE94F0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4C0B-5282-4F7E-91E9-44966EE2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3E8E-9C94-4B78-A266-13221F06B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35E6-CEFE-4F85-8761-8C88A540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0281-CA9E-4CDE-AB24-336CD9C1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8F15-B6BF-47D4-9D34-333F7526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1A20-B98B-4478-A361-BA46DD90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760C-5FF7-4394-BB14-45E8CBB45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D389-BC7E-4158-845A-CA684AD48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5C14-9998-4BE0-99BA-8DAB5106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42BC-F312-4A9E-A9B1-0730E29E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7FE23-1E6D-4438-A606-D3E0B5C1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D836-91B4-499F-819C-AE3BC9C0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ECA5-3080-4DDB-AB8E-B439E0A3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49580-D8AC-4CD3-8B2F-3B3D3CF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FE133-39BA-4BF1-823D-962F10DF0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F2B6D-741F-4F4C-AC81-9564F89E0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BDE3F-5762-4147-8698-68F899EF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BCD1D-C983-47A9-86EE-AAFF33DD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464CE-577B-4232-A4CE-6E49FA9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AD71-7272-463B-BF55-91BC23E3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080E8-930C-424F-AC56-6191434A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450F-91FD-4A6F-8640-ACE5A573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6732F-63B7-4470-80F6-26075C3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5243E-9CB9-40F8-9640-EBD7BE5E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13D09-CBCB-4C4B-92CB-37AAD1D3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F276-CC99-4805-B726-5CC00C93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F2A4-B797-42A5-B2D2-5E19981A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7912-1614-41A4-8E04-09202A40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B1091-92F6-42D5-930E-DD6A0AE0B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90167-54C4-4570-969A-83F8607F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6FE74-E4FC-4153-96F6-CA2D7BA0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25EC-92B1-49D5-9703-50051CF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86B-85D3-4DEE-B2D2-4DEF138E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6C780-70B8-445D-AF0B-83DCC751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4CC46-6177-42AF-B06A-F91435985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F322-40C0-45FF-9B6F-BFA619D9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8EB6-DBA2-429B-9F31-51D98E88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E2E-83FE-41FF-94E7-695CE0D1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37770-79CB-4256-9A6E-28959A48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797D-0DDB-4423-8B9D-097F5E3D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8D35-3FC8-46C2-9DDB-41144E10D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A32B-8902-4695-8C65-CC79125101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D386-A470-48A9-8C55-0939563F8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12EF5-2953-4E6A-866D-6662DB271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CBCC66-FB98-40B5-9C9E-48DC3129E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96"/>
            <a:ext cx="12192000" cy="6803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7464B-6210-4CC3-9114-E60EE84D3B0B}"/>
              </a:ext>
            </a:extLst>
          </p:cNvPr>
          <p:cNvSpPr txBox="1"/>
          <p:nvPr/>
        </p:nvSpPr>
        <p:spPr>
          <a:xfrm>
            <a:off x="3171843" y="182107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mizh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MIŹ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F6257-123B-4393-BE84-92CEFE686962}"/>
              </a:ext>
            </a:extLst>
          </p:cNvPr>
          <p:cNvSpPr txBox="1"/>
          <p:nvPr/>
        </p:nvSpPr>
        <p:spPr>
          <a:xfrm>
            <a:off x="9388003" y="62365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iadla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ĪDLA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BED94-6EFE-46CE-AA0A-9930FB4EEE19}"/>
              </a:ext>
            </a:extLst>
          </p:cNvPr>
          <p:cNvSpPr txBox="1"/>
          <p:nvPr/>
        </p:nvSpPr>
        <p:spPr>
          <a:xfrm>
            <a:off x="4571051" y="94682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dranzh</a:t>
            </a:r>
            <a:br>
              <a:rPr lang="en-US" b="1" dirty="0"/>
            </a:br>
            <a:r>
              <a:rPr lang="en-US" b="1" dirty="0">
                <a:latin typeface="ZhoGlyph" panose="00000400000000000000" pitchFamily="2" charset="0"/>
              </a:rPr>
              <a:t>ḌANŹ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86AD5-4260-4462-AB1A-26F8FC033DE4}"/>
              </a:ext>
            </a:extLst>
          </p:cNvPr>
          <p:cNvSpPr txBox="1"/>
          <p:nvPr/>
        </p:nvSpPr>
        <p:spPr>
          <a:xfrm>
            <a:off x="6707604" y="454672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preql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ṔEỜ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858F6-2415-4765-950D-A2348A2577C5}"/>
              </a:ext>
            </a:extLst>
          </p:cNvPr>
          <p:cNvSpPr txBox="1"/>
          <p:nvPr/>
        </p:nvSpPr>
        <p:spPr>
          <a:xfrm>
            <a:off x="1763793" y="154412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Jdatl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JDAṪ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2120D-8DE5-45E7-A945-A23A8F389AF0}"/>
              </a:ext>
            </a:extLst>
          </p:cNvPr>
          <p:cNvSpPr txBox="1"/>
          <p:nvPr/>
        </p:nvSpPr>
        <p:spPr>
          <a:xfrm>
            <a:off x="3445143" y="2431600"/>
            <a:ext cx="27526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akopatlicha</a:t>
            </a:r>
            <a:endParaRPr lang="en-US" sz="2000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AKOPAṪIĈA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F5E39-1478-4558-8612-7E5298E60DD5}"/>
              </a:ext>
            </a:extLst>
          </p:cNvPr>
          <p:cNvSpPr txBox="1"/>
          <p:nvPr/>
        </p:nvSpPr>
        <p:spPr>
          <a:xfrm>
            <a:off x="3021660" y="3645295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abavnomaki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ABAVNOMAKI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444AB-1708-4926-9C49-55F679482886}"/>
              </a:ext>
            </a:extLst>
          </p:cNvPr>
          <p:cNvSpPr txBox="1"/>
          <p:nvPr/>
        </p:nvSpPr>
        <p:spPr>
          <a:xfrm>
            <a:off x="6873346" y="34290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otlatl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OṪAṪ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16FDF-A1F7-4F65-860F-0293417AEA85}"/>
              </a:ext>
            </a:extLst>
          </p:cNvPr>
          <p:cNvSpPr txBox="1"/>
          <p:nvPr/>
        </p:nvSpPr>
        <p:spPr>
          <a:xfrm>
            <a:off x="1763793" y="5189946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qietsfatlia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QIETSFAṪĨ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72E69-E2F6-4397-A3EA-B453172EEE6B}"/>
              </a:ext>
            </a:extLst>
          </p:cNvPr>
          <p:cNvSpPr txBox="1"/>
          <p:nvPr/>
        </p:nvSpPr>
        <p:spPr>
          <a:xfrm>
            <a:off x="6873346" y="5756997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mantlachjem</a:t>
            </a:r>
            <a:endParaRPr lang="en-US" b="1" dirty="0"/>
          </a:p>
          <a:p>
            <a:pPr algn="ctr"/>
            <a:r>
              <a:rPr lang="en-US" dirty="0">
                <a:latin typeface="ZhoGlyph" panose="00000400000000000000" pitchFamily="2" charset="0"/>
              </a:rPr>
              <a:t>MANṪAĈJEM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F94DF-F80D-415C-9364-39E1F9C62B40}"/>
              </a:ext>
            </a:extLst>
          </p:cNvPr>
          <p:cNvSpPr txBox="1"/>
          <p:nvPr/>
        </p:nvSpPr>
        <p:spPr>
          <a:xfrm>
            <a:off x="6707604" y="4777406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iadlajem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ĨDLAJEM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22DC8-DB43-4239-8619-394D3B772BFC}"/>
              </a:ext>
            </a:extLst>
          </p:cNvPr>
          <p:cNvSpPr txBox="1"/>
          <p:nvPr/>
        </p:nvSpPr>
        <p:spPr>
          <a:xfrm>
            <a:off x="9938020" y="486678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zhdiechtlatl</a:t>
            </a:r>
            <a:endParaRPr lang="en-US" b="1" dirty="0"/>
          </a:p>
          <a:p>
            <a:pPr algn="ctr"/>
            <a:r>
              <a:rPr lang="en-US" dirty="0">
                <a:latin typeface="ZhoGlyph" panose="00000400000000000000" pitchFamily="2" charset="0"/>
              </a:rPr>
              <a:t>ŽĪĈṪAṪ</a:t>
            </a:r>
          </a:p>
        </p:txBody>
      </p:sp>
    </p:spTree>
    <p:extLst>
      <p:ext uri="{BB962C8B-B14F-4D97-AF65-F5344CB8AC3E}">
        <p14:creationId xmlns:p14="http://schemas.microsoft.com/office/powerpoint/2010/main" val="248789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D474A680-2168-4115-8F5E-801F5C44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27" y="0"/>
            <a:ext cx="97298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82B60-9100-4DE8-AFBF-BAB3794A69C9}"/>
              </a:ext>
            </a:extLst>
          </p:cNvPr>
          <p:cNvSpPr txBox="1"/>
          <p:nvPr/>
        </p:nvSpPr>
        <p:spPr>
          <a:xfrm>
            <a:off x="8961714" y="3843653"/>
            <a:ext cx="1407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Kialoyan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KĨLOYAN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51876-1A0A-4561-92D1-1B5EF38F9275}"/>
              </a:ext>
            </a:extLst>
          </p:cNvPr>
          <p:cNvSpPr txBox="1"/>
          <p:nvPr/>
        </p:nvSpPr>
        <p:spPr>
          <a:xfrm>
            <a:off x="4350131" y="4127414"/>
            <a:ext cx="7569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Jem</a:t>
            </a:r>
            <a:endParaRPr lang="en-US" sz="1600" b="1" dirty="0"/>
          </a:p>
          <a:p>
            <a:pPr algn="ctr"/>
            <a:r>
              <a:rPr lang="en-US" sz="1200" b="1" dirty="0">
                <a:latin typeface="ZhoGlyph" panose="00000400000000000000" pitchFamily="2" charset="0"/>
              </a:rPr>
              <a:t>JEM</a:t>
            </a:r>
            <a:endParaRPr lang="en-US" sz="1600" b="1" dirty="0">
              <a:latin typeface="ZhoGlyph" panose="00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D7668-C14A-4051-9A02-EC180D3A961C}"/>
              </a:ext>
            </a:extLst>
          </p:cNvPr>
          <p:cNvSpPr txBox="1"/>
          <p:nvPr/>
        </p:nvSpPr>
        <p:spPr>
          <a:xfrm>
            <a:off x="5371986" y="4180799"/>
            <a:ext cx="9476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Tchipl</a:t>
            </a:r>
            <a:endParaRPr lang="en-US" sz="1600" b="1" dirty="0"/>
          </a:p>
          <a:p>
            <a:pPr algn="ctr"/>
            <a:r>
              <a:rPr lang="en-US" sz="1200" b="1" dirty="0">
                <a:latin typeface="ZhoGlyph" panose="00000400000000000000" pitchFamily="2" charset="0"/>
              </a:rPr>
              <a:t>TĈIṖ</a:t>
            </a:r>
            <a:endParaRPr lang="en-US" sz="1600" b="1" dirty="0">
              <a:latin typeface="ZhoGlyph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78123-10C9-48FC-9704-E7762960D35C}"/>
              </a:ext>
            </a:extLst>
          </p:cNvPr>
          <p:cNvSpPr txBox="1"/>
          <p:nvPr/>
        </p:nvSpPr>
        <p:spPr>
          <a:xfrm>
            <a:off x="8587301" y="6124755"/>
            <a:ext cx="12330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Zhavrjem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ŹAṼJEM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605ED-4D12-42F3-AE0F-DEC40BB32EF6}"/>
              </a:ext>
            </a:extLst>
          </p:cNvPr>
          <p:cNvCxnSpPr/>
          <p:nvPr/>
        </p:nvCxnSpPr>
        <p:spPr>
          <a:xfrm flipH="1" flipV="1">
            <a:off x="7573992" y="6124755"/>
            <a:ext cx="1112808" cy="189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EE26B9-C2E8-4D73-B00C-AB12E32DCBF1}"/>
              </a:ext>
            </a:extLst>
          </p:cNvPr>
          <p:cNvSpPr txBox="1"/>
          <p:nvPr/>
        </p:nvSpPr>
        <p:spPr>
          <a:xfrm>
            <a:off x="8519923" y="2607910"/>
            <a:ext cx="1582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Itztikio</a:t>
            </a:r>
            <a:endParaRPr lang="en-US" sz="1400" b="1" dirty="0"/>
          </a:p>
          <a:p>
            <a:r>
              <a:rPr lang="en-US" sz="1100" b="1" dirty="0">
                <a:latin typeface="ZhoGlyph" panose="00000400000000000000" pitchFamily="2" charset="0"/>
              </a:rPr>
              <a:t>ITZTIKIO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576D0-B4F0-421B-B92B-A897E68AE76B}"/>
              </a:ext>
            </a:extLst>
          </p:cNvPr>
          <p:cNvSpPr txBox="1"/>
          <p:nvPr/>
        </p:nvSpPr>
        <p:spPr>
          <a:xfrm>
            <a:off x="2010425" y="2523466"/>
            <a:ext cx="10583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Tepek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TEPEK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EE38A-0E63-43CB-BCC0-C390B778396E}"/>
              </a:ext>
            </a:extLst>
          </p:cNvPr>
          <p:cNvSpPr txBox="1"/>
          <p:nvPr/>
        </p:nvSpPr>
        <p:spPr>
          <a:xfrm>
            <a:off x="2052892" y="3942272"/>
            <a:ext cx="1407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Ichtiozhie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IĈTIOŹĪ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1C60B5-5329-4DEE-ACBF-70B9DF576E32}"/>
              </a:ext>
            </a:extLst>
          </p:cNvPr>
          <p:cNvCxnSpPr/>
          <p:nvPr/>
        </p:nvCxnSpPr>
        <p:spPr>
          <a:xfrm flipV="1">
            <a:off x="3289922" y="3329796"/>
            <a:ext cx="685810" cy="806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08AD4A-31C1-4878-BAFD-94D1EF6F55B9}"/>
              </a:ext>
            </a:extLst>
          </p:cNvPr>
          <p:cNvSpPr txBox="1"/>
          <p:nvPr/>
        </p:nvSpPr>
        <p:spPr>
          <a:xfrm>
            <a:off x="2311077" y="4973800"/>
            <a:ext cx="1407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Chalanzhie</a:t>
            </a:r>
            <a:endParaRPr lang="en-US" sz="1400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ĈALANŹĪ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A68B8-0938-401E-BF6B-C30029985694}"/>
              </a:ext>
            </a:extLst>
          </p:cNvPr>
          <p:cNvCxnSpPr/>
          <p:nvPr/>
        </p:nvCxnSpPr>
        <p:spPr>
          <a:xfrm flipV="1">
            <a:off x="3628965" y="4865298"/>
            <a:ext cx="1503752" cy="212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F5F423-D734-452C-9CAC-564D76B70AF0}"/>
              </a:ext>
            </a:extLst>
          </p:cNvPr>
          <p:cNvSpPr txBox="1"/>
          <p:nvPr/>
        </p:nvSpPr>
        <p:spPr>
          <a:xfrm>
            <a:off x="1463734" y="1123408"/>
            <a:ext cx="1914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Zhdobrdievlitzi</a:t>
            </a:r>
            <a:endParaRPr lang="en-US" sz="1400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ŽOḄDĪṾITZI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0C057-7F23-49E8-B651-00EB2BC12662}"/>
              </a:ext>
            </a:extLst>
          </p:cNvPr>
          <p:cNvSpPr txBox="1"/>
          <p:nvPr/>
        </p:nvSpPr>
        <p:spPr>
          <a:xfrm>
            <a:off x="5688688" y="3320433"/>
            <a:ext cx="1582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Preqlkoyan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ṔEỜKOYAN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993C2A-5395-4C72-916D-B13292377191}"/>
              </a:ext>
            </a:extLst>
          </p:cNvPr>
          <p:cNvCxnSpPr/>
          <p:nvPr/>
        </p:nvCxnSpPr>
        <p:spPr>
          <a:xfrm flipH="1" flipV="1">
            <a:off x="4986068" y="2523466"/>
            <a:ext cx="981582" cy="905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034F9A-17D9-4EDD-AC9F-BFF978EB3EDF}"/>
              </a:ext>
            </a:extLst>
          </p:cNvPr>
          <p:cNvSpPr txBox="1"/>
          <p:nvPr/>
        </p:nvSpPr>
        <p:spPr>
          <a:xfrm>
            <a:off x="8242482" y="673839"/>
            <a:ext cx="26308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Tlayotekoyandievl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ṪAYOTEKOYENDĪṾ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647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47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ZhoGlyph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Kazmierski</dc:creator>
  <cp:lastModifiedBy>Jeff Kazmierski</cp:lastModifiedBy>
  <cp:revision>2</cp:revision>
  <dcterms:created xsi:type="dcterms:W3CDTF">2022-01-16T05:45:55Z</dcterms:created>
  <dcterms:modified xsi:type="dcterms:W3CDTF">2022-01-17T04:24:14Z</dcterms:modified>
</cp:coreProperties>
</file>