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9/21/24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9/21/24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9/21/24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D9C3-892C-BB1C-0010-1D9BC04F45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Zdetl</a:t>
            </a:r>
            <a:br>
              <a:rPr lang="en-US" dirty="0"/>
            </a:br>
            <a:r>
              <a:rPr lang="en-US" dirty="0" err="1">
                <a:latin typeface="Zdetl Normal" pitchFamily="2" charset="0"/>
                <a:cs typeface="Zdetl Normal" pitchFamily="2" charset="0"/>
              </a:rPr>
              <a:t>zEt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940C5-0568-884D-3244-5E3875B0C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speak like a native</a:t>
            </a:r>
          </a:p>
          <a:p>
            <a:r>
              <a:rPr lang="en-US" dirty="0"/>
              <a:t>Lesson 1 - Pronunciation</a:t>
            </a:r>
          </a:p>
        </p:txBody>
      </p:sp>
    </p:spTree>
    <p:extLst>
      <p:ext uri="{BB962C8B-B14F-4D97-AF65-F5344CB8AC3E}">
        <p14:creationId xmlns:p14="http://schemas.microsoft.com/office/powerpoint/2010/main" val="247221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9F7A-85E2-FDB2-6878-301AE342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C6588-E08F-A271-D506-CBE2D79E3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69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</TotalTime>
  <Words>13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MS Shell Dlg 2</vt:lpstr>
      <vt:lpstr>Wingdings</vt:lpstr>
      <vt:lpstr>Wingdings 3</vt:lpstr>
      <vt:lpstr>Zdetl Normal</vt:lpstr>
      <vt:lpstr>Madison</vt:lpstr>
      <vt:lpstr>Zdetl zEt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 Kazmierski</dc:creator>
  <cp:lastModifiedBy>Jeff Kazmierski</cp:lastModifiedBy>
  <cp:revision>1</cp:revision>
  <dcterms:created xsi:type="dcterms:W3CDTF">2024-09-22T02:09:41Z</dcterms:created>
  <dcterms:modified xsi:type="dcterms:W3CDTF">2024-09-22T02:13:40Z</dcterms:modified>
</cp:coreProperties>
</file>