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99" r:id="rId4"/>
    <p:sldId id="373" r:id="rId5"/>
    <p:sldId id="377" r:id="rId6"/>
    <p:sldId id="386" r:id="rId7"/>
    <p:sldId id="343" r:id="rId8"/>
    <p:sldId id="330" r:id="rId9"/>
    <p:sldId id="393" r:id="rId10"/>
    <p:sldId id="384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32" r:id="rId19"/>
    <p:sldId id="331" r:id="rId20"/>
    <p:sldId id="333" r:id="rId21"/>
    <p:sldId id="354" r:id="rId22"/>
    <p:sldId id="355" r:id="rId23"/>
    <p:sldId id="356" r:id="rId24"/>
    <p:sldId id="357" r:id="rId25"/>
    <p:sldId id="358" r:id="rId26"/>
    <p:sldId id="359" r:id="rId27"/>
    <p:sldId id="334" r:id="rId28"/>
    <p:sldId id="335" r:id="rId29"/>
    <p:sldId id="375" r:id="rId30"/>
    <p:sldId id="336" r:id="rId31"/>
    <p:sldId id="360" r:id="rId32"/>
    <p:sldId id="361" r:id="rId33"/>
    <p:sldId id="362" r:id="rId34"/>
    <p:sldId id="368" r:id="rId35"/>
    <p:sldId id="370" r:id="rId36"/>
    <p:sldId id="371" r:id="rId37"/>
    <p:sldId id="372" r:id="rId38"/>
    <p:sldId id="348" r:id="rId3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1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C17E9-F751-5F45-114E-CD170EDC3FC7}" v="7" dt="2023-09-13T15:46:55.163"/>
    <p1510:client id="{3CFB6029-A661-644F-4D0C-0A33866A97AE}" v="2" dt="2023-09-13T15:41:56.895"/>
    <p1510:client id="{D400AE63-CDD3-C972-A0EF-93501630FED3}" v="77" dt="2023-09-20T21:04:2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1401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2FDC17E9-F751-5F45-114E-CD170EDC3FC7}"/>
    <pc:docChg chg="modSld">
      <pc:chgData name="zeshan khan" userId="S::zeshan.khan@nu.edu.pk::860a7133-657c-43e7-a51a-16ddffe6fb40" providerId="AD" clId="Web-{2FDC17E9-F751-5F45-114E-CD170EDC3FC7}" dt="2023-09-13T15:46:55.163" v="6"/>
      <pc:docMkLst>
        <pc:docMk/>
      </pc:docMkLst>
      <pc:sldChg chg="delSp modSp">
        <pc:chgData name="zeshan khan" userId="S::zeshan.khan@nu.edu.pk::860a7133-657c-43e7-a51a-16ddffe6fb40" providerId="AD" clId="Web-{2FDC17E9-F751-5F45-114E-CD170EDC3FC7}" dt="2023-09-13T15:46:55.163" v="6"/>
        <pc:sldMkLst>
          <pc:docMk/>
          <pc:sldMk cId="0" sldId="256"/>
        </pc:sldMkLst>
        <pc:spChg chg="mod">
          <ac:chgData name="zeshan khan" userId="S::zeshan.khan@nu.edu.pk::860a7133-657c-43e7-a51a-16ddffe6fb40" providerId="AD" clId="Web-{2FDC17E9-F751-5F45-114E-CD170EDC3FC7}" dt="2023-09-13T15:46:55.101" v="4" actId="20577"/>
          <ac:spMkLst>
            <pc:docMk/>
            <pc:sldMk cId="0" sldId="256"/>
            <ac:spMk id="18435" creationId="{00000000-0000-0000-0000-000000000000}"/>
          </ac:spMkLst>
        </pc:spChg>
        <pc:picChg chg="del">
          <ac:chgData name="zeshan khan" userId="S::zeshan.khan@nu.edu.pk::860a7133-657c-43e7-a51a-16ddffe6fb40" providerId="AD" clId="Web-{2FDC17E9-F751-5F45-114E-CD170EDC3FC7}" dt="2023-09-13T15:46:55.132" v="5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zeshan khan" userId="S::zeshan.khan@nu.edu.pk::860a7133-657c-43e7-a51a-16ddffe6fb40" providerId="AD" clId="Web-{2FDC17E9-F751-5F45-114E-CD170EDC3FC7}" dt="2023-09-13T15:46:55.163" v="6"/>
          <ac:picMkLst>
            <pc:docMk/>
            <pc:sldMk cId="0" sldId="256"/>
            <ac:picMk id="5" creationId="{00000000-0000-0000-0000-000000000000}"/>
          </ac:picMkLst>
        </pc:picChg>
      </pc:sldChg>
    </pc:docChg>
  </pc:docChgLst>
  <pc:docChgLst>
    <pc:chgData name="zeshan khan" userId="S::zeshan.khan@nu.edu.pk::860a7133-657c-43e7-a51a-16ddffe6fb40" providerId="AD" clId="Web-{3CFB6029-A661-644F-4D0C-0A33866A97AE}"/>
    <pc:docChg chg="modSld addMainMaster delMainMaster">
      <pc:chgData name="zeshan khan" userId="S::zeshan.khan@nu.edu.pk::860a7133-657c-43e7-a51a-16ddffe6fb40" providerId="AD" clId="Web-{3CFB6029-A661-644F-4D0C-0A33866A97AE}" dt="2023-09-13T15:40:39.547" v="0"/>
      <pc:docMkLst>
        <pc:docMk/>
      </pc:docMkLst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256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56"/>
            <ac:spMk id="18434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56"/>
            <ac:spMk id="18435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258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58"/>
            <ac:spMk id="2048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58"/>
            <ac:spMk id="2048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299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99"/>
            <ac:spMk id="22530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299"/>
            <ac:spMk id="22531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0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0"/>
            <ac:spMk id="30723" creationId="{00000000-0000-0000-0000-000000000000}"/>
          </ac:spMkLst>
        </pc:spChg>
        <pc:graphicFrameChg chg="mod ord">
          <ac:chgData name="zeshan khan" userId="S::zeshan.khan@nu.edu.pk::860a7133-657c-43e7-a51a-16ddffe6fb40" providerId="AD" clId="Web-{3CFB6029-A661-644F-4D0C-0A33866A97AE}" dt="2023-09-13T15:40:39.547" v="0"/>
          <ac:graphicFrameMkLst>
            <pc:docMk/>
            <pc:sldMk cId="0" sldId="330"/>
            <ac:graphicFrameMk id="30722" creationId="{00000000-0000-0000-0000-000000000000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1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1"/>
            <ac:spMk id="34818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2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2"/>
            <ac:spMk id="32770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2"/>
            <ac:spMk id="32771" creationId="{00000000-0000-0000-0000-000000000000}"/>
          </ac:spMkLst>
        </pc:spChg>
        <pc:graphicFrameChg chg="mod ord">
          <ac:chgData name="zeshan khan" userId="S::zeshan.khan@nu.edu.pk::860a7133-657c-43e7-a51a-16ddffe6fb40" providerId="AD" clId="Web-{3CFB6029-A661-644F-4D0C-0A33866A97AE}" dt="2023-09-13T15:40:39.547" v="0"/>
          <ac:graphicFrameMkLst>
            <pc:docMk/>
            <pc:sldMk cId="0" sldId="332"/>
            <ac:graphicFrameMk id="241690" creationId="{00000000-0000-0000-0000-000000000000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3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3"/>
            <ac:spMk id="36866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3"/>
            <ac:spMk id="3686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4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4"/>
            <ac:spMk id="5120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4"/>
            <ac:spMk id="51203" creationId="{00000000-0000-0000-0000-000000000000}"/>
          </ac:spMkLst>
        </pc:spChg>
        <pc:graphicFrameChg chg="mod ord">
          <ac:chgData name="zeshan khan" userId="S::zeshan.khan@nu.edu.pk::860a7133-657c-43e7-a51a-16ddffe6fb40" providerId="AD" clId="Web-{3CFB6029-A661-644F-4D0C-0A33866A97AE}" dt="2023-09-13T15:40:39.547" v="0"/>
          <ac:graphicFrameMkLst>
            <pc:docMk/>
            <pc:sldMk cId="0" sldId="334"/>
            <ac:graphicFrameMk id="247831" creationId="{00000000-0000-0000-0000-000000000000}"/>
          </ac:graphicFrameMkLst>
        </pc:graphicFrame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5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5"/>
            <ac:spMk id="53250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5"/>
            <ac:spMk id="53251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36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6"/>
            <ac:spMk id="55298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36"/>
            <ac:spMk id="55299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43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43"/>
            <ac:spMk id="28674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48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48"/>
            <ac:spMk id="8192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48"/>
            <ac:spMk id="8192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4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4"/>
            <ac:spMk id="38914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5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5"/>
            <ac:spMk id="40962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6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6"/>
            <ac:spMk id="43010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7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7"/>
            <ac:spMk id="45058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8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8"/>
            <ac:spMk id="47106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59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59"/>
            <ac:spMk id="49154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60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60"/>
            <ac:spMk id="57346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61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61"/>
            <ac:spMk id="59394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0" sldId="362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0" sldId="362"/>
            <ac:spMk id="61442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3521759682" sldId="368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3521759682" sldId="368"/>
            <ac:spMk id="5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3521759682" sldId="368"/>
            <ac:spMk id="278530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886388408" sldId="370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86388408" sldId="370"/>
            <ac:spMk id="7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86388408" sldId="370"/>
            <ac:spMk id="27648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86388408" sldId="370"/>
            <ac:spMk id="27648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11922900" sldId="371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11922900" sldId="371"/>
            <ac:spMk id="27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11922900" sldId="371"/>
            <ac:spMk id="252931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43620118" sldId="372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43620118" sldId="372"/>
            <ac:spMk id="5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43620118" sldId="372"/>
            <ac:spMk id="280578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1354277577" sldId="373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354277577" sldId="373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354277577" sldId="373"/>
            <ac:spMk id="5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989683731" sldId="375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989683731" sldId="375"/>
            <ac:spMk id="24578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989683731" sldId="375"/>
            <ac:spMk id="24579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891894406" sldId="376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91894406" sldId="376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91894406" sldId="376"/>
            <ac:spMk id="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1148760546" sldId="377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148760546" sldId="377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148760546" sldId="377"/>
            <ac:spMk id="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914964768" sldId="384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914964768" sldId="384"/>
            <ac:spMk id="79874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914964768" sldId="384"/>
            <ac:spMk id="79875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1733139149" sldId="385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733139149" sldId="385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1733139149" sldId="385"/>
            <ac:spMk id="3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3582003905" sldId="386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3582003905" sldId="386"/>
            <ac:spMk id="26626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940078950" sldId="387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940078950" sldId="387"/>
            <ac:spMk id="65538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374595570" sldId="388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374595570" sldId="388"/>
            <ac:spMk id="67586" creationId="{00000000-0000-0000-0000-000000000000}"/>
          </ac:spMkLst>
        </pc:spChg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374595570" sldId="388"/>
            <ac:spMk id="67587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035995638" sldId="389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035995638" sldId="389"/>
            <ac:spMk id="71686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134579362" sldId="390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134579362" sldId="390"/>
            <ac:spMk id="73731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2087976729" sldId="391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2087976729" sldId="391"/>
            <ac:spMk id="75779" creationId="{00000000-0000-0000-0000-000000000000}"/>
          </ac:spMkLst>
        </pc:spChg>
      </pc:sldChg>
      <pc:sldChg chg="modSp mod modClrScheme chgLayout">
        <pc:chgData name="zeshan khan" userId="S::zeshan.khan@nu.edu.pk::860a7133-657c-43e7-a51a-16ddffe6fb40" providerId="AD" clId="Web-{3CFB6029-A661-644F-4D0C-0A33866A97AE}" dt="2023-09-13T15:40:39.547" v="0"/>
        <pc:sldMkLst>
          <pc:docMk/>
          <pc:sldMk cId="837256947" sldId="392"/>
        </pc:sldMkLst>
        <pc:spChg chg="mod ord">
          <ac:chgData name="zeshan khan" userId="S::zeshan.khan@nu.edu.pk::860a7133-657c-43e7-a51a-16ddffe6fb40" providerId="AD" clId="Web-{3CFB6029-A661-644F-4D0C-0A33866A97AE}" dt="2023-09-13T15:40:39.547" v="0"/>
          <ac:spMkLst>
            <pc:docMk/>
            <pc:sldMk cId="837256947" sldId="392"/>
            <ac:spMk id="77827" creationId="{00000000-0000-0000-0000-000000000000}"/>
          </ac:spMkLst>
        </pc:spChg>
      </pc:sldChg>
      <pc:sldMasterChg chg="del delSldLayout">
        <pc:chgData name="zeshan khan" userId="S::zeshan.khan@nu.edu.pk::860a7133-657c-43e7-a51a-16ddffe6fb40" providerId="AD" clId="Web-{3CFB6029-A661-644F-4D0C-0A33866A97AE}" dt="2023-09-13T15:40:39.547" v="0"/>
        <pc:sldMasterMkLst>
          <pc:docMk/>
          <pc:sldMasterMk cId="0" sldId="2147483651"/>
        </pc:sldMasterMkLst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701812976" sldId="2147483678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068766519" sldId="2147483679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975117435" sldId="2147483680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3201779473" sldId="2147483681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3341149309" sldId="2147483682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885316246" sldId="2147483683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288765174" sldId="2147483684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1901343270" sldId="2147483685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95891461" sldId="2147483686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2330106860" sldId="2147483687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3166054383" sldId="2147483688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0" sldId="2147483651"/>
            <pc:sldLayoutMk cId="92577023" sldId="2147483689"/>
          </pc:sldLayoutMkLst>
        </pc:sldLayoutChg>
      </pc:sldMasterChg>
      <pc:sldMasterChg chg="del delSldLayout">
        <pc:chgData name="zeshan khan" userId="S::zeshan.khan@nu.edu.pk::860a7133-657c-43e7-a51a-16ddffe6fb40" providerId="AD" clId="Web-{3CFB6029-A661-644F-4D0C-0A33866A97AE}" dt="2023-09-13T15:40:39.547" v="0"/>
        <pc:sldMasterMkLst>
          <pc:docMk/>
          <pc:sldMasterMk cId="603738097" sldId="2147483690"/>
        </pc:sldMasterMkLst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1184739557" sldId="2147483691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3775554404" sldId="2147483692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1261890818" sldId="2147483693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806859830" sldId="2147483694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916153797" sldId="2147483695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857013853" sldId="2147483696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616093875" sldId="2147483697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393677800" sldId="2147483698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265677457" sldId="2147483699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469479824" sldId="2147483700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4275778526" sldId="2147483701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799408461" sldId="2147483702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2347054240" sldId="2147483703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822547299" sldId="2147483704"/>
          </pc:sldLayoutMkLst>
        </pc:sldLayoutChg>
        <pc:sldLayoutChg chg="del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603738097" sldId="2147483690"/>
            <pc:sldLayoutMk cId="1731284067" sldId="2147483705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3CFB6029-A661-644F-4D0C-0A33866A97AE}" dt="2023-09-13T15:40:39.547" v="0"/>
        <pc:sldMasterMkLst>
          <pc:docMk/>
          <pc:sldMasterMk cId="3013743085" sldId="2147483706"/>
        </pc:sldMasterMkLst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4060741401" sldId="2147483707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3505013493" sldId="2147483708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1746513418" sldId="2147483709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272243630" sldId="2147483710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4249239160" sldId="2147483711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4189064716" sldId="2147483712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31801731" sldId="2147483713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064290348" sldId="2147483714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880503971" sldId="2147483715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658821852" sldId="2147483716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772779114" sldId="2147483717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737566336" sldId="2147483718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988201775" sldId="2147483719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043409567" sldId="2147483720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896744057" sldId="2147483721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537734104" sldId="2147483722"/>
          </pc:sldLayoutMkLst>
        </pc:sldLayoutChg>
        <pc:sldLayoutChg chg="add mod replId">
          <pc:chgData name="zeshan khan" userId="S::zeshan.khan@nu.edu.pk::860a7133-657c-43e7-a51a-16ddffe6fb40" providerId="AD" clId="Web-{3CFB6029-A661-644F-4D0C-0A33866A97AE}" dt="2023-09-13T15:40:39.547" v="0"/>
          <pc:sldLayoutMkLst>
            <pc:docMk/>
            <pc:sldMasterMk cId="3013743085" sldId="2147483706"/>
            <pc:sldLayoutMk cId="2519215543" sldId="2147483723"/>
          </pc:sldLayoutMkLst>
        </pc:sldLayoutChg>
      </pc:sldMasterChg>
    </pc:docChg>
  </pc:docChgLst>
  <pc:docChgLst>
    <pc:chgData name="zeshan khan" userId="S::zeshan.khan@nu.edu.pk::860a7133-657c-43e7-a51a-16ddffe6fb40" providerId="AD" clId="Web-{D400AE63-CDD3-C972-A0EF-93501630FED3}"/>
    <pc:docChg chg="addSld delSld modSld">
      <pc:chgData name="zeshan khan" userId="S::zeshan.khan@nu.edu.pk::860a7133-657c-43e7-a51a-16ddffe6fb40" providerId="AD" clId="Web-{D400AE63-CDD3-C972-A0EF-93501630FED3}" dt="2023-09-20T21:04:26.258" v="76" actId="1076"/>
      <pc:docMkLst>
        <pc:docMk/>
      </pc:docMkLst>
      <pc:sldChg chg="modSp">
        <pc:chgData name="zeshan khan" userId="S::zeshan.khan@nu.edu.pk::860a7133-657c-43e7-a51a-16ddffe6fb40" providerId="AD" clId="Web-{D400AE63-CDD3-C972-A0EF-93501630FED3}" dt="2023-09-20T20:34:05.825" v="0" actId="1076"/>
        <pc:sldMkLst>
          <pc:docMk/>
          <pc:sldMk cId="0" sldId="299"/>
        </pc:sldMkLst>
        <pc:spChg chg="mod">
          <ac:chgData name="zeshan khan" userId="S::zeshan.khan@nu.edu.pk::860a7133-657c-43e7-a51a-16ddffe6fb40" providerId="AD" clId="Web-{D400AE63-CDD3-C972-A0EF-93501630FED3}" dt="2023-09-20T20:34:05.825" v="0" actId="1076"/>
          <ac:spMkLst>
            <pc:docMk/>
            <pc:sldMk cId="0" sldId="299"/>
            <ac:spMk id="22531" creationId="{00000000-0000-0000-0000-000000000000}"/>
          </ac:spMkLst>
        </pc:spChg>
      </pc:sldChg>
      <pc:sldChg chg="delSp modSp">
        <pc:chgData name="zeshan khan" userId="S::zeshan.khan@nu.edu.pk::860a7133-657c-43e7-a51a-16ddffe6fb40" providerId="AD" clId="Web-{D400AE63-CDD3-C972-A0EF-93501630FED3}" dt="2023-09-20T20:40:16.714" v="29" actId="20577"/>
        <pc:sldMkLst>
          <pc:docMk/>
          <pc:sldMk cId="0" sldId="330"/>
        </pc:sldMkLst>
        <pc:spChg chg="mod">
          <ac:chgData name="zeshan khan" userId="S::zeshan.khan@nu.edu.pk::860a7133-657c-43e7-a51a-16ddffe6fb40" providerId="AD" clId="Web-{D400AE63-CDD3-C972-A0EF-93501630FED3}" dt="2023-09-20T20:40:16.714" v="29" actId="20577"/>
          <ac:spMkLst>
            <pc:docMk/>
            <pc:sldMk cId="0" sldId="330"/>
            <ac:spMk id="30725" creationId="{00000000-0000-0000-0000-000000000000}"/>
          </ac:spMkLst>
        </pc:spChg>
        <pc:spChg chg="mod">
          <ac:chgData name="zeshan khan" userId="S::zeshan.khan@nu.edu.pk::860a7133-657c-43e7-a51a-16ddffe6fb40" providerId="AD" clId="Web-{D400AE63-CDD3-C972-A0EF-93501630FED3}" dt="2023-09-20T20:37:00.394" v="9" actId="20577"/>
          <ac:spMkLst>
            <pc:docMk/>
            <pc:sldMk cId="0" sldId="330"/>
            <ac:spMk id="30728" creationId="{00000000-0000-0000-0000-000000000000}"/>
          </ac:spMkLst>
        </pc:spChg>
        <pc:grpChg chg="del">
          <ac:chgData name="zeshan khan" userId="S::zeshan.khan@nu.edu.pk::860a7133-657c-43e7-a51a-16ddffe6fb40" providerId="AD" clId="Web-{D400AE63-CDD3-C972-A0EF-93501630FED3}" dt="2023-09-20T20:37:07.722" v="10"/>
          <ac:grpSpMkLst>
            <pc:docMk/>
            <pc:sldMk cId="0" sldId="330"/>
            <ac:grpSpMk id="30726" creationId="{00000000-0000-0000-0000-000000000000}"/>
          </ac:grpSpMkLst>
        </pc:grpChg>
        <pc:graphicFrameChg chg="mod">
          <ac:chgData name="zeshan khan" userId="S::zeshan.khan@nu.edu.pk::860a7133-657c-43e7-a51a-16ddffe6fb40" providerId="AD" clId="Web-{D400AE63-CDD3-C972-A0EF-93501630FED3}" dt="2023-09-20T20:40:08.605" v="26" actId="1076"/>
          <ac:graphicFrameMkLst>
            <pc:docMk/>
            <pc:sldMk cId="0" sldId="330"/>
            <ac:graphicFrameMk id="30722" creationId="{00000000-0000-0000-0000-000000000000}"/>
          </ac:graphicFrameMkLst>
        </pc:graphicFrameChg>
        <pc:picChg chg="del mod ord">
          <ac:chgData name="zeshan khan" userId="S::zeshan.khan@nu.edu.pk::860a7133-657c-43e7-a51a-16ddffe6fb40" providerId="AD" clId="Web-{D400AE63-CDD3-C972-A0EF-93501630FED3}" dt="2023-09-20T20:39:53.260" v="24"/>
          <ac:picMkLst>
            <pc:docMk/>
            <pc:sldMk cId="0" sldId="330"/>
            <ac:picMk id="30724" creationId="{00000000-0000-0000-0000-000000000000}"/>
          </ac:picMkLst>
        </pc:picChg>
      </pc:sldChg>
      <pc:sldChg chg="delSp">
        <pc:chgData name="zeshan khan" userId="S::zeshan.khan@nu.edu.pk::860a7133-657c-43e7-a51a-16ddffe6fb40" providerId="AD" clId="Web-{D400AE63-CDD3-C972-A0EF-93501630FED3}" dt="2023-09-20T20:47:21.887" v="55"/>
        <pc:sldMkLst>
          <pc:docMk/>
          <pc:sldMk cId="0" sldId="333"/>
        </pc:sldMkLst>
        <pc:grpChg chg="del">
          <ac:chgData name="zeshan khan" userId="S::zeshan.khan@nu.edu.pk::860a7133-657c-43e7-a51a-16ddffe6fb40" providerId="AD" clId="Web-{D400AE63-CDD3-C972-A0EF-93501630FED3}" dt="2023-09-20T20:47:21.887" v="55"/>
          <ac:grpSpMkLst>
            <pc:docMk/>
            <pc:sldMk cId="0" sldId="333"/>
            <ac:grpSpMk id="36869" creationId="{00000000-0000-0000-0000-000000000000}"/>
          </ac:grpSpMkLst>
        </pc:grpChg>
      </pc:sldChg>
      <pc:sldChg chg="modSp">
        <pc:chgData name="zeshan khan" userId="S::zeshan.khan@nu.edu.pk::860a7133-657c-43e7-a51a-16ddffe6fb40" providerId="AD" clId="Web-{D400AE63-CDD3-C972-A0EF-93501630FED3}" dt="2023-09-20T20:48:34.843" v="72" actId="20577"/>
        <pc:sldMkLst>
          <pc:docMk/>
          <pc:sldMk cId="0" sldId="334"/>
        </pc:sldMkLst>
        <pc:spChg chg="mod">
          <ac:chgData name="zeshan khan" userId="S::zeshan.khan@nu.edu.pk::860a7133-657c-43e7-a51a-16ddffe6fb40" providerId="AD" clId="Web-{D400AE63-CDD3-C972-A0EF-93501630FED3}" dt="2023-09-20T20:48:34.843" v="72" actId="20577"/>
          <ac:spMkLst>
            <pc:docMk/>
            <pc:sldMk cId="0" sldId="334"/>
            <ac:spMk id="51203" creationId="{00000000-0000-0000-0000-000000000000}"/>
          </ac:spMkLst>
        </pc:spChg>
      </pc:sldChg>
      <pc:sldChg chg="delSp add del">
        <pc:chgData name="zeshan khan" userId="S::zeshan.khan@nu.edu.pk::860a7133-657c-43e7-a51a-16ddffe6fb40" providerId="AD" clId="Web-{D400AE63-CDD3-C972-A0EF-93501630FED3}" dt="2023-09-20T20:48:02.264" v="64"/>
        <pc:sldMkLst>
          <pc:docMk/>
          <pc:sldMk cId="0" sldId="335"/>
        </pc:sldMkLst>
        <pc:grpChg chg="del">
          <ac:chgData name="zeshan khan" userId="S::zeshan.khan@nu.edu.pk::860a7133-657c-43e7-a51a-16ddffe6fb40" providerId="AD" clId="Web-{D400AE63-CDD3-C972-A0EF-93501630FED3}" dt="2023-09-20T20:48:02.264" v="64"/>
          <ac:grpSpMkLst>
            <pc:docMk/>
            <pc:sldMk cId="0" sldId="335"/>
            <ac:grpSpMk id="53252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8:07.139" v="65"/>
        <pc:sldMkLst>
          <pc:docMk/>
          <pc:sldMk cId="0" sldId="336"/>
        </pc:sldMkLst>
        <pc:grpChg chg="del">
          <ac:chgData name="zeshan khan" userId="S::zeshan.khan@nu.edu.pk::860a7133-657c-43e7-a51a-16ddffe6fb40" providerId="AD" clId="Web-{D400AE63-CDD3-C972-A0EF-93501630FED3}" dt="2023-09-20T20:48:07.139" v="65"/>
          <ac:grpSpMkLst>
            <pc:docMk/>
            <pc:sldMk cId="0" sldId="336"/>
            <ac:grpSpMk id="55301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35.669" v="56"/>
        <pc:sldMkLst>
          <pc:docMk/>
          <pc:sldMk cId="0" sldId="354"/>
        </pc:sldMkLst>
        <pc:grpChg chg="del">
          <ac:chgData name="zeshan khan" userId="S::zeshan.khan@nu.edu.pk::860a7133-657c-43e7-a51a-16ddffe6fb40" providerId="AD" clId="Web-{D400AE63-CDD3-C972-A0EF-93501630FED3}" dt="2023-09-20T20:47:35.669" v="56"/>
          <ac:grpSpMkLst>
            <pc:docMk/>
            <pc:sldMk cId="0" sldId="354"/>
            <ac:grpSpMk id="38916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38.513" v="57"/>
        <pc:sldMkLst>
          <pc:docMk/>
          <pc:sldMk cId="0" sldId="355"/>
        </pc:sldMkLst>
        <pc:grpChg chg="del">
          <ac:chgData name="zeshan khan" userId="S::zeshan.khan@nu.edu.pk::860a7133-657c-43e7-a51a-16ddffe6fb40" providerId="AD" clId="Web-{D400AE63-CDD3-C972-A0EF-93501630FED3}" dt="2023-09-20T20:47:38.513" v="57"/>
          <ac:grpSpMkLst>
            <pc:docMk/>
            <pc:sldMk cId="0" sldId="355"/>
            <ac:grpSpMk id="40964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41.966" v="58"/>
        <pc:sldMkLst>
          <pc:docMk/>
          <pc:sldMk cId="0" sldId="356"/>
        </pc:sldMkLst>
        <pc:grpChg chg="del">
          <ac:chgData name="zeshan khan" userId="S::zeshan.khan@nu.edu.pk::860a7133-657c-43e7-a51a-16ddffe6fb40" providerId="AD" clId="Web-{D400AE63-CDD3-C972-A0EF-93501630FED3}" dt="2023-09-20T20:47:41.966" v="58"/>
          <ac:grpSpMkLst>
            <pc:docMk/>
            <pc:sldMk cId="0" sldId="356"/>
            <ac:grpSpMk id="43012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46.357" v="59"/>
        <pc:sldMkLst>
          <pc:docMk/>
          <pc:sldMk cId="0" sldId="357"/>
        </pc:sldMkLst>
        <pc:grpChg chg="del">
          <ac:chgData name="zeshan khan" userId="S::zeshan.khan@nu.edu.pk::860a7133-657c-43e7-a51a-16ddffe6fb40" providerId="AD" clId="Web-{D400AE63-CDD3-C972-A0EF-93501630FED3}" dt="2023-09-20T20:47:46.357" v="59"/>
          <ac:grpSpMkLst>
            <pc:docMk/>
            <pc:sldMk cId="0" sldId="357"/>
            <ac:grpSpMk id="45060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47.123" v="60"/>
        <pc:sldMkLst>
          <pc:docMk/>
          <pc:sldMk cId="0" sldId="358"/>
        </pc:sldMkLst>
        <pc:grpChg chg="del">
          <ac:chgData name="zeshan khan" userId="S::zeshan.khan@nu.edu.pk::860a7133-657c-43e7-a51a-16ddffe6fb40" providerId="AD" clId="Web-{D400AE63-CDD3-C972-A0EF-93501630FED3}" dt="2023-09-20T20:47:47.123" v="60"/>
          <ac:grpSpMkLst>
            <pc:docMk/>
            <pc:sldMk cId="0" sldId="358"/>
            <ac:grpSpMk id="47108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7:48.388" v="61"/>
        <pc:sldMkLst>
          <pc:docMk/>
          <pc:sldMk cId="0" sldId="359"/>
        </pc:sldMkLst>
        <pc:grpChg chg="del">
          <ac:chgData name="zeshan khan" userId="S::zeshan.khan@nu.edu.pk::860a7133-657c-43e7-a51a-16ddffe6fb40" providerId="AD" clId="Web-{D400AE63-CDD3-C972-A0EF-93501630FED3}" dt="2023-09-20T20:47:48.388" v="61"/>
          <ac:grpSpMkLst>
            <pc:docMk/>
            <pc:sldMk cId="0" sldId="359"/>
            <ac:grpSpMk id="49156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8:08.670" v="66"/>
        <pc:sldMkLst>
          <pc:docMk/>
          <pc:sldMk cId="0" sldId="360"/>
        </pc:sldMkLst>
        <pc:grpChg chg="del">
          <ac:chgData name="zeshan khan" userId="S::zeshan.khan@nu.edu.pk::860a7133-657c-43e7-a51a-16ddffe6fb40" providerId="AD" clId="Web-{D400AE63-CDD3-C972-A0EF-93501630FED3}" dt="2023-09-20T20:48:08.670" v="66"/>
          <ac:grpSpMkLst>
            <pc:docMk/>
            <pc:sldMk cId="0" sldId="360"/>
            <ac:grpSpMk id="57348" creationId="{00000000-0000-0000-0000-000000000000}"/>
          </ac:grpSpMkLst>
        </pc:grpChg>
      </pc:sldChg>
      <pc:sldChg chg="delSp modSp">
        <pc:chgData name="zeshan khan" userId="S::zeshan.khan@nu.edu.pk::860a7133-657c-43e7-a51a-16ddffe6fb40" providerId="AD" clId="Web-{D400AE63-CDD3-C972-A0EF-93501630FED3}" dt="2023-09-20T20:48:55.875" v="75" actId="1076"/>
        <pc:sldMkLst>
          <pc:docMk/>
          <pc:sldMk cId="0" sldId="361"/>
        </pc:sldMkLst>
        <pc:spChg chg="mod">
          <ac:chgData name="zeshan khan" userId="S::zeshan.khan@nu.edu.pk::860a7133-657c-43e7-a51a-16ddffe6fb40" providerId="AD" clId="Web-{D400AE63-CDD3-C972-A0EF-93501630FED3}" dt="2023-09-20T20:48:55.875" v="75" actId="1076"/>
          <ac:spMkLst>
            <pc:docMk/>
            <pc:sldMk cId="0" sldId="361"/>
            <ac:spMk id="59394" creationId="{00000000-0000-0000-0000-000000000000}"/>
          </ac:spMkLst>
        </pc:spChg>
        <pc:grpChg chg="del">
          <ac:chgData name="zeshan khan" userId="S::zeshan.khan@nu.edu.pk::860a7133-657c-43e7-a51a-16ddffe6fb40" providerId="AD" clId="Web-{D400AE63-CDD3-C972-A0EF-93501630FED3}" dt="2023-09-20T20:48:11.874" v="67"/>
          <ac:grpSpMkLst>
            <pc:docMk/>
            <pc:sldMk cId="0" sldId="361"/>
            <ac:grpSpMk id="59396" creationId="{00000000-0000-0000-0000-000000000000}"/>
          </ac:grpSpMkLst>
        </pc:grpChg>
      </pc:sldChg>
      <pc:sldChg chg="delSp modSp">
        <pc:chgData name="zeshan khan" userId="S::zeshan.khan@nu.edu.pk::860a7133-657c-43e7-a51a-16ddffe6fb40" providerId="AD" clId="Web-{D400AE63-CDD3-C972-A0EF-93501630FED3}" dt="2023-09-20T20:48:50.125" v="74" actId="1076"/>
        <pc:sldMkLst>
          <pc:docMk/>
          <pc:sldMk cId="0" sldId="362"/>
        </pc:sldMkLst>
        <pc:spChg chg="mod">
          <ac:chgData name="zeshan khan" userId="S::zeshan.khan@nu.edu.pk::860a7133-657c-43e7-a51a-16ddffe6fb40" providerId="AD" clId="Web-{D400AE63-CDD3-C972-A0EF-93501630FED3}" dt="2023-09-20T20:48:50.125" v="74" actId="1076"/>
          <ac:spMkLst>
            <pc:docMk/>
            <pc:sldMk cId="0" sldId="362"/>
            <ac:spMk id="61442" creationId="{00000000-0000-0000-0000-000000000000}"/>
          </ac:spMkLst>
        </pc:spChg>
        <pc:grpChg chg="del">
          <ac:chgData name="zeshan khan" userId="S::zeshan.khan@nu.edu.pk::860a7133-657c-43e7-a51a-16ddffe6fb40" providerId="AD" clId="Web-{D400AE63-CDD3-C972-A0EF-93501630FED3}" dt="2023-09-20T20:48:44.391" v="73"/>
          <ac:grpSpMkLst>
            <pc:docMk/>
            <pc:sldMk cId="0" sldId="362"/>
            <ac:grpSpMk id="61444" creationId="{00000000-0000-0000-0000-000000000000}"/>
          </ac:grpSpMkLst>
        </pc:grpChg>
      </pc:sldChg>
      <pc:sldChg chg="modSp">
        <pc:chgData name="zeshan khan" userId="S::zeshan.khan@nu.edu.pk::860a7133-657c-43e7-a51a-16ddffe6fb40" providerId="AD" clId="Web-{D400AE63-CDD3-C972-A0EF-93501630FED3}" dt="2023-09-20T20:34:47.654" v="3" actId="1076"/>
        <pc:sldMkLst>
          <pc:docMk/>
          <pc:sldMk cId="1354277577" sldId="373"/>
        </pc:sldMkLst>
        <pc:picChg chg="mod">
          <ac:chgData name="zeshan khan" userId="S::zeshan.khan@nu.edu.pk::860a7133-657c-43e7-a51a-16ddffe6fb40" providerId="AD" clId="Web-{D400AE63-CDD3-C972-A0EF-93501630FED3}" dt="2023-09-20T20:34:47.654" v="3" actId="1076"/>
          <ac:picMkLst>
            <pc:docMk/>
            <pc:sldMk cId="1354277577" sldId="373"/>
            <ac:picMk id="4" creationId="{00000000-0000-0000-0000-000000000000}"/>
          </ac:picMkLst>
        </pc:picChg>
      </pc:sldChg>
      <pc:sldChg chg="modSp">
        <pc:chgData name="zeshan khan" userId="S::zeshan.khan@nu.edu.pk::860a7133-657c-43e7-a51a-16ddffe6fb40" providerId="AD" clId="Web-{D400AE63-CDD3-C972-A0EF-93501630FED3}" dt="2023-09-20T21:04:26.258" v="76" actId="1076"/>
        <pc:sldMkLst>
          <pc:docMk/>
          <pc:sldMk cId="891894406" sldId="376"/>
        </pc:sldMkLst>
        <pc:graphicFrameChg chg="mod">
          <ac:chgData name="zeshan khan" userId="S::zeshan.khan@nu.edu.pk::860a7133-657c-43e7-a51a-16ddffe6fb40" providerId="AD" clId="Web-{D400AE63-CDD3-C972-A0EF-93501630FED3}" dt="2023-09-20T21:04:26.258" v="76" actId="1076"/>
          <ac:graphicFrameMkLst>
            <pc:docMk/>
            <pc:sldMk cId="891894406" sldId="376"/>
            <ac:graphicFrameMk id="4" creationId="{00000000-0000-0000-0000-000000000000}"/>
          </ac:graphicFrameMkLst>
        </pc:graphicFrameChg>
      </pc:sldChg>
      <pc:sldChg chg="modSp">
        <pc:chgData name="zeshan khan" userId="S::zeshan.khan@nu.edu.pk::860a7133-657c-43e7-a51a-16ddffe6fb40" providerId="AD" clId="Web-{D400AE63-CDD3-C972-A0EF-93501630FED3}" dt="2023-09-20T20:43:43.785" v="49" actId="20577"/>
        <pc:sldMkLst>
          <pc:docMk/>
          <pc:sldMk cId="2914964768" sldId="384"/>
        </pc:sldMkLst>
        <pc:spChg chg="mod">
          <ac:chgData name="zeshan khan" userId="S::zeshan.khan@nu.edu.pk::860a7133-657c-43e7-a51a-16ddffe6fb40" providerId="AD" clId="Web-{D400AE63-CDD3-C972-A0EF-93501630FED3}" dt="2023-09-20T20:43:43.785" v="49" actId="20577"/>
          <ac:spMkLst>
            <pc:docMk/>
            <pc:sldMk cId="2914964768" sldId="384"/>
            <ac:spMk id="79875" creationId="{00000000-0000-0000-0000-000000000000}"/>
          </ac:spMkLst>
        </pc:spChg>
      </pc:sldChg>
      <pc:sldChg chg="modSp">
        <pc:chgData name="zeshan khan" userId="S::zeshan.khan@nu.edu.pk::860a7133-657c-43e7-a51a-16ddffe6fb40" providerId="AD" clId="Web-{D400AE63-CDD3-C972-A0EF-93501630FED3}" dt="2023-09-20T20:45:39.133" v="50" actId="1076"/>
        <pc:sldMkLst>
          <pc:docMk/>
          <pc:sldMk cId="2940078950" sldId="387"/>
        </pc:sldMkLst>
        <pc:spChg chg="mod">
          <ac:chgData name="zeshan khan" userId="S::zeshan.khan@nu.edu.pk::860a7133-657c-43e7-a51a-16ddffe6fb40" providerId="AD" clId="Web-{D400AE63-CDD3-C972-A0EF-93501630FED3}" dt="2023-09-20T20:45:39.133" v="50" actId="1076"/>
          <ac:spMkLst>
            <pc:docMk/>
            <pc:sldMk cId="2940078950" sldId="387"/>
            <ac:spMk id="65538" creationId="{00000000-0000-0000-0000-000000000000}"/>
          </ac:spMkLst>
        </pc:spChg>
      </pc:sldChg>
      <pc:sldChg chg="delSp">
        <pc:chgData name="zeshan khan" userId="S::zeshan.khan@nu.edu.pk::860a7133-657c-43e7-a51a-16ddffe6fb40" providerId="AD" clId="Web-{D400AE63-CDD3-C972-A0EF-93501630FED3}" dt="2023-09-20T20:46:25.323" v="51"/>
        <pc:sldMkLst>
          <pc:docMk/>
          <pc:sldMk cId="2035995638" sldId="389"/>
        </pc:sldMkLst>
        <pc:grpChg chg="del">
          <ac:chgData name="zeshan khan" userId="S::zeshan.khan@nu.edu.pk::860a7133-657c-43e7-a51a-16ddffe6fb40" providerId="AD" clId="Web-{D400AE63-CDD3-C972-A0EF-93501630FED3}" dt="2023-09-20T20:46:25.323" v="51"/>
          <ac:grpSpMkLst>
            <pc:docMk/>
            <pc:sldMk cId="2035995638" sldId="389"/>
            <ac:grpSpMk id="71694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6:38.167" v="52"/>
        <pc:sldMkLst>
          <pc:docMk/>
          <pc:sldMk cId="2134579362" sldId="390"/>
        </pc:sldMkLst>
        <pc:grpChg chg="del">
          <ac:chgData name="zeshan khan" userId="S::zeshan.khan@nu.edu.pk::860a7133-657c-43e7-a51a-16ddffe6fb40" providerId="AD" clId="Web-{D400AE63-CDD3-C972-A0EF-93501630FED3}" dt="2023-09-20T20:46:38.167" v="52"/>
          <ac:grpSpMkLst>
            <pc:docMk/>
            <pc:sldMk cId="2134579362" sldId="390"/>
            <ac:grpSpMk id="73732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6:42.292" v="53"/>
        <pc:sldMkLst>
          <pc:docMk/>
          <pc:sldMk cId="2087976729" sldId="391"/>
        </pc:sldMkLst>
        <pc:grpChg chg="del">
          <ac:chgData name="zeshan khan" userId="S::zeshan.khan@nu.edu.pk::860a7133-657c-43e7-a51a-16ddffe6fb40" providerId="AD" clId="Web-{D400AE63-CDD3-C972-A0EF-93501630FED3}" dt="2023-09-20T20:46:42.292" v="53"/>
          <ac:grpSpMkLst>
            <pc:docMk/>
            <pc:sldMk cId="2087976729" sldId="391"/>
            <ac:grpSpMk id="75780" creationId="{00000000-0000-0000-0000-000000000000}"/>
          </ac:grpSpMkLst>
        </pc:grpChg>
      </pc:sldChg>
      <pc:sldChg chg="delSp">
        <pc:chgData name="zeshan khan" userId="S::zeshan.khan@nu.edu.pk::860a7133-657c-43e7-a51a-16ddffe6fb40" providerId="AD" clId="Web-{D400AE63-CDD3-C972-A0EF-93501630FED3}" dt="2023-09-20T20:46:46.808" v="54"/>
        <pc:sldMkLst>
          <pc:docMk/>
          <pc:sldMk cId="837256947" sldId="392"/>
        </pc:sldMkLst>
        <pc:grpChg chg="del">
          <ac:chgData name="zeshan khan" userId="S::zeshan.khan@nu.edu.pk::860a7133-657c-43e7-a51a-16ddffe6fb40" providerId="AD" clId="Web-{D400AE63-CDD3-C972-A0EF-93501630FED3}" dt="2023-09-20T20:46:46.808" v="54"/>
          <ac:grpSpMkLst>
            <pc:docMk/>
            <pc:sldMk cId="837256947" sldId="392"/>
            <ac:grpSpMk id="77828" creationId="{00000000-0000-0000-0000-000000000000}"/>
          </ac:grpSpMkLst>
        </pc:grpChg>
      </pc:sldChg>
      <pc:sldChg chg="addSp delSp modSp add mod replId setBg">
        <pc:chgData name="zeshan khan" userId="S::zeshan.khan@nu.edu.pk::860a7133-657c-43e7-a51a-16ddffe6fb40" providerId="AD" clId="Web-{D400AE63-CDD3-C972-A0EF-93501630FED3}" dt="2023-09-20T20:43:28.191" v="44" actId="14100"/>
        <pc:sldMkLst>
          <pc:docMk/>
          <pc:sldMk cId="3311255599" sldId="393"/>
        </pc:sldMkLst>
        <pc:spChg chg="add del mod">
          <ac:chgData name="zeshan khan" userId="S::zeshan.khan@nu.edu.pk::860a7133-657c-43e7-a51a-16ddffe6fb40" providerId="AD" clId="Web-{D400AE63-CDD3-C972-A0EF-93501630FED3}" dt="2023-09-20T20:42:28.391" v="39"/>
          <ac:spMkLst>
            <pc:docMk/>
            <pc:sldMk cId="3311255599" sldId="393"/>
            <ac:spMk id="3" creationId="{E37D6A18-6E81-FC80-A090-E9A2EA9AD9DA}"/>
          </ac:spMkLst>
        </pc:spChg>
        <pc:spChg chg="mod">
          <ac:chgData name="zeshan khan" userId="S::zeshan.khan@nu.edu.pk::860a7133-657c-43e7-a51a-16ddffe6fb40" providerId="AD" clId="Web-{D400AE63-CDD3-C972-A0EF-93501630FED3}" dt="2023-09-20T20:41:32.670" v="36"/>
          <ac:spMkLst>
            <pc:docMk/>
            <pc:sldMk cId="3311255599" sldId="393"/>
            <ac:spMk id="30723" creationId="{00000000-0000-0000-0000-000000000000}"/>
          </ac:spMkLst>
        </pc:spChg>
        <pc:spChg chg="del">
          <ac:chgData name="zeshan khan" userId="S::zeshan.khan@nu.edu.pk::860a7133-657c-43e7-a51a-16ddffe6fb40" providerId="AD" clId="Web-{D400AE63-CDD3-C972-A0EF-93501630FED3}" dt="2023-09-20T20:40:30.652" v="30"/>
          <ac:spMkLst>
            <pc:docMk/>
            <pc:sldMk cId="3311255599" sldId="393"/>
            <ac:spMk id="30725" creationId="{00000000-0000-0000-0000-000000000000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27.592" v="33"/>
          <ac:spMkLst>
            <pc:docMk/>
            <pc:sldMk cId="3311255599" sldId="393"/>
            <ac:spMk id="30729" creationId="{3F4C104D-5F30-4811-9376-566B26E4719A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27.592" v="33"/>
          <ac:spMkLst>
            <pc:docMk/>
            <pc:sldMk cId="3311255599" sldId="393"/>
            <ac:spMk id="30731" creationId="{0815E34B-5D02-4E01-A936-E8E1C0AB6F12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27.592" v="33"/>
          <ac:spMkLst>
            <pc:docMk/>
            <pc:sldMk cId="3311255599" sldId="393"/>
            <ac:spMk id="30733" creationId="{7DE3414B-B032-4710-A468-D3285E38C5FF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32.655" v="35"/>
          <ac:spMkLst>
            <pc:docMk/>
            <pc:sldMk cId="3311255599" sldId="393"/>
            <ac:spMk id="30735" creationId="{1EDD21E1-BAF0-4314-AB31-82ECB8AC9EA9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32.655" v="35"/>
          <ac:spMkLst>
            <pc:docMk/>
            <pc:sldMk cId="3311255599" sldId="393"/>
            <ac:spMk id="30736" creationId="{FDC8619C-F25D-468E-95FA-2A2151D7DDD2}"/>
          </ac:spMkLst>
        </pc:spChg>
        <pc:spChg chg="add del">
          <ac:chgData name="zeshan khan" userId="S::zeshan.khan@nu.edu.pk::860a7133-657c-43e7-a51a-16ddffe6fb40" providerId="AD" clId="Web-{D400AE63-CDD3-C972-A0EF-93501630FED3}" dt="2023-09-20T20:41:32.655" v="35"/>
          <ac:spMkLst>
            <pc:docMk/>
            <pc:sldMk cId="3311255599" sldId="393"/>
            <ac:spMk id="30737" creationId="{7D9439D6-DEAD-4CEB-A61B-BE3D64D1B598}"/>
          </ac:spMkLst>
        </pc:spChg>
        <pc:spChg chg="add">
          <ac:chgData name="zeshan khan" userId="S::zeshan.khan@nu.edu.pk::860a7133-657c-43e7-a51a-16ddffe6fb40" providerId="AD" clId="Web-{D400AE63-CDD3-C972-A0EF-93501630FED3}" dt="2023-09-20T20:41:32.670" v="36"/>
          <ac:spMkLst>
            <pc:docMk/>
            <pc:sldMk cId="3311255599" sldId="393"/>
            <ac:spMk id="30739" creationId="{93262980-E907-4930-9E6E-3DC2025CE757}"/>
          </ac:spMkLst>
        </pc:spChg>
        <pc:spChg chg="add">
          <ac:chgData name="zeshan khan" userId="S::zeshan.khan@nu.edu.pk::860a7133-657c-43e7-a51a-16ddffe6fb40" providerId="AD" clId="Web-{D400AE63-CDD3-C972-A0EF-93501630FED3}" dt="2023-09-20T20:41:32.670" v="36"/>
          <ac:spMkLst>
            <pc:docMk/>
            <pc:sldMk cId="3311255599" sldId="393"/>
            <ac:spMk id="30740" creationId="{AFD53EBD-B361-45AD-8ABF-9270B20B4AFE}"/>
          </ac:spMkLst>
        </pc:spChg>
        <pc:spChg chg="add">
          <ac:chgData name="zeshan khan" userId="S::zeshan.khan@nu.edu.pk::860a7133-657c-43e7-a51a-16ddffe6fb40" providerId="AD" clId="Web-{D400AE63-CDD3-C972-A0EF-93501630FED3}" dt="2023-09-20T20:41:32.670" v="36"/>
          <ac:spMkLst>
            <pc:docMk/>
            <pc:sldMk cId="3311255599" sldId="393"/>
            <ac:spMk id="30741" creationId="{DA1A4CE7-6399-4B37-ACE2-CFC4B4077B51}"/>
          </ac:spMkLst>
        </pc:spChg>
        <pc:graphicFrameChg chg="add mod">
          <ac:chgData name="zeshan khan" userId="S::zeshan.khan@nu.edu.pk::860a7133-657c-43e7-a51a-16ddffe6fb40" providerId="AD" clId="Web-{D400AE63-CDD3-C972-A0EF-93501630FED3}" dt="2023-09-20T20:42:34.063" v="40" actId="1076"/>
          <ac:graphicFrameMkLst>
            <pc:docMk/>
            <pc:sldMk cId="3311255599" sldId="393"/>
            <ac:graphicFrameMk id="5" creationId="{BEE049BC-687E-E2F3-F68F-328385FC83F9}"/>
          </ac:graphicFrameMkLst>
        </pc:graphicFrameChg>
        <pc:graphicFrameChg chg="del">
          <ac:chgData name="zeshan khan" userId="S::zeshan.khan@nu.edu.pk::860a7133-657c-43e7-a51a-16ddffe6fb40" providerId="AD" clId="Web-{D400AE63-CDD3-C972-A0EF-93501630FED3}" dt="2023-09-20T20:41:09.154" v="31"/>
          <ac:graphicFrameMkLst>
            <pc:docMk/>
            <pc:sldMk cId="3311255599" sldId="393"/>
            <ac:graphicFrameMk id="30722" creationId="{00000000-0000-0000-0000-000000000000}"/>
          </ac:graphicFrameMkLst>
        </pc:graphicFrameChg>
        <pc:picChg chg="mod ord modCrop">
          <ac:chgData name="zeshan khan" userId="S::zeshan.khan@nu.edu.pk::860a7133-657c-43e7-a51a-16ddffe6fb40" providerId="AD" clId="Web-{D400AE63-CDD3-C972-A0EF-93501630FED3}" dt="2023-09-20T20:43:28.191" v="44" actId="14100"/>
          <ac:picMkLst>
            <pc:docMk/>
            <pc:sldMk cId="3311255599" sldId="393"/>
            <ac:picMk id="3072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1C05C3A-C89A-4629-9B0F-FC0C4FA1EE0D}" type="slidenum">
              <a:rPr lang="en-US" altLang="ur-PK"/>
              <a:pPr/>
              <a:t>‹#›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1700754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DC96ED7-699C-471E-83FA-DA9C6340CF01}" type="slidenum">
              <a:rPr lang="en-US" altLang="ur-PK"/>
              <a:pPr/>
              <a:t>‹#›</a:t>
            </a:fld>
            <a:endParaRPr lang="en-US" altLang="ur-PK"/>
          </a:p>
        </p:txBody>
      </p:sp>
    </p:spTree>
    <p:extLst>
      <p:ext uri="{BB962C8B-B14F-4D97-AF65-F5344CB8AC3E}">
        <p14:creationId xmlns:p14="http://schemas.microsoft.com/office/powerpoint/2010/main" val="1079604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9D1F69-1B96-45F8-A3AA-183D1A6E0A92}" type="slidenum">
              <a:rPr lang="en-US" altLang="ur-PK" sz="1300"/>
              <a:pPr eaLnBrk="1" hangingPunct="1"/>
              <a:t>1</a:t>
            </a:fld>
            <a:endParaRPr lang="en-US" altLang="ur-PK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27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79A4FB-7682-48DD-97C0-2FC11CA53BC6}" type="slidenum">
              <a:rPr lang="en-US" altLang="ur-PK" sz="1300"/>
              <a:pPr eaLnBrk="1" hangingPunct="1"/>
              <a:t>13</a:t>
            </a:fld>
            <a:endParaRPr lang="en-US" altLang="ur-PK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10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A503C1-3826-466D-93FA-AFF67B25CFE4}" type="slidenum">
              <a:rPr lang="en-US" altLang="ur-PK" sz="1300"/>
              <a:pPr eaLnBrk="1" hangingPunct="1"/>
              <a:t>14</a:t>
            </a:fld>
            <a:endParaRPr lang="en-US" altLang="ur-PK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93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BDF695-5D3C-4C7E-B1F2-83387C52D6B5}" type="slidenum">
              <a:rPr lang="en-US" altLang="ur-PK" sz="1300"/>
              <a:pPr eaLnBrk="1" hangingPunct="1"/>
              <a:t>15</a:t>
            </a:fld>
            <a:endParaRPr lang="en-US" altLang="ur-PK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49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D29106-3195-452E-ABB9-5E36A72CB3CC}" type="slidenum">
              <a:rPr lang="en-US" altLang="ur-PK" sz="1300"/>
              <a:pPr eaLnBrk="1" hangingPunct="1"/>
              <a:t>16</a:t>
            </a:fld>
            <a:endParaRPr lang="en-US" altLang="ur-PK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72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F4179A-31DC-4339-9E46-E943954D4FFD}" type="slidenum">
              <a:rPr lang="en-US" altLang="ur-PK" sz="1300"/>
              <a:pPr eaLnBrk="1" hangingPunct="1"/>
              <a:t>17</a:t>
            </a:fld>
            <a:endParaRPr lang="en-US" altLang="ur-PK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00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B9D0FC-A5B8-44FB-90FB-E5185C490491}" type="slidenum">
              <a:rPr lang="en-US" altLang="ur-PK" sz="1300"/>
              <a:pPr eaLnBrk="1" hangingPunct="1"/>
              <a:t>18</a:t>
            </a:fld>
            <a:endParaRPr lang="en-US" altLang="ur-PK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7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2570BF-02A4-4635-928E-359230ED44B5}" type="slidenum">
              <a:rPr lang="en-US" altLang="ur-PK" sz="1300"/>
              <a:pPr eaLnBrk="1" hangingPunct="1"/>
              <a:t>19</a:t>
            </a:fld>
            <a:endParaRPr lang="en-US" altLang="ur-PK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91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B27946-EEBF-4E7A-A2DC-E23B9F5495C1}" type="slidenum">
              <a:rPr lang="en-US" altLang="ur-PK" sz="1300"/>
              <a:pPr eaLnBrk="1" hangingPunct="1"/>
              <a:t>20</a:t>
            </a:fld>
            <a:endParaRPr lang="en-US" altLang="ur-PK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97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777ADB-5CDD-4771-8E7E-EC86D6967ACC}" type="slidenum">
              <a:rPr lang="en-US" altLang="ur-PK" sz="1300"/>
              <a:pPr eaLnBrk="1" hangingPunct="1"/>
              <a:t>21</a:t>
            </a:fld>
            <a:endParaRPr lang="en-US" altLang="ur-PK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93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145BB6-96DB-4F32-8CDB-77EAA7FBC41F}" type="slidenum">
              <a:rPr lang="en-US" altLang="ur-PK" sz="1300"/>
              <a:pPr eaLnBrk="1" hangingPunct="1"/>
              <a:t>22</a:t>
            </a:fld>
            <a:endParaRPr lang="en-US" altLang="ur-PK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1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A3FE27-4F91-41C3-9FCA-88C11F53FBF3}" type="slidenum">
              <a:rPr lang="en-US" altLang="ur-PK" sz="1300"/>
              <a:pPr eaLnBrk="1" hangingPunct="1"/>
              <a:t>2</a:t>
            </a:fld>
            <a:endParaRPr lang="en-US" altLang="ur-PK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528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DECC95-C8F7-4A4C-BF02-994C5F671864}" type="slidenum">
              <a:rPr lang="en-US" altLang="ur-PK" sz="1300"/>
              <a:pPr eaLnBrk="1" hangingPunct="1"/>
              <a:t>23</a:t>
            </a:fld>
            <a:endParaRPr lang="en-US" altLang="ur-PK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804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54429F-4761-442B-8693-A3D22ACB4929}" type="slidenum">
              <a:rPr lang="en-US" altLang="ur-PK" sz="1300"/>
              <a:pPr eaLnBrk="1" hangingPunct="1"/>
              <a:t>24</a:t>
            </a:fld>
            <a:endParaRPr lang="en-US" altLang="ur-PK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962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04113F-0989-4470-BAED-3E4A7BE8C2E4}" type="slidenum">
              <a:rPr lang="en-US" altLang="ur-PK" sz="1300"/>
              <a:pPr eaLnBrk="1" hangingPunct="1"/>
              <a:t>25</a:t>
            </a:fld>
            <a:endParaRPr lang="en-US" altLang="ur-PK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426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DF005A-1019-4B19-A385-A394C025968C}" type="slidenum">
              <a:rPr lang="en-US" altLang="ur-PK" sz="1300"/>
              <a:pPr eaLnBrk="1" hangingPunct="1"/>
              <a:t>26</a:t>
            </a:fld>
            <a:endParaRPr lang="en-US" altLang="ur-PK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772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B493C6-9994-41A2-8CF5-8B039234F824}" type="slidenum">
              <a:rPr lang="en-US" altLang="ur-PK" sz="1300"/>
              <a:pPr eaLnBrk="1" hangingPunct="1"/>
              <a:t>27</a:t>
            </a:fld>
            <a:endParaRPr lang="en-US" altLang="ur-PK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909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817BB8-7369-4F3A-BE42-AAB81E8621A5}" type="slidenum">
              <a:rPr lang="en-US" altLang="ur-PK" sz="1300"/>
              <a:pPr eaLnBrk="1" hangingPunct="1"/>
              <a:t>28</a:t>
            </a:fld>
            <a:endParaRPr lang="en-US" altLang="ur-PK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1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55708-5D58-4168-AA7B-F0174A04C2CA}" type="slidenum">
              <a:rPr lang="en-US" altLang="ur-PK" sz="1300"/>
              <a:pPr eaLnBrk="1" hangingPunct="1"/>
              <a:t>29</a:t>
            </a:fld>
            <a:endParaRPr lang="en-US" altLang="ur-PK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685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2A2EA4-9D79-4ACA-8E2A-04074FA2B142}" type="slidenum">
              <a:rPr lang="en-US" altLang="ur-PK" sz="1300"/>
              <a:pPr eaLnBrk="1" hangingPunct="1"/>
              <a:t>30</a:t>
            </a:fld>
            <a:endParaRPr lang="en-US" altLang="ur-PK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363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260E63-3A36-4486-9486-7D6F9303AA25}" type="slidenum">
              <a:rPr lang="en-US" altLang="ur-PK" sz="1300"/>
              <a:pPr eaLnBrk="1" hangingPunct="1"/>
              <a:t>31</a:t>
            </a:fld>
            <a:endParaRPr lang="en-US" altLang="ur-PK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503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D00E39-8E25-4339-A606-6FC792E0BB45}" type="slidenum">
              <a:rPr lang="en-US" altLang="ur-PK" sz="1300"/>
              <a:pPr eaLnBrk="1" hangingPunct="1"/>
              <a:t>32</a:t>
            </a:fld>
            <a:endParaRPr lang="en-US" altLang="ur-PK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39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DB3C9F-1581-48E5-8FD1-0C905DC1D185}" type="slidenum">
              <a:rPr lang="en-US" altLang="ur-PK" sz="1300"/>
              <a:pPr eaLnBrk="1" hangingPunct="1"/>
              <a:t>3</a:t>
            </a:fld>
            <a:endParaRPr lang="en-US" altLang="ur-PK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850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D03AA8-E54E-4838-B030-1EB344D0B11C}" type="slidenum">
              <a:rPr lang="en-US" altLang="ur-PK" sz="1300"/>
              <a:pPr eaLnBrk="1" hangingPunct="1"/>
              <a:t>33</a:t>
            </a:fld>
            <a:endParaRPr lang="en-US" altLang="ur-PK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01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74916">
              <a:lnSpc>
                <a:spcPct val="93000"/>
              </a:lnSpc>
              <a:buClr>
                <a:srgbClr val="000000"/>
              </a:buClr>
              <a:buSzPct val="100000"/>
              <a:tabLst>
                <a:tab pos="791941" algn="l"/>
                <a:tab pos="1583883" algn="l"/>
                <a:tab pos="2375824" algn="l"/>
                <a:tab pos="3167765" algn="l"/>
              </a:tabLst>
              <a:defRPr/>
            </a:pPr>
            <a:fld id="{80292633-452D-4D4B-A6C3-6C6E2914A64D}" type="slidenum">
              <a:rPr lang="zh-TW" alt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474916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791941" algn="l"/>
                  <a:tab pos="1583883" algn="l"/>
                  <a:tab pos="2375824" algn="l"/>
                  <a:tab pos="3167765" algn="l"/>
                </a:tabLst>
                <a:defRPr/>
              </a:pPr>
              <a:t>34</a:t>
            </a:fld>
            <a:endParaRPr lang="en-US" altLang="zh-TW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eagle coin  http://www.flickr.com/photos/samfeinstein/1190290008/</a:t>
            </a:r>
          </a:p>
        </p:txBody>
      </p:sp>
    </p:spTree>
    <p:extLst>
      <p:ext uri="{BB962C8B-B14F-4D97-AF65-F5344CB8AC3E}">
        <p14:creationId xmlns:p14="http://schemas.microsoft.com/office/powerpoint/2010/main" val="401255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74916">
              <a:lnSpc>
                <a:spcPct val="93000"/>
              </a:lnSpc>
              <a:buClr>
                <a:srgbClr val="000000"/>
              </a:buClr>
              <a:buSzPct val="100000"/>
              <a:tabLst>
                <a:tab pos="791941" algn="l"/>
                <a:tab pos="1583883" algn="l"/>
                <a:tab pos="2375824" algn="l"/>
                <a:tab pos="3167765" algn="l"/>
              </a:tabLst>
              <a:defRPr/>
            </a:pPr>
            <a:fld id="{206F9894-6324-47FF-AABB-96B2AA61D434}" type="slidenum">
              <a:rPr lang="zh-TW" alt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474916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791941" algn="l"/>
                  <a:tab pos="1583883" algn="l"/>
                  <a:tab pos="2375824" algn="l"/>
                  <a:tab pos="3167765" algn="l"/>
                </a:tabLst>
                <a:defRPr/>
              </a:pPr>
              <a:t>35</a:t>
            </a:fld>
            <a:endParaRPr lang="en-US" altLang="zh-TW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http://en.wikipedia.org/wiki/Unsharp_masking</a:t>
            </a:r>
          </a:p>
          <a:p>
            <a:r>
              <a:rPr lang="en-US"/>
              <a:t>http://flickr.com/photos/66092621@N00/37208856/</a:t>
            </a:r>
          </a:p>
        </p:txBody>
      </p:sp>
    </p:spTree>
    <p:extLst>
      <p:ext uri="{BB962C8B-B14F-4D97-AF65-F5344CB8AC3E}">
        <p14:creationId xmlns:p14="http://schemas.microsoft.com/office/powerpoint/2010/main" val="16804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74916">
              <a:lnSpc>
                <a:spcPct val="93000"/>
              </a:lnSpc>
              <a:buClr>
                <a:srgbClr val="000000"/>
              </a:buClr>
              <a:buSzPct val="100000"/>
              <a:tabLst>
                <a:tab pos="791941" algn="l"/>
                <a:tab pos="1583883" algn="l"/>
                <a:tab pos="2375824" algn="l"/>
                <a:tab pos="3167765" algn="l"/>
              </a:tabLst>
              <a:defRPr/>
            </a:pPr>
            <a:fld id="{EC75AC47-9AD3-4D21-B4FA-9F039BCFFC15}" type="slidenum">
              <a:rPr lang="zh-TW" alt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474916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791941" algn="l"/>
                  <a:tab pos="1583883" algn="l"/>
                  <a:tab pos="2375824" algn="l"/>
                  <a:tab pos="3167765" algn="l"/>
                </a:tabLst>
                <a:defRPr/>
              </a:pPr>
              <a:t>36</a:t>
            </a:fld>
            <a:endParaRPr lang="en-US" altLang="zh-TW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768350"/>
            <a:ext cx="5119687" cy="3840163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431" y="4864948"/>
            <a:ext cx="6144101" cy="46075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74916">
              <a:lnSpc>
                <a:spcPct val="93000"/>
              </a:lnSpc>
              <a:buClr>
                <a:srgbClr val="000000"/>
              </a:buClr>
              <a:buSzPct val="100000"/>
              <a:tabLst>
                <a:tab pos="791941" algn="l"/>
                <a:tab pos="1583883" algn="l"/>
                <a:tab pos="2375824" algn="l"/>
                <a:tab pos="3167765" algn="l"/>
              </a:tabLst>
              <a:defRPr/>
            </a:pPr>
            <a:fld id="{AB56D55B-18A4-4F0D-BB92-CFC1BDCCA4AF}" type="slidenum">
              <a:rPr lang="zh-TW" alt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474916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791941" algn="l"/>
                  <a:tab pos="1583883" algn="l"/>
                  <a:tab pos="2375824" algn="l"/>
                  <a:tab pos="3167765" algn="l"/>
                </a:tabLst>
                <a:defRPr/>
              </a:pPr>
              <a:t>37</a:t>
            </a:fld>
            <a:endParaRPr lang="en-US" altLang="zh-TW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721E75-8238-4B16-8D21-8013D946D3D3}" type="slidenum">
              <a:rPr lang="en-US" altLang="ur-PK" sz="1300"/>
              <a:pPr eaLnBrk="1" hangingPunct="1"/>
              <a:t>38</a:t>
            </a:fld>
            <a:endParaRPr lang="en-US" altLang="ur-PK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70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B03FCE-D18C-4ADB-ACC2-C7E57F620231}" type="slidenum">
              <a:rPr lang="en-US" altLang="ur-PK" sz="1300"/>
              <a:pPr eaLnBrk="1" hangingPunct="1"/>
              <a:t>6</a:t>
            </a:fld>
            <a:endParaRPr lang="en-US" altLang="ur-PK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92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3FCEFC-B241-4D50-912D-B864CB19CB65}" type="slidenum">
              <a:rPr lang="en-US" altLang="ur-PK" sz="1300"/>
              <a:pPr eaLnBrk="1" hangingPunct="1"/>
              <a:t>7</a:t>
            </a:fld>
            <a:endParaRPr lang="en-US" altLang="ur-PK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36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B28F4B-49DC-4407-A9E1-8B1258EEBC9B}" type="slidenum">
              <a:rPr lang="en-US" altLang="ur-PK" sz="1300"/>
              <a:pPr eaLnBrk="1" hangingPunct="1"/>
              <a:t>8</a:t>
            </a:fld>
            <a:endParaRPr lang="en-US" altLang="ur-PK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ur-PK">
                <a:latin typeface="Arial" panose="020B0604020202020204" pitchFamily="34" charset="0"/>
                <a:ea typeface="ＭＳ Ｐゴシック" panose="020B0600070205080204" pitchFamily="34" charset="-128"/>
              </a:rPr>
              <a:t>For convolution + is</a:t>
            </a:r>
            <a:r>
              <a:rPr lang="en-GB" altLang="ur-PK" baseline="0">
                <a:latin typeface="Arial" panose="020B0604020202020204" pitchFamily="34" charset="0"/>
                <a:ea typeface="ＭＳ Ｐゴシック" panose="020B0600070205080204" pitchFamily="34" charset="-128"/>
              </a:rPr>
              <a:t> changed to – sign in equation.</a:t>
            </a:r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6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B28F4B-49DC-4407-A9E1-8B1258EEBC9B}" type="slidenum">
              <a:rPr lang="en-US" altLang="ur-PK" sz="1300"/>
              <a:pPr eaLnBrk="1" hangingPunct="1"/>
              <a:t>9</a:t>
            </a:fld>
            <a:endParaRPr lang="en-US" altLang="ur-PK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ur-PK">
                <a:latin typeface="Arial" panose="020B0604020202020204" pitchFamily="34" charset="0"/>
                <a:ea typeface="ＭＳ Ｐゴシック" panose="020B0600070205080204" pitchFamily="34" charset="-128"/>
              </a:rPr>
              <a:t>For convolution + is</a:t>
            </a:r>
            <a:r>
              <a:rPr lang="en-GB" altLang="ur-PK" baseline="0">
                <a:latin typeface="Arial" panose="020B0604020202020204" pitchFamily="34" charset="0"/>
                <a:ea typeface="ＭＳ Ｐゴシック" panose="020B0600070205080204" pitchFamily="34" charset="-128"/>
              </a:rPr>
              <a:t> changed to – sign in equation.</a:t>
            </a:r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12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40B0A-6A97-43B0-B3F4-5CDCB10E23A1}" type="slidenum">
              <a:rPr lang="en-US" altLang="ur-PK" sz="1300"/>
              <a:pPr eaLnBrk="1" hangingPunct="1"/>
              <a:t>10</a:t>
            </a:fld>
            <a:endParaRPr lang="en-US" altLang="ur-PK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16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97626" indent="-3961432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450B16-B224-4AB4-9E69-286737ACA46A}" type="slidenum">
              <a:rPr lang="en-US" altLang="ur-PK" sz="1300"/>
              <a:pPr eaLnBrk="1" hangingPunct="1"/>
              <a:t>12</a:t>
            </a:fld>
            <a:endParaRPr lang="en-US" altLang="ur-PK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ur-PK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5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7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20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9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4038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33500"/>
            <a:ext cx="4038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171950"/>
            <a:ext cx="4038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71950"/>
            <a:ext cx="4038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0.wmf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noFill/>
          <a:ln w="254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IE" altLang="ur-PK">
                <a:ea typeface="ＭＳ Ｐゴシック" panose="020B0600070205080204" pitchFamily="34" charset="-128"/>
              </a:rPr>
              <a:t>Digital Image Processing</a:t>
            </a:r>
            <a:br>
              <a:rPr lang="en-IE" altLang="ur-PK">
                <a:ea typeface="ＭＳ Ｐゴシック" panose="020B0600070205080204" pitchFamily="34" charset="-128"/>
              </a:rPr>
            </a:b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9009" y="4317380"/>
            <a:ext cx="6400800" cy="1238250"/>
          </a:xfrm>
        </p:spPr>
        <p:txBody>
          <a:bodyPr/>
          <a:lstStyle/>
          <a:p>
            <a:pPr marL="0" indent="0" algn="ctr" eaLnBrk="1" hangingPunct="1"/>
            <a:r>
              <a:rPr lang="en-IE" altLang="ur-PK">
                <a:ea typeface="ＭＳ Ｐゴシック"/>
                <a:cs typeface="Tahoma"/>
              </a:rPr>
              <a:t>Image Enhancement</a:t>
            </a:r>
            <a:endParaRPr lang="en-IE" altLang="ur-PK">
              <a:ea typeface="ＭＳ Ｐゴシック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Correlation &amp; Convolution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5737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/>
            <a:r>
              <a:rPr lang="en-IE" altLang="ur-PK" dirty="0">
                <a:ea typeface="ＭＳ Ｐゴシック"/>
                <a:cs typeface="Tahoma"/>
              </a:rPr>
              <a:t>The filtering we have been talking about so far is referred to as </a:t>
            </a:r>
            <a:r>
              <a:rPr lang="en-IE" altLang="ur-PK" b="1" i="1" dirty="0">
                <a:ea typeface="ＭＳ Ｐゴシック"/>
                <a:cs typeface="Tahoma"/>
              </a:rPr>
              <a:t>correlation</a:t>
            </a:r>
            <a:r>
              <a:rPr lang="en-IE" altLang="ur-PK" i="1" dirty="0">
                <a:ea typeface="ＭＳ Ｐゴシック"/>
                <a:cs typeface="Tahoma"/>
              </a:rPr>
              <a:t> </a:t>
            </a:r>
            <a:r>
              <a:rPr lang="en-IE" altLang="ur-PK" dirty="0">
                <a:ea typeface="ＭＳ Ｐゴシック"/>
                <a:cs typeface="Tahoma"/>
              </a:rPr>
              <a:t>with the filter itself referred to as the </a:t>
            </a:r>
            <a:r>
              <a:rPr lang="en-IE" altLang="ur-PK" i="1" dirty="0">
                <a:ea typeface="ＭＳ Ｐゴシック"/>
                <a:cs typeface="Tahoma"/>
              </a:rPr>
              <a:t>correlation kernel</a:t>
            </a:r>
            <a:endParaRPr lang="en-IE" altLang="ur-PK" dirty="0">
              <a:ea typeface="ＭＳ Ｐゴシック"/>
              <a:cs typeface="Tahoma"/>
            </a:endParaRPr>
          </a:p>
          <a:p>
            <a:pPr marL="0" indent="0" eaLnBrk="1" hangingPunct="1"/>
            <a:r>
              <a:rPr lang="en-IE" altLang="ur-PK" b="1" i="1" dirty="0">
                <a:ea typeface="ＭＳ Ｐゴシック"/>
                <a:cs typeface="Tahoma"/>
              </a:rPr>
              <a:t>Convolution</a:t>
            </a:r>
            <a:r>
              <a:rPr lang="en-IE" altLang="ur-PK" dirty="0">
                <a:ea typeface="ＭＳ Ｐゴシック"/>
                <a:cs typeface="Tahoma"/>
              </a:rPr>
              <a:t> is a similar operation, with just one subtle difference</a:t>
            </a:r>
          </a:p>
          <a:p>
            <a:pPr marL="0" indent="0" eaLnBrk="1" hangingPunct="1"/>
            <a:endParaRPr lang="en-IE" altLang="ur-PK"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IE" altLang="ur-PK" dirty="0">
                <a:ea typeface="ＭＳ Ｐゴシック"/>
                <a:cs typeface="Tahoma"/>
              </a:rPr>
              <a:t>For symmetric filters it makes no difference</a:t>
            </a:r>
            <a:endParaRPr lang="en-US" altLang="ur-PK" i="1" dirty="0">
              <a:ea typeface="ＭＳ Ｐゴシック"/>
              <a:cs typeface="Tahoma"/>
            </a:endParaRPr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4906963" y="4049713"/>
            <a:ext cx="42886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600" i="1" err="1">
                <a:latin typeface="Times New Roman" panose="02020603050405020304" pitchFamily="18" charset="0"/>
              </a:rPr>
              <a:t>e</a:t>
            </a:r>
            <a:r>
              <a:rPr lang="en-IE" altLang="ur-PK" sz="2600" i="1" baseline="-25000" err="1">
                <a:latin typeface="Times New Roman" panose="02020603050405020304" pitchFamily="18" charset="0"/>
              </a:rPr>
              <a:t>processed</a:t>
            </a:r>
            <a:r>
              <a:rPr lang="en-IE" altLang="ur-PK" sz="2600" i="1">
                <a:latin typeface="Times New Roman" panose="02020603050405020304" pitchFamily="18" charset="0"/>
              </a:rPr>
              <a:t> = 	</a:t>
            </a:r>
            <a:r>
              <a:rPr lang="en-IE" altLang="ur-PK" i="1">
                <a:latin typeface="Times New Roman" panose="02020603050405020304" pitchFamily="18" charset="0"/>
              </a:rPr>
              <a:t>z</a:t>
            </a:r>
            <a:r>
              <a:rPr lang="en-IE" altLang="ur-PK" sz="2600" i="1">
                <a:latin typeface="Times New Roman" panose="02020603050405020304" pitchFamily="18" charset="0"/>
              </a:rPr>
              <a:t>*a + y*b + x*c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w</a:t>
            </a:r>
            <a:r>
              <a:rPr lang="en-IE" altLang="ur-PK" sz="2600" i="1">
                <a:latin typeface="Times New Roman" panose="02020603050405020304" pitchFamily="18" charset="0"/>
              </a:rPr>
              <a:t>*d + </a:t>
            </a:r>
            <a:r>
              <a:rPr lang="en-IE" altLang="ur-PK" i="1">
                <a:latin typeface="Times New Roman" panose="02020603050405020304" pitchFamily="18" charset="0"/>
              </a:rPr>
              <a:t>u</a:t>
            </a:r>
            <a:r>
              <a:rPr lang="en-IE" altLang="ur-PK" sz="2600" i="1">
                <a:latin typeface="Times New Roman" panose="02020603050405020304" pitchFamily="18" charset="0"/>
              </a:rPr>
              <a:t>*e + </a:t>
            </a:r>
            <a:r>
              <a:rPr lang="en-IE" altLang="ur-PK" sz="2800" i="1">
                <a:latin typeface="Times New Roman" panose="02020603050405020304" pitchFamily="18" charset="0"/>
              </a:rPr>
              <a:t>v</a:t>
            </a:r>
            <a:r>
              <a:rPr lang="en-IE" altLang="ur-PK" sz="2600" i="1">
                <a:latin typeface="Times New Roman" panose="02020603050405020304" pitchFamily="18" charset="0"/>
              </a:rPr>
              <a:t>*e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t</a:t>
            </a:r>
            <a:r>
              <a:rPr lang="en-IE" altLang="ur-PK" sz="2600" i="1">
                <a:latin typeface="Times New Roman" panose="02020603050405020304" pitchFamily="18" charset="0"/>
              </a:rPr>
              <a:t>*f + </a:t>
            </a:r>
            <a:r>
              <a:rPr lang="en-IE" altLang="ur-PK" i="1">
                <a:latin typeface="Times New Roman" panose="02020603050405020304" pitchFamily="18" charset="0"/>
              </a:rPr>
              <a:t>s</a:t>
            </a:r>
            <a:r>
              <a:rPr lang="en-IE" altLang="ur-PK" sz="2600" i="1">
                <a:latin typeface="Times New Roman" panose="02020603050405020304" pitchFamily="18" charset="0"/>
              </a:rPr>
              <a:t>*g + </a:t>
            </a:r>
            <a:r>
              <a:rPr lang="en-IE" altLang="ur-PK" i="1">
                <a:latin typeface="Times New Roman" panose="02020603050405020304" pitchFamily="18" charset="0"/>
              </a:rPr>
              <a:t>r</a:t>
            </a:r>
            <a:r>
              <a:rPr lang="en-IE" altLang="ur-PK" sz="2600" i="1">
                <a:latin typeface="Times New Roman" panose="02020603050405020304" pitchFamily="18" charset="0"/>
              </a:rPr>
              <a:t>*h</a:t>
            </a:r>
          </a:p>
        </p:txBody>
      </p:sp>
      <p:grpSp>
        <p:nvGrpSpPr>
          <p:cNvPr id="79877" name="Group 29"/>
          <p:cNvGrpSpPr>
            <a:grpSpLocks/>
          </p:cNvGrpSpPr>
          <p:nvPr/>
        </p:nvGrpSpPr>
        <p:grpSpPr bwMode="auto">
          <a:xfrm>
            <a:off x="2997200" y="4049713"/>
            <a:ext cx="1820863" cy="1979612"/>
            <a:chOff x="1818" y="2371"/>
            <a:chExt cx="1147" cy="1247"/>
          </a:xfrm>
        </p:grpSpPr>
        <p:grpSp>
          <p:nvGrpSpPr>
            <p:cNvPr id="79891" name="Group 4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79893" name="Rectangle 5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r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4" name="Rectangle 6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s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5" name="Rectangle 7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t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6" name="Rectangle 8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u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7" name="Rectangle 9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v</a:t>
                </a:r>
                <a:endParaRPr lang="el-GR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8" name="Rectangle 10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w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9" name="Rectangle 11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x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00" name="Rectangle 12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y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01" name="Rectangle 13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z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892" name="Text Box 15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 b="1"/>
                <a:t>Filter</a:t>
              </a:r>
              <a:endParaRPr lang="en-US" altLang="ur-PK" sz="1800" b="1"/>
            </a:p>
          </p:txBody>
        </p:sp>
      </p:grpSp>
      <p:grpSp>
        <p:nvGrpSpPr>
          <p:cNvPr id="79878" name="Group 28"/>
          <p:cNvGrpSpPr>
            <a:grpSpLocks/>
          </p:cNvGrpSpPr>
          <p:nvPr/>
        </p:nvGrpSpPr>
        <p:grpSpPr bwMode="auto">
          <a:xfrm>
            <a:off x="823913" y="4049713"/>
            <a:ext cx="1820862" cy="2233612"/>
            <a:chOff x="449" y="2371"/>
            <a:chExt cx="1147" cy="1407"/>
          </a:xfrm>
        </p:grpSpPr>
        <p:grpSp>
          <p:nvGrpSpPr>
            <p:cNvPr id="79880" name="Group 16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79882" name="Rectangle 17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a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3" name="Rectangle 18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b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4" name="Rectangle 19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c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5" name="Rectangle 20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d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6" name="Rectangle 21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e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7" name="Rectangle 22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e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8" name="Rectangle 23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f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9" name="Rectangle 24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g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0" name="Rectangle 25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ur-PK" i="1">
                    <a:latin typeface="Times New Roman" panose="02020603050405020304" pitchFamily="18" charset="0"/>
                  </a:rPr>
                  <a:t>h</a:t>
                </a:r>
                <a:endParaRPr lang="en-US" altLang="ur-PK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881" name="Text Box 26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 b="1"/>
                <a:t>Original Image Pixels</a:t>
              </a:r>
              <a:endParaRPr lang="en-US" altLang="ur-PK" sz="1800" b="1"/>
            </a:p>
          </p:txBody>
        </p:sp>
      </p:grpSp>
      <p:sp>
        <p:nvSpPr>
          <p:cNvPr id="79879" name="Text Box 27"/>
          <p:cNvSpPr txBox="1">
            <a:spLocks noChangeArrowheads="1"/>
          </p:cNvSpPr>
          <p:nvPr/>
        </p:nvSpPr>
        <p:spPr bwMode="auto">
          <a:xfrm>
            <a:off x="2487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 i="1">
                <a:latin typeface="Times New Roman" panose="02020603050405020304" pitchFamily="18" charset="0"/>
              </a:rPr>
              <a:t>*</a:t>
            </a:r>
            <a:endParaRPr lang="en-US" altLang="ur-PK" sz="54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ur-PK">
                <a:ea typeface="ＭＳ Ｐゴシック" panose="020B0600070205080204" pitchFamily="34" charset="-128"/>
              </a:rPr>
              <a:t>Correlation &amp; Convolution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2" y="1368002"/>
            <a:ext cx="8229600" cy="5524500"/>
          </a:xfrm>
        </p:spPr>
        <p:txBody>
          <a:bodyPr/>
          <a:lstStyle/>
          <a:p>
            <a:pPr marL="0" lvl="0" indent="0">
              <a:spcBef>
                <a:spcPct val="0"/>
              </a:spcBef>
            </a:pPr>
            <a:r>
              <a:rPr lang="ur-PK" altLang="ur-PK" sz="2800" b="1">
                <a:latin typeface="Helvetica" panose="020B0604020202020204" pitchFamily="34" charset="0"/>
              </a:rPr>
              <a:t>Properties of Convolution</a:t>
            </a:r>
          </a:p>
          <a:p>
            <a:pPr marL="0" lvl="0" indent="0">
              <a:spcBef>
                <a:spcPct val="0"/>
              </a:spcBef>
            </a:pPr>
            <a:r>
              <a:rPr lang="ur-PK" altLang="ur-PK" sz="2800">
                <a:latin typeface="Helvetica" panose="020B0604020202020204" pitchFamily="34" charset="0"/>
              </a:rPr>
              <a:t>There are a number of important mathematical properties associated with convolution.</a:t>
            </a:r>
            <a:endParaRPr lang="ur-PK" altLang="ur-PK" sz="2800"/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ur-PK" altLang="ur-PK" sz="2800" b="1">
                <a:latin typeface="Helvetica" panose="020B0604020202020204" pitchFamily="34" charset="0"/>
              </a:rPr>
              <a:t>Convolution is commutative. </a:t>
            </a:r>
            <a:endParaRPr lang="it-IT" altLang="ur-PK" sz="2800" b="1">
              <a:latin typeface="Helvetica" panose="020B0604020202020204" pitchFamily="34" charset="0"/>
            </a:endParaRP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ur-PK" altLang="ur-PK" sz="2800" b="1">
              <a:latin typeface="Helvetica" panose="020B0604020202020204" pitchFamily="34" charset="0"/>
            </a:endParaRP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ur-PK" altLang="ur-PK" sz="2800" b="1">
                <a:latin typeface="Helvetica" panose="020B0604020202020204" pitchFamily="34" charset="0"/>
              </a:rPr>
              <a:t>Convolution is associative.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ur-PK" altLang="ur-PK" sz="2800" b="1">
              <a:latin typeface="Helvetica" panose="020B0604020202020204" pitchFamily="34" charset="0"/>
            </a:endParaRP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ur-PK" altLang="ur-PK" sz="2800" b="1">
                <a:latin typeface="Helvetica" panose="020B0604020202020204" pitchFamily="34" charset="0"/>
              </a:rPr>
              <a:t>Convolution is distributive.</a:t>
            </a:r>
            <a:endParaRPr lang="it-IT" altLang="ur-PK" sz="2800" b="1">
              <a:latin typeface="Helvetica" panose="020B0604020202020204" pitchFamily="34" charset="0"/>
            </a:endParaRPr>
          </a:p>
          <a:p>
            <a:pPr marL="0" lvl="0" indent="0">
              <a:spcBef>
                <a:spcPct val="0"/>
              </a:spcBef>
            </a:pPr>
            <a:endParaRPr lang="ur-PK" altLang="ur-PK" sz="2800" b="1">
              <a:latin typeface="Helvetica" panose="020B0604020202020204" pitchFamily="34" charset="0"/>
            </a:endParaRPr>
          </a:p>
          <a:p>
            <a:pPr marL="0" lvl="0" indent="0">
              <a:spcBef>
                <a:spcPct val="0"/>
              </a:spcBef>
            </a:pPr>
            <a:r>
              <a:rPr lang="ur-PK" altLang="ur-PK" sz="2800" b="1">
                <a:latin typeface="Helvetica" panose="020B0604020202020204" pitchFamily="34" charset="0"/>
              </a:rPr>
              <a:t>where a, b, c, and d are all images, either continuous or discrete.</a:t>
            </a:r>
            <a:endParaRPr lang="ur-PK" sz="2800" b="1">
              <a:latin typeface="Helvetica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258557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r-PK" altLang="ur-PK" sz="3600" b="0" i="0" u="none" strike="noStrike" cap="none" normalizeH="0" baseline="-30000">
              <a:ln>
                <a:noFill/>
              </a:ln>
              <a:solidFill>
                <a:srgbClr val="000080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9874" name="Picture 2" descr="http://www.mif.vu.lt/atpazinimas/dip/FIP/images/fip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59" y="3214525"/>
            <a:ext cx="2367892" cy="3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5" name="Picture 3" descr="http://www.mif.vu.lt/atpazinimas/dip/FIP/images/fip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53" y="4019910"/>
            <a:ext cx="5235261" cy="34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6" name="Picture 4" descr="http://www.mif.vu.lt/atpazinimas/dip/FIP/images/fip1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14" y="4831061"/>
            <a:ext cx="4796287" cy="3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3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033" y="212346"/>
            <a:ext cx="6589199" cy="1280890"/>
          </a:xfrm>
        </p:spPr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grpSp>
        <p:nvGrpSpPr>
          <p:cNvPr id="65539" name="Group 277"/>
          <p:cNvGrpSpPr>
            <a:grpSpLocks/>
          </p:cNvGrpSpPr>
          <p:nvPr/>
        </p:nvGrpSpPr>
        <p:grpSpPr bwMode="auto">
          <a:xfrm>
            <a:off x="2708275" y="2927350"/>
            <a:ext cx="3625850" cy="3384550"/>
            <a:chOff x="330" y="1023"/>
            <a:chExt cx="2284" cy="2132"/>
          </a:xfrm>
        </p:grpSpPr>
        <p:sp>
          <p:nvSpPr>
            <p:cNvPr id="65638" name="Rectangle 27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39" name="Rectangle 27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0" name="Rectangle 28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1" name="Rectangle 28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2" name="Rectangle 28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3" name="Rectangle 28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4" name="Rectangle 28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5" name="Rectangle 28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6" name="Rectangle 28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7" name="Rectangle 28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8" name="Rectangle 28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49" name="Rectangle 28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0" name="Rectangle 29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1" name="Rectangle 29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2" name="Rectangle 29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3" name="Rectangle 29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4" name="Rectangle 29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5" name="Rectangle 29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6" name="Rectangle 29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7" name="Rectangle 29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8" name="Rectangle 29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59" name="Rectangle 29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0" name="Rectangle 30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1" name="Rectangle 30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2" name="Rectangle 30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3" name="Rectangle 30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4" name="Rectangle 30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5" name="Rectangle 30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6" name="Rectangle 30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7" name="Rectangle 30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8" name="Rectangle 30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69" name="Rectangle 30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0" name="Rectangle 31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1" name="Rectangle 31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2" name="Rectangle 31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3" name="Rectangle 31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4" name="Rectangle 31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5" name="Rectangle 31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6" name="Rectangle 31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7" name="Rectangle 31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8" name="Rectangle 31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79" name="Rectangle 31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0" name="Rectangle 32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1" name="Rectangle 32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2" name="Rectangle 32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3" name="Rectangle 32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4" name="Rectangle 32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5" name="Rectangle 32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6" name="Rectangle 32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7" name="Rectangle 32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8" name="Rectangle 32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89" name="Rectangle 32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0" name="Rectangle 33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1" name="Rectangle 33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2" name="Rectangle 33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3" name="Rectangle 33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4" name="Rectangle 33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5" name="Rectangle 33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6" name="Rectangle 33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7" name="Rectangle 33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8" name="Rectangle 33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699" name="Rectangle 33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0" name="Rectangle 34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1" name="Rectangle 34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2" name="Rectangle 34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3" name="Rectangle 34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4" name="Rectangle 34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5" name="Rectangle 34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6" name="Rectangle 34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7" name="Rectangle 34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8" name="Rectangle 34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09" name="Rectangle 34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0" name="Rectangle 35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1" name="Rectangle 35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2" name="Rectangle 35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3" name="Rectangle 35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4" name="Rectangle 35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5" name="Rectangle 35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6" name="Rectangle 35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7" name="Rectangle 35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8" name="Rectangle 35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19" name="Rectangle 35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0" name="Rectangle 36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1" name="Rectangle 36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2" name="Rectangle 36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3" name="Rectangle 36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4" name="Rectangle 36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5" name="Rectangle 36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6" name="Rectangle 36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7" name="Rectangle 36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8" name="Rectangle 36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29" name="Rectangle 36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0" name="Rectangle 37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1" name="Rectangle 37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2" name="Rectangle 37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3" name="Rectangle 37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4" name="Rectangle 37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5" name="Rectangle 37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6" name="Rectangle 37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7" name="Rectangle 37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8" name="Rectangle 37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39" name="Rectangle 37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0" name="Rectangle 38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1" name="Rectangle 38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2" name="Rectangle 38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3" name="Rectangle 38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4" name="Rectangle 38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5" name="Rectangle 38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6" name="Rectangle 38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7" name="Rectangle 38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8" name="Rectangle 38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49" name="Rectangle 38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0" name="Rectangle 39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1" name="Rectangle 39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2" name="Rectangle 39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3" name="Rectangle 39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4" name="Rectangle 39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5" name="Rectangle 39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6" name="Rectangle 39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7" name="Rectangle 39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8" name="Rectangle 39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59" name="Rectangle 39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0" name="Rectangle 40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1" name="Rectangle 40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2" name="Rectangle 40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3" name="Rectangle 40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4" name="Rectangle 40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5" name="Rectangle 40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6" name="Rectangle 40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7" name="Rectangle 40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8" name="Rectangle 40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69" name="Rectangle 40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0" name="Rectangle 41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1" name="Rectangle 41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2" name="Rectangle 41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3" name="Rectangle 41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4" name="Rectangle 41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5" name="Rectangle 41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6" name="Rectangle 41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7" name="Rectangle 41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8" name="Rectangle 41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79" name="Rectangle 41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0" name="Rectangle 42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1" name="Rectangle 42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2" name="Rectangle 42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3" name="Rectangle 42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4" name="Rectangle 42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5" name="Rectangle 42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6" name="Rectangle 42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7" name="Rectangle 42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8" name="Rectangle 42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89" name="Rectangle 42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0" name="Rectangle 43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1" name="Rectangle 43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2" name="Rectangle 43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3" name="Rectangle 43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4" name="Rectangle 43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5" name="Rectangle 43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6" name="Rectangle 43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7" name="Rectangle 43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8" name="Rectangle 43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799" name="Rectangle 43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0" name="Rectangle 44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1" name="Rectangle 44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2" name="Rectangle 44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3" name="Rectangle 44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4" name="Rectangle 44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5" name="Rectangle 44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6" name="Rectangle 44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7" name="Rectangle 44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8" name="Rectangle 44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09" name="Rectangle 44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0" name="Rectangle 45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1" name="Rectangle 45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2" name="Rectangle 45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3" name="Rectangle 45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4" name="Rectangle 45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5" name="Rectangle 45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6" name="Rectangle 45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7" name="Rectangle 45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8" name="Rectangle 45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19" name="Rectangle 45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0" name="Rectangle 46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1" name="Rectangle 46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2" name="Rectangle 46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3" name="Rectangle 46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4" name="Rectangle 46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5" name="Rectangle 46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6" name="Rectangle 46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7" name="Rectangle 46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8" name="Rectangle 46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29" name="Rectangle 46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0" name="Rectangle 47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1" name="Rectangle 47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2" name="Rectangle 47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3" name="Rectangle 47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4" name="Rectangle 47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5" name="Rectangle 47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6" name="Rectangle 47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7" name="Rectangle 47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8" name="Rectangle 47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39" name="Rectangle 47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0" name="Rectangle 48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1" name="Rectangle 48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2" name="Rectangle 48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3" name="Rectangle 48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4" name="Rectangle 48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5" name="Rectangle 48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6" name="Rectangle 48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7" name="Rectangle 48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8" name="Rectangle 48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49" name="Rectangle 48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0" name="Rectangle 49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1" name="Rectangle 49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2" name="Rectangle 49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3" name="Rectangle 49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4" name="Rectangle 49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5" name="Rectangle 49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6" name="Rectangle 49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7" name="Rectangle 49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8" name="Rectangle 49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59" name="Rectangle 49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0" name="Rectangle 50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1" name="Rectangle 50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2" name="Rectangle 50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3" name="Rectangle 50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4" name="Rectangle 50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5" name="Rectangle 50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6" name="Rectangle 50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7" name="Rectangle 50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8" name="Rectangle 50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69" name="Rectangle 50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0" name="Rectangle 51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1" name="Rectangle 51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2" name="Rectangle 51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3" name="Rectangle 51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4" name="Rectangle 51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5" name="Rectangle 51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6" name="Rectangle 51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65877" name="Rectangle 51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</p:grpSp>
      <p:sp>
        <p:nvSpPr>
          <p:cNvPr id="65540" name="Line 518"/>
          <p:cNvSpPr>
            <a:spLocks noChangeShapeType="1"/>
          </p:cNvSpPr>
          <p:nvPr/>
        </p:nvSpPr>
        <p:spPr bwMode="auto">
          <a:xfrm>
            <a:off x="2708275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65541" name="Line 519"/>
          <p:cNvSpPr>
            <a:spLocks noChangeShapeType="1"/>
          </p:cNvSpPr>
          <p:nvPr/>
        </p:nvSpPr>
        <p:spPr bwMode="auto">
          <a:xfrm rot="5400000">
            <a:off x="927893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270856" name="Text Box 520"/>
          <p:cNvSpPr txBox="1">
            <a:spLocks noChangeArrowheads="1"/>
          </p:cNvSpPr>
          <p:nvPr/>
        </p:nvSpPr>
        <p:spPr bwMode="auto">
          <a:xfrm>
            <a:off x="2184400" y="25590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Text Box 521"/>
          <p:cNvSpPr txBox="1">
            <a:spLocks noChangeArrowheads="1"/>
          </p:cNvSpPr>
          <p:nvPr/>
        </p:nvSpPr>
        <p:spPr bwMode="auto">
          <a:xfrm>
            <a:off x="6324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522"/>
          <p:cNvSpPr txBox="1">
            <a:spLocks noChangeArrowheads="1"/>
          </p:cNvSpPr>
          <p:nvPr/>
        </p:nvSpPr>
        <p:spPr bwMode="auto">
          <a:xfrm>
            <a:off x="2424113" y="62738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Text Box 523"/>
          <p:cNvSpPr txBox="1">
            <a:spLocks noChangeArrowheads="1"/>
          </p:cNvSpPr>
          <p:nvPr/>
        </p:nvSpPr>
        <p:spPr bwMode="auto">
          <a:xfrm>
            <a:off x="4981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0863" name="Rectangle 527"/>
          <p:cNvSpPr>
            <a:spLocks noChangeArrowheads="1"/>
          </p:cNvSpPr>
          <p:nvPr/>
        </p:nvSpPr>
        <p:spPr bwMode="auto">
          <a:xfrm>
            <a:off x="2701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600" i="1">
                <a:latin typeface="Times New Roman" panose="02020603050405020304" pitchFamily="18" charset="0"/>
              </a:rPr>
              <a:t>e</a:t>
            </a:r>
            <a:endParaRPr lang="en-US" altLang="ur-PK" sz="1600" i="1">
              <a:latin typeface="Times New Roman" panose="02020603050405020304" pitchFamily="18" charset="0"/>
            </a:endParaRPr>
          </a:p>
        </p:txBody>
      </p:sp>
      <p:grpSp>
        <p:nvGrpSpPr>
          <p:cNvPr id="3" name="Group 528"/>
          <p:cNvGrpSpPr>
            <a:grpSpLocks/>
          </p:cNvGrpSpPr>
          <p:nvPr/>
        </p:nvGrpSpPr>
        <p:grpSpPr bwMode="auto">
          <a:xfrm>
            <a:off x="2476500" y="2693988"/>
            <a:ext cx="677863" cy="685800"/>
            <a:chOff x="1752" y="2422"/>
            <a:chExt cx="427" cy="432"/>
          </a:xfrm>
        </p:grpSpPr>
        <p:sp>
          <p:nvSpPr>
            <p:cNvPr id="65630" name="Rectangle 529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1" name="Rectangle 530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2" name="Rectangle 531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3" name="Rectangle 532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4" name="Rectangle 533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5" name="Rectangle 534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6" name="Rectangle 535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637" name="Rectangle 536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</p:grpSp>
      <p:grpSp>
        <p:nvGrpSpPr>
          <p:cNvPr id="4" name="Group 579"/>
          <p:cNvGrpSpPr>
            <a:grpSpLocks/>
          </p:cNvGrpSpPr>
          <p:nvPr/>
        </p:nvGrpSpPr>
        <p:grpSpPr bwMode="auto">
          <a:xfrm>
            <a:off x="5883275" y="4510088"/>
            <a:ext cx="677863" cy="685800"/>
            <a:chOff x="2564" y="2228"/>
            <a:chExt cx="427" cy="432"/>
          </a:xfrm>
        </p:grpSpPr>
        <p:sp>
          <p:nvSpPr>
            <p:cNvPr id="65620" name="Rectangle 549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21" name="Group 550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65622" name="Rectangle 55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3" name="Rectangle 55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4" name="Rectangle 55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5" name="Rectangle 55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6" name="Rectangle 55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7" name="Rectangle 55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8" name="Rectangle 55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29" name="Rectangle 55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</p:grpSp>
      </p:grpSp>
      <p:grpSp>
        <p:nvGrpSpPr>
          <p:cNvPr id="6" name="Group 580"/>
          <p:cNvGrpSpPr>
            <a:grpSpLocks/>
          </p:cNvGrpSpPr>
          <p:nvPr/>
        </p:nvGrpSpPr>
        <p:grpSpPr bwMode="auto">
          <a:xfrm>
            <a:off x="3843338" y="5864225"/>
            <a:ext cx="677862" cy="685800"/>
            <a:chOff x="698" y="3091"/>
            <a:chExt cx="427" cy="432"/>
          </a:xfrm>
        </p:grpSpPr>
        <p:sp>
          <p:nvSpPr>
            <p:cNvPr id="65610" name="Rectangle 559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11" name="Group 560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65612" name="Rectangle 56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3" name="Rectangle 56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4" name="Rectangle 56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5" name="Rectangle 56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6" name="Rectangle 56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7" name="Rectangle 56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8" name="Rectangle 56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19" name="Rectangle 56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</p:grpSp>
      </p:grpSp>
      <p:grpSp>
        <p:nvGrpSpPr>
          <p:cNvPr id="8" name="Group 581"/>
          <p:cNvGrpSpPr>
            <a:grpSpLocks/>
          </p:cNvGrpSpPr>
          <p:nvPr/>
        </p:nvGrpSpPr>
        <p:grpSpPr bwMode="auto">
          <a:xfrm>
            <a:off x="5210175" y="2700338"/>
            <a:ext cx="677863" cy="685800"/>
            <a:chOff x="2140" y="1098"/>
            <a:chExt cx="427" cy="432"/>
          </a:xfrm>
        </p:grpSpPr>
        <p:sp>
          <p:nvSpPr>
            <p:cNvPr id="65600" name="Rectangle 569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65601" name="Group 570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65602" name="Rectangle 57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3" name="Rectangle 57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4" name="Rectangle 57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5" name="Rectangle 57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6" name="Rectangle 57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7" name="Rectangle 57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8" name="Rectangle 57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609" name="Rectangle 57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</p:grpSp>
      </p:grpSp>
      <p:sp>
        <p:nvSpPr>
          <p:cNvPr id="65551" name="Rectangle 582"/>
          <p:cNvSpPr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3200"/>
              <a:t>At the edges of an image we are missing pixels to form a neighbourhood</a:t>
            </a:r>
            <a:endParaRPr lang="en-US" altLang="ur-PK" sz="3200"/>
          </a:p>
        </p:txBody>
      </p:sp>
      <p:grpSp>
        <p:nvGrpSpPr>
          <p:cNvPr id="10" name="Group 603"/>
          <p:cNvGrpSpPr>
            <a:grpSpLocks/>
          </p:cNvGrpSpPr>
          <p:nvPr/>
        </p:nvGrpSpPr>
        <p:grpSpPr bwMode="auto">
          <a:xfrm>
            <a:off x="2476500" y="5851525"/>
            <a:ext cx="685800" cy="677863"/>
            <a:chOff x="1560" y="3686"/>
            <a:chExt cx="432" cy="427"/>
          </a:xfrm>
        </p:grpSpPr>
        <p:grpSp>
          <p:nvGrpSpPr>
            <p:cNvPr id="65590" name="Group 583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65592" name="Rectangle 58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3" name="Rectangle 58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4" name="Rectangle 58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5" name="Rectangle 58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6" name="Rectangle 58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7" name="Rectangle 58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8" name="Rectangle 59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99" name="Rectangle 59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</p:grpSp>
        <p:sp>
          <p:nvSpPr>
            <p:cNvPr id="65591" name="Rectangle 601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604"/>
          <p:cNvGrpSpPr>
            <a:grpSpLocks/>
          </p:cNvGrpSpPr>
          <p:nvPr/>
        </p:nvGrpSpPr>
        <p:grpSpPr bwMode="auto">
          <a:xfrm>
            <a:off x="5876925" y="5849938"/>
            <a:ext cx="677863" cy="685800"/>
            <a:chOff x="3702" y="3685"/>
            <a:chExt cx="427" cy="432"/>
          </a:xfrm>
        </p:grpSpPr>
        <p:grpSp>
          <p:nvGrpSpPr>
            <p:cNvPr id="65580" name="Group 592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65582" name="Rectangle 5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3" name="Rectangle 5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4" name="Rectangle 5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5" name="Rectangle 5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6" name="Rectangle 5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7" name="Rectangle 5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8" name="Rectangle 5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  <p:sp>
            <p:nvSpPr>
              <p:cNvPr id="65589" name="Rectangle 6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900"/>
              </a:p>
            </p:txBody>
          </p:sp>
        </p:grpSp>
        <p:sp>
          <p:nvSpPr>
            <p:cNvPr id="65581" name="Rectangle 60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33"/>
          <p:cNvGrpSpPr>
            <a:grpSpLocks/>
          </p:cNvGrpSpPr>
          <p:nvPr/>
        </p:nvGrpSpPr>
        <p:grpSpPr bwMode="auto">
          <a:xfrm>
            <a:off x="2478088" y="3805238"/>
            <a:ext cx="1136650" cy="1149350"/>
            <a:chOff x="1561" y="2397"/>
            <a:chExt cx="716" cy="724"/>
          </a:xfrm>
        </p:grpSpPr>
        <p:sp>
          <p:nvSpPr>
            <p:cNvPr id="65555" name="Rectangle 60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600" i="1">
                  <a:latin typeface="Times New Roman" panose="02020603050405020304" pitchFamily="18" charset="0"/>
                </a:rPr>
                <a:t>e</a:t>
              </a:r>
              <a:endParaRPr lang="en-US" altLang="ur-PK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65556" name="Rectangle 609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57" name="Rectangle 610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58" name="Rectangle 611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59" name="Rectangle 612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0" name="Rectangle 613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1" name="Rectangle 614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2" name="Rectangle 615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3" name="Rectangle 616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4" name="Rectangle 617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5" name="Rectangle 618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6" name="Rectangle 619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7" name="Rectangle 620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8" name="Rectangle 621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69" name="Rectangle 622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0" name="Rectangle 623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1" name="Rectangle 624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2" name="Rectangle 625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3" name="Rectangle 626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4" name="Rectangle 627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5" name="Rectangle 628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6" name="Rectangle 629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7" name="Rectangle 630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8" name="Rectangle 631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65579" name="Rectangle 632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</p:grpSp>
    </p:spTree>
    <p:extLst>
      <p:ext uri="{BB962C8B-B14F-4D97-AF65-F5344CB8AC3E}">
        <p14:creationId xmlns:p14="http://schemas.microsoft.com/office/powerpoint/2010/main" val="29400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0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856" grpId="0"/>
      <p:bldP spid="2708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 (cont…)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There are a few approaches to dealing with missing edge pixels: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Omit missing pixels</a:t>
            </a:r>
          </a:p>
          <a:p>
            <a:pPr lvl="2" eaLnBrk="1" hangingPunct="1"/>
            <a:r>
              <a:rPr lang="en-IE" altLang="ur-PK" sz="2000">
                <a:solidFill>
                  <a:srgbClr val="0033CC"/>
                </a:solidFill>
                <a:ea typeface="ＭＳ Ｐゴシック" panose="020B0600070205080204" pitchFamily="34" charset="-128"/>
              </a:rPr>
              <a:t>Only works with some filters</a:t>
            </a:r>
          </a:p>
          <a:p>
            <a:pPr lvl="2" eaLnBrk="1" hangingPunct="1"/>
            <a:r>
              <a:rPr lang="en-IE" altLang="ur-PK" sz="2000">
                <a:solidFill>
                  <a:srgbClr val="0033CC"/>
                </a:solidFill>
                <a:ea typeface="ＭＳ Ｐゴシック" panose="020B0600070205080204" pitchFamily="34" charset="-128"/>
              </a:rPr>
              <a:t>Can add extra code and slow down processing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Pad the image </a:t>
            </a:r>
          </a:p>
          <a:p>
            <a:pPr lvl="2" eaLnBrk="1" hangingPunct="1"/>
            <a:r>
              <a:rPr lang="en-IE" altLang="ur-PK" sz="2000">
                <a:solidFill>
                  <a:srgbClr val="0033CC"/>
                </a:solidFill>
                <a:ea typeface="ＭＳ Ｐゴシック" panose="020B0600070205080204" pitchFamily="34" charset="-128"/>
              </a:rPr>
              <a:t>Typically with either all white or all black pixels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Replicate border pixels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Truncate the image, </a:t>
            </a:r>
            <a:r>
              <a:rPr lang="en-IE" altLang="ur-PK" sz="2000">
                <a:solidFill>
                  <a:srgbClr val="0033CC"/>
                </a:solidFill>
                <a:ea typeface="ＭＳ Ｐゴシック" panose="020B0600070205080204" pitchFamily="34" charset="-128"/>
              </a:rPr>
              <a:t>only if borders are not important</a:t>
            </a:r>
            <a:r>
              <a:rPr lang="en-IE" altLang="ur-PK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Allow pixels </a:t>
            </a:r>
            <a:r>
              <a:rPr lang="en-IE" altLang="ur-PK" i="1">
                <a:ea typeface="ＭＳ Ｐゴシック" panose="020B0600070205080204" pitchFamily="34" charset="-128"/>
              </a:rPr>
              <a:t>wrap around</a:t>
            </a:r>
            <a:r>
              <a:rPr lang="en-IE" altLang="ur-PK">
                <a:ea typeface="ＭＳ Ｐゴシック" panose="020B0600070205080204" pitchFamily="34" charset="-128"/>
              </a:rPr>
              <a:t> the image</a:t>
            </a:r>
          </a:p>
          <a:p>
            <a:pPr lvl="2" eaLnBrk="1" hangingPunct="1"/>
            <a:r>
              <a:rPr lang="en-IE" altLang="ur-PK" sz="2000">
                <a:solidFill>
                  <a:srgbClr val="0033CC"/>
                </a:solidFill>
                <a:ea typeface="ＭＳ Ｐゴシック" panose="020B0600070205080204" pitchFamily="34" charset="-128"/>
              </a:rPr>
              <a:t>Can cause some strange image artefacts</a:t>
            </a:r>
            <a:endParaRPr lang="en-US" altLang="ur-PK" sz="200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59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 (cont…)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grpSp>
        <p:nvGrpSpPr>
          <p:cNvPr id="71687" name="Group 28"/>
          <p:cNvGrpSpPr>
            <a:grpSpLocks/>
          </p:cNvGrpSpPr>
          <p:nvPr/>
        </p:nvGrpSpPr>
        <p:grpSpPr bwMode="auto">
          <a:xfrm>
            <a:off x="717550" y="3335338"/>
            <a:ext cx="2503488" cy="1419225"/>
            <a:chOff x="452" y="2000"/>
            <a:chExt cx="1577" cy="894"/>
          </a:xfrm>
        </p:grpSpPr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1113" y="2000"/>
            <a:ext cx="916" cy="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PhotoPaint.Image.11" r:id="rId3" imgW="4311405" imgH="2842145" progId="CorelPhotoPaint.Image.11">
                    <p:embed/>
                  </p:oleObj>
                </mc:Choice>
                <mc:Fallback>
                  <p:oleObj name="CorelPhotoPaint.Image.11" r:id="rId3" imgW="4311405" imgH="2842145" progId="CorelPhotoPaint.Image.11">
                    <p:embed/>
                    <p:pic>
                      <p:nvPicPr>
                        <p:cNvPr id="716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66273" b="50056"/>
                        <a:stretch>
                          <a:fillRect/>
                        </a:stretch>
                      </p:blipFill>
                      <p:spPr bwMode="auto">
                        <a:xfrm>
                          <a:off x="1113" y="2000"/>
                          <a:ext cx="916" cy="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0" name="Text Box 16"/>
            <p:cNvSpPr txBox="1">
              <a:spLocks noChangeArrowheads="1"/>
            </p:cNvSpPr>
            <p:nvPr/>
          </p:nvSpPr>
          <p:spPr bwMode="auto">
            <a:xfrm>
              <a:off x="452" y="2245"/>
              <a:ext cx="6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ur-PK" sz="1800"/>
                <a:t>Original</a:t>
              </a:r>
              <a:br>
                <a:rPr lang="en-IE" altLang="ur-PK" sz="1800"/>
              </a:br>
              <a:r>
                <a:rPr lang="en-IE" altLang="ur-PK" sz="1800"/>
                <a:t>Image</a:t>
              </a:r>
              <a:endParaRPr lang="en-US" altLang="ur-PK" sz="1800"/>
            </a:p>
          </p:txBody>
        </p:sp>
      </p:grpSp>
      <p:grpSp>
        <p:nvGrpSpPr>
          <p:cNvPr id="71688" name="Group 27"/>
          <p:cNvGrpSpPr>
            <a:grpSpLocks/>
          </p:cNvGrpSpPr>
          <p:nvPr/>
        </p:nvGrpSpPr>
        <p:grpSpPr bwMode="auto">
          <a:xfrm>
            <a:off x="4521200" y="1625600"/>
            <a:ext cx="3502025" cy="1438275"/>
            <a:chOff x="2848" y="854"/>
            <a:chExt cx="2206" cy="906"/>
          </a:xfrm>
        </p:grpSpPr>
        <p:graphicFrame>
          <p:nvGraphicFramePr>
            <p:cNvPr id="71684" name="Object 4"/>
            <p:cNvGraphicFramePr>
              <a:graphicFrameLocks noChangeAspect="1"/>
            </p:cNvGraphicFramePr>
            <p:nvPr/>
          </p:nvGraphicFramePr>
          <p:xfrm>
            <a:off x="2848" y="854"/>
            <a:ext cx="905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PhotoPaint.Image.11" r:id="rId5" imgW="4311405" imgH="2842145" progId="CorelPhotoPaint.Image.11">
                    <p:embed/>
                  </p:oleObj>
                </mc:Choice>
                <mc:Fallback>
                  <p:oleObj name="CorelPhotoPaint.Image.11" r:id="rId5" imgW="4311405" imgH="2842145" progId="CorelPhotoPaint.Image.11">
                    <p:embed/>
                    <p:pic>
                      <p:nvPicPr>
                        <p:cNvPr id="716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3357" r="33322" b="49385"/>
                        <a:stretch>
                          <a:fillRect/>
                        </a:stretch>
                      </p:blipFill>
                      <p:spPr bwMode="auto">
                        <a:xfrm>
                          <a:off x="2848" y="854"/>
                          <a:ext cx="905" cy="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9" name="Text Box 17"/>
            <p:cNvSpPr txBox="1">
              <a:spLocks noChangeArrowheads="1"/>
            </p:cNvSpPr>
            <p:nvPr/>
          </p:nvSpPr>
          <p:spPr bwMode="auto">
            <a:xfrm>
              <a:off x="3753" y="1105"/>
              <a:ext cx="13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/>
                <a:t>Filtered Image: Zero Padding</a:t>
              </a:r>
              <a:endParaRPr lang="en-US" altLang="ur-PK" sz="1800"/>
            </a:p>
          </p:txBody>
        </p:sp>
      </p:grpSp>
      <p:grpSp>
        <p:nvGrpSpPr>
          <p:cNvPr id="71689" name="Group 26"/>
          <p:cNvGrpSpPr>
            <a:grpSpLocks/>
          </p:cNvGrpSpPr>
          <p:nvPr/>
        </p:nvGrpSpPr>
        <p:grpSpPr bwMode="auto">
          <a:xfrm>
            <a:off x="4521200" y="3375025"/>
            <a:ext cx="3846513" cy="1339850"/>
            <a:chOff x="2848" y="1999"/>
            <a:chExt cx="2423" cy="844"/>
          </a:xfrm>
        </p:grpSpPr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2848" y="1999"/>
            <a:ext cx="857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PhotoPaint.Image.11" r:id="rId6" imgW="4311405" imgH="2842145" progId="CorelPhotoPaint.Image.11">
                    <p:embed/>
                  </p:oleObj>
                </mc:Choice>
                <mc:Fallback>
                  <p:oleObj name="CorelPhotoPaint.Image.11" r:id="rId6" imgW="4311405" imgH="2842145" progId="CorelPhotoPaint.Image.11">
                    <p:embed/>
                    <p:pic>
                      <p:nvPicPr>
                        <p:cNvPr id="7168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6313" b="49672"/>
                        <a:stretch>
                          <a:fillRect/>
                        </a:stretch>
                      </p:blipFill>
                      <p:spPr bwMode="auto">
                        <a:xfrm>
                          <a:off x="2848" y="1999"/>
                          <a:ext cx="857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3753" y="2219"/>
              <a:ext cx="15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/>
                <a:t>Filtered Image: Replicate Edge Pixels</a:t>
              </a:r>
              <a:endParaRPr lang="en-US" altLang="ur-PK" sz="1800"/>
            </a:p>
          </p:txBody>
        </p:sp>
      </p:grpSp>
      <p:grpSp>
        <p:nvGrpSpPr>
          <p:cNvPr id="71690" name="Group 25"/>
          <p:cNvGrpSpPr>
            <a:grpSpLocks/>
          </p:cNvGrpSpPr>
          <p:nvPr/>
        </p:nvGrpSpPr>
        <p:grpSpPr bwMode="auto">
          <a:xfrm>
            <a:off x="4521200" y="5046663"/>
            <a:ext cx="4241800" cy="1339850"/>
            <a:chOff x="2848" y="3009"/>
            <a:chExt cx="2672" cy="844"/>
          </a:xfrm>
        </p:grpSpPr>
        <p:graphicFrame>
          <p:nvGraphicFramePr>
            <p:cNvPr id="71682" name="Object 2"/>
            <p:cNvGraphicFramePr>
              <a:graphicFrameLocks noChangeAspect="1"/>
            </p:cNvGraphicFramePr>
            <p:nvPr/>
          </p:nvGraphicFramePr>
          <p:xfrm>
            <a:off x="2848" y="3009"/>
            <a:ext cx="845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PhotoPaint.Image.11" r:id="rId7" imgW="4311405" imgH="2842145" progId="CorelPhotoPaint.Image.11">
                    <p:embed/>
                  </p:oleObj>
                </mc:Choice>
                <mc:Fallback>
                  <p:oleObj name="CorelPhotoPaint.Image.11" r:id="rId7" imgW="4311405" imgH="2842145" progId="CorelPhotoPaint.Image.11">
                    <p:embed/>
                    <p:pic>
                      <p:nvPicPr>
                        <p:cNvPr id="7168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3609" t="49672" r="33176"/>
                        <a:stretch>
                          <a:fillRect/>
                        </a:stretch>
                      </p:blipFill>
                      <p:spPr bwMode="auto">
                        <a:xfrm>
                          <a:off x="2848" y="3009"/>
                          <a:ext cx="845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7" name="Text Box 19"/>
            <p:cNvSpPr txBox="1">
              <a:spLocks noChangeArrowheads="1"/>
            </p:cNvSpPr>
            <p:nvPr/>
          </p:nvSpPr>
          <p:spPr bwMode="auto">
            <a:xfrm>
              <a:off x="3753" y="3229"/>
              <a:ext cx="17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/>
                <a:t>Filtered Image: </a:t>
              </a:r>
              <a:br>
                <a:rPr lang="en-IE" altLang="ur-PK" sz="1800"/>
              </a:br>
              <a:r>
                <a:rPr lang="en-IE" altLang="ur-PK" sz="1800"/>
                <a:t>Wrap Around Edge Pixels</a:t>
              </a:r>
              <a:endParaRPr lang="en-US" altLang="ur-PK" sz="1800"/>
            </a:p>
          </p:txBody>
        </p:sp>
      </p:grpSp>
      <p:cxnSp>
        <p:nvCxnSpPr>
          <p:cNvPr id="71691" name="AutoShape 29"/>
          <p:cNvCxnSpPr>
            <a:cxnSpLocks noChangeShapeType="1"/>
          </p:cNvCxnSpPr>
          <p:nvPr/>
        </p:nvCxnSpPr>
        <p:spPr bwMode="auto">
          <a:xfrm flipV="1">
            <a:off x="3221038" y="2344738"/>
            <a:ext cx="1300162" cy="1700212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2" name="AutoShape 30"/>
          <p:cNvCxnSpPr>
            <a:cxnSpLocks noChangeShapeType="1"/>
          </p:cNvCxnSpPr>
          <p:nvPr/>
        </p:nvCxnSpPr>
        <p:spPr bwMode="auto">
          <a:xfrm>
            <a:off x="3221038" y="4044950"/>
            <a:ext cx="1300162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AutoShape 31"/>
          <p:cNvCxnSpPr>
            <a:cxnSpLocks noChangeShapeType="1"/>
          </p:cNvCxnSpPr>
          <p:nvPr/>
        </p:nvCxnSpPr>
        <p:spPr bwMode="auto">
          <a:xfrm>
            <a:off x="3221038" y="4044950"/>
            <a:ext cx="1300162" cy="1671638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599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 (cont…)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377678" y="1258888"/>
          <a:ext cx="5699125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11" r:id="rId3" imgW="4311405" imgH="2842145" progId="CorelPhotoPaint.Image.11">
                  <p:embed/>
                </p:oleObj>
              </mc:Choice>
              <mc:Fallback>
                <p:oleObj name="CorelPhotoPaint.Image.11" r:id="rId3" imgW="4311405" imgH="2842145" progId="CorelPhotoPaint.Image.11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357" r="33322" b="49385"/>
                      <a:stretch>
                        <a:fillRect/>
                      </a:stretch>
                    </p:blipFill>
                    <p:spPr bwMode="auto">
                      <a:xfrm>
                        <a:off x="377678" y="1258888"/>
                        <a:ext cx="5699125" cy="570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239154" y="3514326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Zero Padding</a:t>
            </a:r>
          </a:p>
        </p:txBody>
      </p:sp>
    </p:spTree>
    <p:extLst>
      <p:ext uri="{BB962C8B-B14F-4D97-AF65-F5344CB8AC3E}">
        <p14:creationId xmlns:p14="http://schemas.microsoft.com/office/powerpoint/2010/main" val="213457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 (cont…)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355957" y="1458913"/>
          <a:ext cx="53975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11" r:id="rId3" imgW="4311405" imgH="2842145" progId="CorelPhotoPaint.Image.11">
                  <p:embed/>
                </p:oleObj>
              </mc:Choice>
              <mc:Fallback>
                <p:oleObj name="CorelPhotoPaint.Image.11" r:id="rId3" imgW="4311405" imgH="2842145" progId="CorelPhotoPaint.Image.11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313" b="49672"/>
                      <a:stretch>
                        <a:fillRect/>
                      </a:stretch>
                    </p:blipFill>
                    <p:spPr bwMode="auto">
                      <a:xfrm>
                        <a:off x="355957" y="1458913"/>
                        <a:ext cx="53975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997617" y="3600589"/>
            <a:ext cx="3146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GB" altLang="ur-PK" sz="3200" b="1"/>
              <a:t>Replicate Edge Pixels</a:t>
            </a:r>
          </a:p>
        </p:txBody>
      </p:sp>
    </p:spTree>
    <p:extLst>
      <p:ext uri="{BB962C8B-B14F-4D97-AF65-F5344CB8AC3E}">
        <p14:creationId xmlns:p14="http://schemas.microsoft.com/office/powerpoint/2010/main" val="208797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Strange Things Happen At The Edges! (cont…)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480323" y="1458913"/>
          <a:ext cx="53213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11" r:id="rId3" imgW="4311405" imgH="2842145" progId="CorelPhotoPaint.Image.11">
                  <p:embed/>
                </p:oleObj>
              </mc:Choice>
              <mc:Fallback>
                <p:oleObj name="CorelPhotoPaint.Image.11" r:id="rId3" imgW="4311405" imgH="2842145" progId="CorelPhotoPaint.Image.11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09" t="49672" r="33176"/>
                      <a:stretch>
                        <a:fillRect/>
                      </a:stretch>
                    </p:blipFill>
                    <p:spPr bwMode="auto">
                      <a:xfrm>
                        <a:off x="480323" y="1458913"/>
                        <a:ext cx="53213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065729" y="3589391"/>
            <a:ext cx="29747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IE" altLang="ur-PK" sz="3200" b="1"/>
              <a:t>Wrap Around Edge Pixels</a:t>
            </a:r>
            <a:endParaRPr lang="en-US" altLang="ur-PK" sz="3200" b="1"/>
          </a:p>
        </p:txBody>
      </p:sp>
    </p:spTree>
    <p:extLst>
      <p:ext uri="{BB962C8B-B14F-4D97-AF65-F5344CB8AC3E}">
        <p14:creationId xmlns:p14="http://schemas.microsoft.com/office/powerpoint/2010/main" val="83725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Smoothing Spatial Filters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aphicFrame>
        <p:nvGraphicFramePr>
          <p:cNvPr id="241690" name="Group 26"/>
          <p:cNvGraphicFramePr>
            <a:graphicFrameLocks noGrp="1"/>
          </p:cNvGraphicFramePr>
          <p:nvPr>
            <p:ph idx="1"/>
          </p:nvPr>
        </p:nvGraphicFramePr>
        <p:xfrm>
          <a:off x="4473575" y="3959225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3523382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56943591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994993901"/>
                    </a:ext>
                  </a:extLst>
                </a:gridCol>
              </a:tblGrid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92738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702857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600307"/>
                  </a:ext>
                </a:extLst>
              </a:tr>
            </a:tbl>
          </a:graphicData>
        </a:graphic>
      </p:graphicFrame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3500"/>
            <a:ext cx="8229600" cy="5524500"/>
          </a:xfrm>
        </p:spPr>
        <p:txBody>
          <a:bodyPr/>
          <a:lstStyle/>
          <a:p>
            <a:pPr marL="0" indent="0" algn="just" eaLnBrk="1" hangingPunct="1"/>
            <a:r>
              <a:rPr lang="en-IE" altLang="ur-PK">
                <a:ea typeface="ＭＳ Ｐゴシック" panose="020B0600070205080204" pitchFamily="34" charset="-128"/>
              </a:rPr>
              <a:t>One of the simplest spatial filtering operations we can perform is a smoothing operation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Simply average all of the pixels in a neighbourhood around a central value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Especially useful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in removing noise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from images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Also useful for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highlighting gross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detail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32790" name="Rectangle 28"/>
          <p:cNvSpPr>
            <a:spLocks noChangeArrowheads="1"/>
          </p:cNvSpPr>
          <p:nvPr/>
        </p:nvSpPr>
        <p:spPr bwMode="auto">
          <a:xfrm>
            <a:off x="7207250" y="4516438"/>
            <a:ext cx="20510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3200"/>
              <a:t>Simple averaging filter</a:t>
            </a:r>
            <a:endParaRPr lang="en-US" altLang="ur-PK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Smoothing Spatial Filtering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35108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09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0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1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2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l-GR" altLang="ur-PK" baseline="-25000"/>
            </a:p>
          </p:txBody>
        </p:sp>
        <p:sp>
          <p:nvSpPr>
            <p:cNvPr id="35113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4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5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  <p:sp>
          <p:nvSpPr>
            <p:cNvPr id="35116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baseline="30000"/>
                <a:t>1</a:t>
              </a:r>
              <a:r>
                <a:rPr lang="en-IE" altLang="ur-PK"/>
                <a:t>/</a:t>
              </a:r>
              <a:r>
                <a:rPr lang="en-IE" altLang="ur-PK" baseline="-25000"/>
                <a:t>9</a:t>
              </a:r>
              <a:endParaRPr lang="en-US" altLang="ur-PK" baseline="-25000"/>
            </a:p>
          </p:txBody>
        </p:sp>
      </p:grpSp>
      <p:grpSp>
        <p:nvGrpSpPr>
          <p:cNvPr id="34820" name="Group 59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34868" name="Rectangle 30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69" name="Rectangle 30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0" name="Rectangle 31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1" name="Rectangle 31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2" name="Rectangle 31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3" name="Rectangle 31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4" name="Rectangle 31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5" name="Rectangle 31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6" name="Rectangle 31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7" name="Rectangle 31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8" name="Rectangle 31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79" name="Rectangle 31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0" name="Rectangle 32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1" name="Rectangle 32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2" name="Rectangle 32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3" name="Rectangle 32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4" name="Rectangle 32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5" name="Rectangle 32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6" name="Rectangle 32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7" name="Rectangle 32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8" name="Rectangle 32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89" name="Rectangle 32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0" name="Rectangle 33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1" name="Rectangle 33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2" name="Rectangle 33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3" name="Rectangle 33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4" name="Rectangle 33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5" name="Rectangle 33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6" name="Rectangle 33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7" name="Rectangle 33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8" name="Rectangle 33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899" name="Rectangle 33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0" name="Rectangle 34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1" name="Rectangle 34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2" name="Rectangle 34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3" name="Rectangle 34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4" name="Rectangle 34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5" name="Rectangle 34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6" name="Rectangle 34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7" name="Rectangle 34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8" name="Rectangle 34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09" name="Rectangle 34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0" name="Rectangle 35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1" name="Rectangle 35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2" name="Rectangle 35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3" name="Rectangle 35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4" name="Rectangle 35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5" name="Rectangle 35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6" name="Rectangle 35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7" name="Rectangle 35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8" name="Rectangle 35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19" name="Rectangle 35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0" name="Rectangle 36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1" name="Rectangle 36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2" name="Rectangle 36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3" name="Rectangle 36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4" name="Rectangle 36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5" name="Rectangle 36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6" name="Rectangle 36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7" name="Rectangle 36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8" name="Rectangle 36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29" name="Rectangle 36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0" name="Rectangle 37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1" name="Rectangle 37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2" name="Rectangle 37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3" name="Rectangle 37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4" name="Rectangle 37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5" name="Rectangle 37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6" name="Rectangle 37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7" name="Rectangle 37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8" name="Rectangle 37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39" name="Rectangle 37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0" name="Rectangle 38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1" name="Rectangle 38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2" name="Rectangle 38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3" name="Rectangle 38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4" name="Rectangle 38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5" name="Rectangle 38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6" name="Rectangle 38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7" name="Rectangle 38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8" name="Rectangle 38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49" name="Rectangle 38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0" name="Rectangle 39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1" name="Rectangle 39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2" name="Rectangle 39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3" name="Rectangle 39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4" name="Rectangle 39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5" name="Rectangle 39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6" name="Rectangle 39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7" name="Rectangle 39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8" name="Rectangle 39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59" name="Rectangle 39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0" name="Rectangle 40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1" name="Rectangle 40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2" name="Rectangle 40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3" name="Rectangle 40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4" name="Rectangle 40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5" name="Rectangle 40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6" name="Rectangle 40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7" name="Rectangle 40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8" name="Rectangle 40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69" name="Rectangle 40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0" name="Rectangle 41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1" name="Rectangle 41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2" name="Rectangle 41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3" name="Rectangle 41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4" name="Rectangle 41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5" name="Rectangle 41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6" name="Rectangle 41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7" name="Rectangle 41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8" name="Rectangle 41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79" name="Rectangle 41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0" name="Rectangle 42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1" name="Rectangle 42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2" name="Rectangle 42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3" name="Rectangle 42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4" name="Rectangle 42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5" name="Rectangle 42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6" name="Rectangle 42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7" name="Rectangle 42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8" name="Rectangle 42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89" name="Rectangle 42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0" name="Rectangle 43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1" name="Rectangle 43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2" name="Rectangle 43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3" name="Rectangle 43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4" name="Rectangle 43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5" name="Rectangle 43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6" name="Rectangle 43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7" name="Rectangle 43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8" name="Rectangle 43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4999" name="Rectangle 43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0" name="Rectangle 44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1" name="Rectangle 44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2" name="Rectangle 44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3" name="Rectangle 44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4" name="Rectangle 44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5" name="Rectangle 44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6" name="Rectangle 44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7" name="Rectangle 44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8" name="Rectangle 44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09" name="Rectangle 44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0" name="Rectangle 45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1" name="Rectangle 45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2" name="Rectangle 45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3" name="Rectangle 45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4" name="Rectangle 45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5" name="Rectangle 45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6" name="Rectangle 45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7" name="Rectangle 45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8" name="Rectangle 45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19" name="Rectangle 45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0" name="Rectangle 46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1" name="Rectangle 46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2" name="Rectangle 46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3" name="Rectangle 46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4" name="Rectangle 46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5" name="Rectangle 46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6" name="Rectangle 46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7" name="Rectangle 46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8" name="Rectangle 46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29" name="Rectangle 46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0" name="Rectangle 47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1" name="Rectangle 47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2" name="Rectangle 47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3" name="Rectangle 47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4" name="Rectangle 47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5" name="Rectangle 47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6" name="Rectangle 47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7" name="Rectangle 47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8" name="Rectangle 47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39" name="Rectangle 47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0" name="Rectangle 48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1" name="Rectangle 48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2" name="Rectangle 48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3" name="Rectangle 48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4" name="Rectangle 48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5" name="Rectangle 48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6" name="Rectangle 48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7" name="Rectangle 48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8" name="Rectangle 48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49" name="Rectangle 48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0" name="Rectangle 49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1" name="Rectangle 49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2" name="Rectangle 49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3" name="Rectangle 49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4" name="Rectangle 49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5" name="Rectangle 49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6" name="Rectangle 49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7" name="Rectangle 49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8" name="Rectangle 49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59" name="Rectangle 49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0" name="Rectangle 50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1" name="Rectangle 50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2" name="Rectangle 50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3" name="Rectangle 50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4" name="Rectangle 50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5" name="Rectangle 50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6" name="Rectangle 50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7" name="Rectangle 50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8" name="Rectangle 50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69" name="Rectangle 50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0" name="Rectangle 51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1" name="Rectangle 51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2" name="Rectangle 51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3" name="Rectangle 51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4" name="Rectangle 51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5" name="Rectangle 51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6" name="Rectangle 51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7" name="Rectangle 51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8" name="Rectangle 51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79" name="Rectangle 51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0" name="Rectangle 52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1" name="Rectangle 52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2" name="Rectangle 52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3" name="Rectangle 52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4" name="Rectangle 52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5" name="Rectangle 52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6" name="Rectangle 52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7" name="Rectangle 52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8" name="Rectangle 52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89" name="Rectangle 52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0" name="Rectangle 53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1" name="Rectangle 53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2" name="Rectangle 53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3" name="Rectangle 53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4" name="Rectangle 53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5" name="Rectangle 53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6" name="Rectangle 53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7" name="Rectangle 53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8" name="Rectangle 53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099" name="Rectangle 53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0" name="Rectangle 54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1" name="Rectangle 54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2" name="Rectangle 54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3" name="Rectangle 54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4" name="Rectangle 54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5" name="Rectangle 54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6" name="Rectangle 54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35107" name="Rectangle 54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</p:grpSp>
      <p:sp>
        <p:nvSpPr>
          <p:cNvPr id="34821" name="Line 548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34822" name="Line 549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34823" name="Text Box 550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4" name="Text Box 551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5" name="Text Box 552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6" name="Text Box 553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7109" name="AutoShape 565"/>
          <p:cNvCxnSpPr>
            <a:cxnSpLocks noChangeShapeType="1"/>
            <a:stCxn id="237116" idx="6"/>
            <a:endCxn id="34845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112" name="Text Box 568"/>
          <p:cNvSpPr txBox="1">
            <a:spLocks noChangeArrowheads="1"/>
          </p:cNvSpPr>
          <p:nvPr/>
        </p:nvSpPr>
        <p:spPr bwMode="auto">
          <a:xfrm>
            <a:off x="4313238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600">
                <a:latin typeface="Times New Roman" panose="02020603050405020304" pitchFamily="18" charset="0"/>
              </a:rPr>
              <a:t>e = 	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*106 + </a:t>
            </a:r>
            <a:br>
              <a:rPr lang="en-IE" altLang="ur-PK" sz="2600">
                <a:latin typeface="Times New Roman" panose="02020603050405020304" pitchFamily="18" charset="0"/>
              </a:rPr>
            </a:br>
            <a:r>
              <a:rPr lang="en-IE" altLang="ur-PK" sz="2600">
                <a:latin typeface="Times New Roman" panose="02020603050405020304" pitchFamily="18" charset="0"/>
              </a:rPr>
              <a:t>	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*104 + 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*100 + 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*108 + </a:t>
            </a:r>
            <a:br>
              <a:rPr lang="en-IE" altLang="ur-PK" sz="2600">
                <a:latin typeface="Times New Roman" panose="02020603050405020304" pitchFamily="18" charset="0"/>
              </a:rPr>
            </a:br>
            <a:r>
              <a:rPr lang="en-IE" altLang="ur-PK" sz="2600">
                <a:latin typeface="Times New Roman" panose="02020603050405020304" pitchFamily="18" charset="0"/>
              </a:rPr>
              <a:t>	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*99 + 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*98 + </a:t>
            </a:r>
            <a:br>
              <a:rPr lang="en-IE" altLang="ur-PK" sz="2600">
                <a:latin typeface="Times New Roman" panose="02020603050405020304" pitchFamily="18" charset="0"/>
              </a:rPr>
            </a:br>
            <a:r>
              <a:rPr lang="en-IE" altLang="ur-PK" sz="2600">
                <a:latin typeface="Times New Roman" panose="02020603050405020304" pitchFamily="18" charset="0"/>
              </a:rPr>
              <a:t>	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*95 + 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*90 + </a:t>
            </a:r>
            <a:r>
              <a:rPr lang="en-IE" altLang="ur-PK" baseline="30000">
                <a:latin typeface="Times New Roman" panose="02020603050405020304" pitchFamily="18" charset="0"/>
              </a:rPr>
              <a:t>1</a:t>
            </a:r>
            <a:r>
              <a:rPr lang="en-IE" altLang="ur-PK">
                <a:latin typeface="Times New Roman" panose="02020603050405020304" pitchFamily="18" charset="0"/>
              </a:rPr>
              <a:t>/</a:t>
            </a:r>
            <a:r>
              <a:rPr lang="en-IE" altLang="ur-PK" baseline="-25000">
                <a:latin typeface="Times New Roman" panose="02020603050405020304" pitchFamily="18" charset="0"/>
              </a:rPr>
              <a:t>9</a:t>
            </a:r>
            <a:r>
              <a:rPr lang="en-IE" altLang="ur-PK" sz="2600">
                <a:latin typeface="Times New Roman" panose="02020603050405020304" pitchFamily="18" charset="0"/>
              </a:rPr>
              <a:t>*85</a:t>
            </a:r>
          </a:p>
          <a:p>
            <a:pPr eaLnBrk="1" hangingPunct="1"/>
            <a:r>
              <a:rPr lang="en-IE" altLang="ur-PK" sz="2600">
                <a:latin typeface="Times New Roman" panose="02020603050405020304" pitchFamily="18" charset="0"/>
              </a:rPr>
              <a:t>   =	98.3333</a:t>
            </a:r>
            <a:endParaRPr lang="en-US" altLang="ur-PK" sz="2600">
              <a:latin typeface="Times New Roman" panose="02020603050405020304" pitchFamily="18" charset="0"/>
            </a:endParaRPr>
          </a:p>
        </p:txBody>
      </p:sp>
      <p:sp>
        <p:nvSpPr>
          <p:cNvPr id="237115" name="Text Box 571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Filter</a:t>
            </a:r>
            <a:endParaRPr lang="en-US" altLang="ur-PK" sz="1800" b="1"/>
          </a:p>
        </p:txBody>
      </p:sp>
      <p:sp>
        <p:nvSpPr>
          <p:cNvPr id="237129" name="Text Box 585"/>
          <p:cNvSpPr txBox="1">
            <a:spLocks noChangeArrowheads="1"/>
          </p:cNvSpPr>
          <p:nvPr/>
        </p:nvSpPr>
        <p:spPr bwMode="auto">
          <a:xfrm>
            <a:off x="1303338" y="3308350"/>
            <a:ext cx="1420812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ur-PK" sz="1600" i="1"/>
              <a:t>Simple 3*3</a:t>
            </a:r>
            <a:br>
              <a:rPr lang="en-IE" altLang="ur-PK" sz="1600" i="1"/>
            </a:br>
            <a:r>
              <a:rPr lang="en-IE" altLang="ur-PK" sz="1600" i="1"/>
              <a:t>Neighbourhood</a:t>
            </a:r>
            <a:endParaRPr lang="en-US" altLang="ur-PK" sz="1600" i="1"/>
          </a:p>
        </p:txBody>
      </p:sp>
      <p:sp>
        <p:nvSpPr>
          <p:cNvPr id="237116" name="Oval 572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237117" name="Rectangle 573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800" i="1">
                <a:latin typeface="Times New Roman" panose="02020603050405020304" pitchFamily="18" charset="0"/>
              </a:rPr>
              <a:t>106</a:t>
            </a:r>
            <a:endParaRPr lang="en-US" altLang="ur-PK" sz="800" i="1">
              <a:latin typeface="Times New Roman" panose="02020603050405020304" pitchFamily="18" charset="0"/>
            </a:endParaRPr>
          </a:p>
        </p:txBody>
      </p:sp>
      <p:grpSp>
        <p:nvGrpSpPr>
          <p:cNvPr id="4" name="Group 582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34860" name="Rectangle 574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104</a:t>
              </a:r>
              <a:endParaRPr lang="en-US" altLang="ur-PK" sz="900"/>
            </a:p>
          </p:txBody>
        </p:sp>
        <p:sp>
          <p:nvSpPr>
            <p:cNvPr id="34861" name="Rectangle 575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99</a:t>
              </a:r>
              <a:endParaRPr lang="en-US" altLang="ur-PK" sz="900"/>
            </a:p>
          </p:txBody>
        </p:sp>
        <p:sp>
          <p:nvSpPr>
            <p:cNvPr id="34862" name="Rectangle 576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95</a:t>
              </a:r>
              <a:endParaRPr lang="en-US" altLang="ur-PK" sz="900"/>
            </a:p>
          </p:txBody>
        </p:sp>
        <p:sp>
          <p:nvSpPr>
            <p:cNvPr id="34863" name="Rectangle 577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100</a:t>
              </a:r>
              <a:endParaRPr lang="en-US" altLang="ur-PK" sz="900"/>
            </a:p>
          </p:txBody>
        </p:sp>
        <p:sp>
          <p:nvSpPr>
            <p:cNvPr id="34864" name="Rectangle 578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108</a:t>
              </a:r>
              <a:endParaRPr lang="en-US" altLang="ur-PK" sz="900"/>
            </a:p>
          </p:txBody>
        </p:sp>
        <p:sp>
          <p:nvSpPr>
            <p:cNvPr id="34865" name="Rectangle 579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98</a:t>
              </a:r>
              <a:endParaRPr lang="en-US" altLang="ur-PK" sz="900"/>
            </a:p>
          </p:txBody>
        </p:sp>
        <p:sp>
          <p:nvSpPr>
            <p:cNvPr id="34866" name="Rectangle 580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90</a:t>
              </a:r>
              <a:endParaRPr lang="en-US" altLang="ur-PK" sz="900"/>
            </a:p>
          </p:txBody>
        </p:sp>
        <p:sp>
          <p:nvSpPr>
            <p:cNvPr id="34867" name="Rectangle 581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900"/>
                <a:t>85</a:t>
              </a:r>
              <a:endParaRPr lang="en-US" altLang="ur-PK" sz="900"/>
            </a:p>
          </p:txBody>
        </p:sp>
      </p:grpSp>
      <p:grpSp>
        <p:nvGrpSpPr>
          <p:cNvPr id="5" name="Group 554"/>
          <p:cNvGrpSpPr>
            <a:grpSpLocks/>
          </p:cNvGrpSpPr>
          <p:nvPr/>
        </p:nvGrpSpPr>
        <p:grpSpPr bwMode="auto">
          <a:xfrm>
            <a:off x="2773363" y="3203575"/>
            <a:ext cx="685800" cy="682625"/>
            <a:chOff x="3168" y="2244"/>
            <a:chExt cx="432" cy="430"/>
          </a:xfrm>
        </p:grpSpPr>
        <p:sp>
          <p:nvSpPr>
            <p:cNvPr id="34851" name="Rectangle 555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2" name="Rectangle 556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3" name="Rectangle 557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4" name="Rectangle 558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5" name="Rectangle 559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>
                  <a:solidFill>
                    <a:schemeClr val="bg1"/>
                  </a:solidFill>
                </a:rPr>
                <a:t>1</a:t>
              </a:r>
              <a:r>
                <a:rPr lang="en-IE" altLang="ur-PK" sz="1000">
                  <a:solidFill>
                    <a:schemeClr val="bg1"/>
                  </a:solidFill>
                </a:rPr>
                <a:t>/</a:t>
              </a:r>
              <a:r>
                <a:rPr lang="en-IE" altLang="ur-PK" sz="1000" baseline="-25000">
                  <a:solidFill>
                    <a:schemeClr val="bg1"/>
                  </a:solidFill>
                </a:rPr>
                <a:t>9</a:t>
              </a:r>
              <a:endParaRPr lang="en-US" altLang="ur-PK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34856" name="Rectangle 560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7" name="Rectangle 561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8" name="Rectangle 562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  <p:sp>
          <p:nvSpPr>
            <p:cNvPr id="34859" name="Rectangle 563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000" baseline="30000"/>
                <a:t>1</a:t>
              </a:r>
              <a:r>
                <a:rPr lang="en-IE" altLang="ur-PK" sz="1000"/>
                <a:t>/</a:t>
              </a:r>
              <a:r>
                <a:rPr lang="en-IE" altLang="ur-PK" sz="1000" baseline="-25000"/>
                <a:t>9</a:t>
              </a:r>
              <a:endParaRPr lang="en-US" altLang="ur-PK" sz="1000" baseline="-25000"/>
            </a:p>
          </p:txBody>
        </p:sp>
      </p:grpSp>
      <p:sp>
        <p:nvSpPr>
          <p:cNvPr id="237130" name="Text Box 586"/>
          <p:cNvSpPr txBox="1">
            <a:spLocks noChangeArrowheads="1"/>
          </p:cNvSpPr>
          <p:nvPr/>
        </p:nvSpPr>
        <p:spPr bwMode="auto">
          <a:xfrm>
            <a:off x="3502025" y="3308350"/>
            <a:ext cx="1366838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600" i="1">
                <a:solidFill>
                  <a:srgbClr val="0033CC"/>
                </a:solidFill>
              </a:rPr>
              <a:t>3*3 Smoothing</a:t>
            </a:r>
            <a:br>
              <a:rPr lang="en-IE" altLang="ur-PK" sz="1600" i="1">
                <a:solidFill>
                  <a:srgbClr val="0033CC"/>
                </a:solidFill>
              </a:rPr>
            </a:br>
            <a:r>
              <a:rPr lang="en-IE" altLang="ur-PK" sz="1600" i="1">
                <a:solidFill>
                  <a:srgbClr val="0033CC"/>
                </a:solidFill>
              </a:rPr>
              <a:t>Filter</a:t>
            </a:r>
            <a:endParaRPr lang="en-US" altLang="ur-PK" sz="1600" i="1">
              <a:solidFill>
                <a:srgbClr val="0033CC"/>
              </a:solidFill>
            </a:endParaRPr>
          </a:p>
        </p:txBody>
      </p:sp>
      <p:cxnSp>
        <p:nvCxnSpPr>
          <p:cNvPr id="237131" name="AutoShape 587"/>
          <p:cNvCxnSpPr>
            <a:cxnSpLocks noChangeShapeType="1"/>
            <a:stCxn id="237132" idx="6"/>
            <a:endCxn id="35111" idx="1"/>
          </p:cNvCxnSpPr>
          <p:nvPr/>
        </p:nvCxnSpPr>
        <p:spPr bwMode="auto">
          <a:xfrm flipV="1">
            <a:off x="3686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132" name="Oval 588"/>
          <p:cNvSpPr>
            <a:spLocks noChangeArrowheads="1"/>
          </p:cNvSpPr>
          <p:nvPr/>
        </p:nvSpPr>
        <p:spPr bwMode="auto">
          <a:xfrm>
            <a:off x="2584450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grpSp>
        <p:nvGrpSpPr>
          <p:cNvPr id="6" name="Group 305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34842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104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3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100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4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108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5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99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6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106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98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8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95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49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90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4850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2000" i="1">
                  <a:latin typeface="Times New Roman" panose="02020603050405020304" pitchFamily="18" charset="0"/>
                </a:rPr>
                <a:t>85</a:t>
              </a:r>
              <a:endParaRPr lang="en-US" altLang="ur-PK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37114" name="Text Box 570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Original Image Pixels</a:t>
            </a:r>
            <a:endParaRPr lang="en-US" altLang="ur-PK" sz="1800" b="1"/>
          </a:p>
        </p:txBody>
      </p:sp>
      <p:sp>
        <p:nvSpPr>
          <p:cNvPr id="237113" name="Text Box 569"/>
          <p:cNvSpPr txBox="1">
            <a:spLocks noChangeArrowheads="1"/>
          </p:cNvSpPr>
          <p:nvPr/>
        </p:nvSpPr>
        <p:spPr bwMode="auto">
          <a:xfrm>
            <a:off x="6542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 i="1">
                <a:latin typeface="Times New Roman" panose="02020603050405020304" pitchFamily="18" charset="0"/>
              </a:rPr>
              <a:t>*</a:t>
            </a:r>
            <a:endParaRPr lang="en-US" altLang="ur-PK" sz="5400" i="1">
              <a:latin typeface="Times New Roman" panose="02020603050405020304" pitchFamily="18" charset="0"/>
            </a:endParaRPr>
          </a:p>
        </p:txBody>
      </p:sp>
      <p:sp>
        <p:nvSpPr>
          <p:cNvPr id="237136" name="Rectangle 592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3200"/>
              <a:t>The above is repeated for every pixel in the original image to generate the smoothed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12" grpId="0"/>
      <p:bldP spid="237115" grpId="0"/>
      <p:bldP spid="237129" grpId="0" animBg="1"/>
      <p:bldP spid="237116" grpId="0" animBg="1"/>
      <p:bldP spid="237116" grpId="1" animBg="1"/>
      <p:bldP spid="237117" grpId="0" animBg="1"/>
      <p:bldP spid="237130" grpId="0" animBg="1"/>
      <p:bldP spid="237132" grpId="0" animBg="1"/>
      <p:bldP spid="237132" grpId="1" animBg="1"/>
      <p:bldP spid="237114" grpId="0"/>
      <p:bldP spid="237113" grpId="0"/>
      <p:bldP spid="237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Contents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In this session we will look at spatial filtering techniques: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Neighbourhood operations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Linear vs Non-Linear Operations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What is spatial filtering?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What happens at the edges?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Smoothing linear operations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Simple non-linear operations</a:t>
            </a:r>
          </a:p>
          <a:p>
            <a:pPr lvl="1" eaLnBrk="1" hangingPunct="1"/>
            <a:r>
              <a:rPr lang="en-IE" altLang="ur-PK" err="1">
                <a:ea typeface="ＭＳ Ｐゴシック" panose="020B0600070205080204" pitchFamily="34" charset="-128"/>
              </a:rPr>
              <a:t>Unsharp</a:t>
            </a:r>
            <a:r>
              <a:rPr lang="en-IE" altLang="ur-PK">
                <a:ea typeface="ＭＳ Ｐゴシック" panose="020B0600070205080204" pitchFamily="34" charset="-128"/>
              </a:rPr>
              <a:t> masking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The image at the top left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is an original image of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size 500*500 pixels</a:t>
            </a:r>
          </a:p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The subsequent images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show the image after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filtering with an averaging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filter of increasing sizes</a:t>
            </a:r>
          </a:p>
          <a:p>
            <a:pPr lvl="1" eaLnBrk="1" hangingPunct="1"/>
            <a:r>
              <a:rPr lang="en-IE" altLang="ur-PK">
                <a:ea typeface="ＭＳ Ｐゴシック" panose="020B0600070205080204" pitchFamily="34" charset="-128"/>
              </a:rPr>
              <a:t>3, 5, 9, 15 and 35</a:t>
            </a:r>
          </a:p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Notice how detail begins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to disappear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1271588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8" b="66553"/>
          <a:stretch>
            <a:fillRect/>
          </a:stretch>
        </p:blipFill>
        <p:spPr bwMode="auto">
          <a:xfrm>
            <a:off x="1989138" y="2012773"/>
            <a:ext cx="48260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85069" y="1495746"/>
            <a:ext cx="3031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Original Image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2" b="66553"/>
          <a:stretch>
            <a:fillRect/>
          </a:stretch>
        </p:blipFill>
        <p:spPr bwMode="auto">
          <a:xfrm>
            <a:off x="2087563" y="2025916"/>
            <a:ext cx="48672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4305" y="1495746"/>
            <a:ext cx="3683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3x3 Average Filter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3" r="50546" b="33240"/>
          <a:stretch>
            <a:fillRect/>
          </a:stretch>
        </p:blipFill>
        <p:spPr bwMode="auto">
          <a:xfrm>
            <a:off x="2128838" y="2122520"/>
            <a:ext cx="478472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4305" y="1495746"/>
            <a:ext cx="3683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5x5 Average Filter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3" t="34183" b="33240"/>
          <a:stretch>
            <a:fillRect/>
          </a:stretch>
        </p:blipFill>
        <p:spPr bwMode="auto">
          <a:xfrm>
            <a:off x="2082800" y="2090682"/>
            <a:ext cx="4876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4305" y="1495746"/>
            <a:ext cx="3683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9x9 Average Filter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6" r="50546"/>
          <a:stretch>
            <a:fillRect/>
          </a:stretch>
        </p:blipFill>
        <p:spPr bwMode="auto">
          <a:xfrm>
            <a:off x="2128838" y="1987159"/>
            <a:ext cx="478472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4305" y="1495746"/>
            <a:ext cx="4139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15x15 Average Filter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Image Smoothing Example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 t="66612"/>
          <a:stretch>
            <a:fillRect/>
          </a:stretch>
        </p:blipFill>
        <p:spPr bwMode="auto">
          <a:xfrm>
            <a:off x="2103438" y="2022209"/>
            <a:ext cx="48355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64305" y="1495746"/>
            <a:ext cx="4139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35x35 Average Filter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Weighted Smoothing Filters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aphicFrame>
        <p:nvGraphicFramePr>
          <p:cNvPr id="247831" name="Group 23"/>
          <p:cNvGraphicFramePr>
            <a:graphicFrameLocks noGrp="1"/>
          </p:cNvGraphicFramePr>
          <p:nvPr>
            <p:ph idx="1"/>
          </p:nvPr>
        </p:nvGraphicFramePr>
        <p:xfrm>
          <a:off x="5584825" y="3116263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387188633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58283622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616326485"/>
                    </a:ext>
                  </a:extLst>
                </a:gridCol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27583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091826"/>
                  </a:ext>
                </a:extLst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ur-PK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r>
                        <a:rPr kumimoji="0" lang="en-IE" altLang="ur-P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/</a:t>
                      </a:r>
                      <a:r>
                        <a:rPr kumimoji="0" lang="en-IE" altLang="ur-PK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  <a:endParaRPr kumimoji="0" lang="en-US" altLang="ur-PK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478323"/>
                  </a:ext>
                </a:extLst>
              </a:tr>
            </a:tbl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453" y="1333500"/>
            <a:ext cx="4992284" cy="5261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/>
            <a:r>
              <a:rPr lang="en-IE" altLang="ur-PK" sz="2800" dirty="0">
                <a:ea typeface="ＭＳ Ｐゴシック"/>
                <a:cs typeface="Tahoma"/>
              </a:rPr>
              <a:t>More effective smoothing filters can be generated by allowing different pixels in the neighbourhood different weights in the averaging function</a:t>
            </a:r>
          </a:p>
          <a:p>
            <a:pPr lvl="1" eaLnBrk="1" hangingPunct="1"/>
            <a:r>
              <a:rPr lang="en-IE" altLang="ur-PK" sz="2400" dirty="0">
                <a:ea typeface="ＭＳ Ｐゴシック"/>
                <a:cs typeface="Tahoma"/>
              </a:rPr>
              <a:t>Pixels closer to the </a:t>
            </a:r>
            <a:br>
              <a:rPr lang="en-IE" altLang="ur-PK" sz="2400" dirty="0">
                <a:ea typeface="ＭＳ Ｐゴシック" panose="020B0600070205080204" pitchFamily="34" charset="-128"/>
              </a:rPr>
            </a:br>
            <a:r>
              <a:rPr lang="en-IE" altLang="ur-PK" sz="2400" dirty="0">
                <a:ea typeface="ＭＳ Ｐゴシック"/>
                <a:cs typeface="Tahoma"/>
              </a:rPr>
              <a:t>central pixel are more </a:t>
            </a:r>
            <a:br>
              <a:rPr lang="en-IE" altLang="ur-PK" sz="2400" dirty="0">
                <a:ea typeface="ＭＳ Ｐゴシック" panose="020B0600070205080204" pitchFamily="34" charset="-128"/>
              </a:rPr>
            </a:br>
            <a:r>
              <a:rPr lang="en-IE" altLang="ur-PK" sz="2400" dirty="0">
                <a:ea typeface="ＭＳ Ｐゴシック"/>
                <a:cs typeface="Tahoma"/>
              </a:rPr>
              <a:t>important</a:t>
            </a:r>
          </a:p>
          <a:p>
            <a:pPr lvl="1" eaLnBrk="1" hangingPunct="1"/>
            <a:r>
              <a:rPr lang="en-IE" altLang="ur-PK" sz="2400" dirty="0">
                <a:ea typeface="ＭＳ Ｐゴシック"/>
                <a:cs typeface="Tahoma"/>
              </a:rPr>
              <a:t>Often referred to as a </a:t>
            </a:r>
            <a:br>
              <a:rPr lang="en-IE" altLang="ur-PK" sz="2400" dirty="0">
                <a:ea typeface="ＭＳ Ｐゴシック" panose="020B0600070205080204" pitchFamily="34" charset="-128"/>
              </a:rPr>
            </a:br>
            <a:r>
              <a:rPr lang="en-IE" altLang="ur-PK" sz="2400" i="1" dirty="0">
                <a:ea typeface="ＭＳ Ｐゴシック"/>
                <a:cs typeface="Tahoma"/>
              </a:rPr>
              <a:t>weighted averaging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526088" y="5667375"/>
            <a:ext cx="27860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ur-PK" sz="2800"/>
              <a:t>Weighted  averaging filter</a:t>
            </a:r>
            <a:endParaRPr lang="en-US" altLang="ur-PK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dirty="0">
                <a:ea typeface="ＭＳ Ｐゴシック" panose="020B0600070205080204" pitchFamily="34" charset="-128"/>
              </a:rPr>
              <a:t>Another Smoothing Example</a:t>
            </a:r>
            <a:endParaRPr lang="en-US" altLang="ur-PK" dirty="0">
              <a:ea typeface="ＭＳ Ｐゴシック" panose="020B0600070205080204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8229600" cy="2543175"/>
          </a:xfrm>
        </p:spPr>
        <p:txBody>
          <a:bodyPr/>
          <a:lstStyle/>
          <a:p>
            <a:pPr marL="0" indent="0" eaLnBrk="1" hangingPunct="1"/>
            <a:r>
              <a:rPr lang="en-IE" altLang="ur-PK" dirty="0">
                <a:ea typeface="ＭＳ Ｐゴシック" panose="020B0600070205080204" pitchFamily="34" charset="-128"/>
              </a:rPr>
              <a:t>By smoothing the original image we get rid of lots of the finer detail which leaves only the gross features for thresholding</a:t>
            </a:r>
            <a:endParaRPr lang="en-US" altLang="ur-PK" dirty="0">
              <a:ea typeface="ＭＳ Ｐゴシック" panose="020B0600070205080204" pitchFamily="34" charset="-128"/>
            </a:endParaRPr>
          </a:p>
        </p:txBody>
      </p:sp>
      <p:grpSp>
        <p:nvGrpSpPr>
          <p:cNvPr id="53253" name="Group 12"/>
          <p:cNvGrpSpPr>
            <a:grpSpLocks/>
          </p:cNvGrpSpPr>
          <p:nvPr/>
        </p:nvGrpSpPr>
        <p:grpSpPr bwMode="auto">
          <a:xfrm>
            <a:off x="854075" y="2997200"/>
            <a:ext cx="7305675" cy="2981325"/>
            <a:chOff x="538" y="832"/>
            <a:chExt cx="4602" cy="1878"/>
          </a:xfrm>
        </p:grpSpPr>
        <p:pic>
          <p:nvPicPr>
            <p:cNvPr id="5325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15"/>
            <a:stretch>
              <a:fillRect/>
            </a:stretch>
          </p:blipFill>
          <p:spPr bwMode="auto">
            <a:xfrm>
              <a:off x="538" y="832"/>
              <a:ext cx="4602" cy="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9"/>
            <p:cNvSpPr txBox="1">
              <a:spLocks noChangeArrowheads="1"/>
            </p:cNvSpPr>
            <p:nvPr/>
          </p:nvSpPr>
          <p:spPr bwMode="auto">
            <a:xfrm>
              <a:off x="748" y="2478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dirty="0"/>
                <a:t>Original Image</a:t>
              </a:r>
              <a:endParaRPr lang="en-US" altLang="ur-PK" sz="1800" b="1" dirty="0"/>
            </a:p>
          </p:txBody>
        </p:sp>
        <p:sp>
          <p:nvSpPr>
            <p:cNvPr id="53256" name="Text Box 10"/>
            <p:cNvSpPr txBox="1">
              <a:spLocks noChangeArrowheads="1"/>
            </p:cNvSpPr>
            <p:nvPr/>
          </p:nvSpPr>
          <p:spPr bwMode="auto">
            <a:xfrm>
              <a:off x="2194" y="2479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dirty="0"/>
                <a:t>Smoothed Image</a:t>
              </a:r>
              <a:endParaRPr lang="en-US" altLang="ur-PK" sz="1800" b="1" dirty="0"/>
            </a:p>
          </p:txBody>
        </p:sp>
        <p:sp>
          <p:nvSpPr>
            <p:cNvPr id="53257" name="Text Box 11"/>
            <p:cNvSpPr txBox="1">
              <a:spLocks noChangeArrowheads="1"/>
            </p:cNvSpPr>
            <p:nvPr/>
          </p:nvSpPr>
          <p:spPr bwMode="auto">
            <a:xfrm>
              <a:off x="3641" y="2479"/>
              <a:ext cx="1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dirty="0" err="1"/>
                <a:t>Thresholded</a:t>
              </a:r>
              <a:r>
                <a:rPr lang="en-IE" altLang="ur-PK" sz="1800" b="1" dirty="0"/>
                <a:t> Image</a:t>
              </a:r>
              <a:endParaRPr lang="en-US" altLang="ur-PK" sz="1800" b="1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dirty="0">
                <a:ea typeface="ＭＳ Ｐゴシック" panose="020B0600070205080204" pitchFamily="34" charset="-128"/>
              </a:rPr>
              <a:t>Simple Non-Linear Operations</a:t>
            </a:r>
            <a:endParaRPr lang="en-US" altLang="ur-PK" dirty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ur-PK" dirty="0">
                <a:ea typeface="ＭＳ Ｐゴシック" panose="020B0600070205080204" pitchFamily="34" charset="-128"/>
              </a:rPr>
              <a:t>Some simple </a:t>
            </a:r>
            <a:r>
              <a:rPr lang="en-IE" altLang="ur-PK" b="1" dirty="0">
                <a:ea typeface="ＭＳ Ｐゴシック" panose="020B0600070205080204" pitchFamily="34" charset="-128"/>
              </a:rPr>
              <a:t>non linear </a:t>
            </a:r>
            <a:r>
              <a:rPr lang="en-IE" altLang="ur-PK" dirty="0">
                <a:ea typeface="ＭＳ Ｐゴシック" panose="020B0600070205080204" pitchFamily="34" charset="-128"/>
              </a:rPr>
              <a:t>neighbourhood operations include:</a:t>
            </a:r>
          </a:p>
          <a:p>
            <a:pPr lvl="1" eaLnBrk="1" hangingPunct="1"/>
            <a:r>
              <a:rPr lang="en-IE" altLang="ur-PK" b="1" dirty="0">
                <a:ea typeface="ＭＳ Ｐゴシック" panose="020B0600070205080204" pitchFamily="34" charset="-128"/>
              </a:rPr>
              <a:t>Min (erosion):</a:t>
            </a:r>
            <a:r>
              <a:rPr lang="en-IE" altLang="ur-PK" dirty="0">
                <a:ea typeface="ＭＳ Ｐゴシック" panose="020B0600070205080204" pitchFamily="34" charset="-128"/>
              </a:rPr>
              <a:t> Set the pixel value to the minimum in the neighbourhood</a:t>
            </a:r>
          </a:p>
          <a:p>
            <a:pPr lvl="1" eaLnBrk="1" hangingPunct="1"/>
            <a:r>
              <a:rPr lang="en-IE" altLang="ur-PK" b="1" dirty="0">
                <a:ea typeface="ＭＳ Ｐゴシック" panose="020B0600070205080204" pitchFamily="34" charset="-128"/>
              </a:rPr>
              <a:t>Max (dilation):</a:t>
            </a:r>
            <a:r>
              <a:rPr lang="en-IE" altLang="ur-PK" dirty="0">
                <a:ea typeface="ＭＳ Ｐゴシック" panose="020B0600070205080204" pitchFamily="34" charset="-128"/>
              </a:rPr>
              <a:t> Set the pixel value to the maximum in the neighbourhood</a:t>
            </a:r>
          </a:p>
          <a:p>
            <a:pPr lvl="1" eaLnBrk="1" hangingPunct="1"/>
            <a:r>
              <a:rPr lang="en-IE" altLang="ur-PK" b="1" dirty="0">
                <a:ea typeface="ＭＳ Ｐゴシック" panose="020B0600070205080204" pitchFamily="34" charset="-128"/>
              </a:rPr>
              <a:t>Median:</a:t>
            </a:r>
            <a:r>
              <a:rPr lang="en-IE" altLang="ur-PK" dirty="0">
                <a:ea typeface="ＭＳ Ｐゴシック" panose="020B0600070205080204" pitchFamily="34" charset="-128"/>
              </a:rPr>
              <a:t> The median value of a set of numbers is the midpoint value in that set (e.g. from the set [1, 7, 15, 18, 24] 15 is the median). Sometimes the median works better than the average</a:t>
            </a:r>
            <a:endParaRPr lang="en-US" altLang="ur-PK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6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Neighbourhood Operations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96372" y="1501755"/>
            <a:ext cx="6591985" cy="3777622"/>
          </a:xfrm>
        </p:spPr>
        <p:txBody>
          <a:bodyPr/>
          <a:lstStyle/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Neighbourhood operations simply </a:t>
            </a:r>
            <a:r>
              <a:rPr lang="en-IE" altLang="ur-PK" b="1">
                <a:ea typeface="ＭＳ Ｐゴシック" panose="020B0600070205080204" pitchFamily="34" charset="-128"/>
              </a:rPr>
              <a:t>operate on a larger neighbourhood</a:t>
            </a:r>
            <a:r>
              <a:rPr lang="en-IE" altLang="ur-PK">
                <a:ea typeface="ＭＳ Ｐゴシック" panose="020B0600070205080204" pitchFamily="34" charset="-128"/>
              </a:rPr>
              <a:t> of pixels than point operations</a:t>
            </a:r>
          </a:p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Neighbourhoods are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mostly a rectangle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around a central pixel</a:t>
            </a:r>
          </a:p>
          <a:p>
            <a:pPr marL="0" indent="0" eaLnBrk="1" hangingPunct="1"/>
            <a:r>
              <a:rPr lang="en-IE" altLang="ur-PK" b="1">
                <a:ea typeface="ＭＳ Ｐゴシック" panose="020B0600070205080204" pitchFamily="34" charset="-128"/>
              </a:rPr>
              <a:t>Any size rectangle </a:t>
            </a:r>
            <a:br>
              <a:rPr lang="en-IE" altLang="ur-PK" b="1">
                <a:ea typeface="ＭＳ Ｐゴシック" panose="020B0600070205080204" pitchFamily="34" charset="-128"/>
              </a:rPr>
            </a:br>
            <a:r>
              <a:rPr lang="en-IE" altLang="ur-PK" b="1">
                <a:ea typeface="ＭＳ Ｐゴシック" panose="020B0600070205080204" pitchFamily="34" charset="-128"/>
              </a:rPr>
              <a:t>and any shape </a:t>
            </a:r>
            <a:r>
              <a:rPr lang="en-IE" altLang="ur-PK">
                <a:ea typeface="ＭＳ Ｐゴシック" panose="020B0600070205080204" pitchFamily="34" charset="-128"/>
              </a:rPr>
              <a:t>filter </a:t>
            </a:r>
            <a:br>
              <a:rPr lang="en-IE" altLang="ur-PK">
                <a:ea typeface="ＭＳ Ｐゴシック" panose="020B0600070205080204" pitchFamily="34" charset="-128"/>
              </a:rPr>
            </a:br>
            <a:r>
              <a:rPr lang="en-IE" altLang="ur-PK">
                <a:ea typeface="ＭＳ Ｐゴシック" panose="020B0600070205080204" pitchFamily="34" charset="-128"/>
              </a:rPr>
              <a:t>are possible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pSp>
        <p:nvGrpSpPr>
          <p:cNvPr id="22532" name="Group 265"/>
          <p:cNvGrpSpPr>
            <a:grpSpLocks/>
          </p:cNvGrpSpPr>
          <p:nvPr/>
        </p:nvGrpSpPr>
        <p:grpSpPr bwMode="auto">
          <a:xfrm>
            <a:off x="4321175" y="2517775"/>
            <a:ext cx="4743450" cy="4108450"/>
            <a:chOff x="2712" y="1586"/>
            <a:chExt cx="2988" cy="2588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2553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4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5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6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7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8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9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0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1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2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3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4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5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6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7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8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69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0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1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2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3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4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5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6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7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8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79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0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1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2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3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4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5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6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7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8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89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0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1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2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3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4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5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6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7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8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99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0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1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2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3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4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5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6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7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8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09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0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1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2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3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4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5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6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7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8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19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0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1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2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3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4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5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6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7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8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29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0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1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2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3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4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5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6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7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8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39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0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1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2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3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4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5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6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7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8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49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0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1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2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3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4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5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6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7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8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59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0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1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2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3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4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5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6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7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8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69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0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1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2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3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4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5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6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7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8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79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0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1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2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3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4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5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6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7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8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89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0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1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2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3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4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5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6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7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8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699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0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1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2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3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4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5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6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7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8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09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0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1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2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3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4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5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6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7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8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19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0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1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2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3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4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5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6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7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8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29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0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1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2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3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4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5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6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7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8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39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0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1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2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3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4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5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6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7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8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49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0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1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2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3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4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5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6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7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8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59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0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1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2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3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4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5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6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7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8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69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0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1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2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3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4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5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6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7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8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79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0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1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2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3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4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5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6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7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8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89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90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91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792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</p:grpSp>
        <p:sp>
          <p:nvSpPr>
            <p:cNvPr id="22534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2535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2536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7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8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40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22544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45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46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47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48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49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0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1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  <p:sp>
            <p:nvSpPr>
              <p:cNvPr id="22552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ur-PK" sz="1800"/>
              </a:p>
            </p:txBody>
          </p:sp>
        </p:grpSp>
        <p:sp>
          <p:nvSpPr>
            <p:cNvPr id="22541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(x, y)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2542" name="AutoShape 263"/>
            <p:cNvCxnSpPr>
              <a:cxnSpLocks noChangeShapeType="1"/>
              <a:stCxn id="22541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3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Neighbourhood</a:t>
              </a:r>
              <a:endParaRPr lang="en-US" altLang="ur-PK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51338"/>
            <a:ext cx="8229600" cy="2506662"/>
          </a:xfrm>
        </p:spPr>
        <p:txBody>
          <a:bodyPr/>
          <a:lstStyle/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Filtering is often used to remove noise from images</a:t>
            </a:r>
          </a:p>
          <a:p>
            <a:pPr marL="0" indent="0" eaLnBrk="1" hangingPunct="1"/>
            <a:r>
              <a:rPr lang="en-IE" altLang="ur-PK">
                <a:ea typeface="ＭＳ Ｐゴシック" panose="020B0600070205080204" pitchFamily="34" charset="-128"/>
              </a:rPr>
              <a:t>Sometimes a median filter works better than an averaging filter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pSp>
        <p:nvGrpSpPr>
          <p:cNvPr id="55300" name="Group 11"/>
          <p:cNvGrpSpPr>
            <a:grpSpLocks/>
          </p:cNvGrpSpPr>
          <p:nvPr/>
        </p:nvGrpSpPr>
        <p:grpSpPr bwMode="auto">
          <a:xfrm>
            <a:off x="752475" y="1296988"/>
            <a:ext cx="7488238" cy="3033712"/>
            <a:chOff x="474" y="817"/>
            <a:chExt cx="4717" cy="1911"/>
          </a:xfrm>
        </p:grpSpPr>
        <p:pic>
          <p:nvPicPr>
            <p:cNvPr id="55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6"/>
            <a:stretch>
              <a:fillRect/>
            </a:stretch>
          </p:blipFill>
          <p:spPr bwMode="auto"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 b="1"/>
                <a:t>Original Image</a:t>
              </a:r>
              <a:br>
                <a:rPr lang="en-IE" altLang="ur-PK" sz="1800" b="1"/>
              </a:br>
              <a:r>
                <a:rPr lang="en-IE" altLang="ur-PK" sz="1800" b="1"/>
                <a:t>With Noise</a:t>
              </a:r>
              <a:endParaRPr lang="en-US" altLang="ur-PK" sz="1800" b="1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 b="1"/>
                <a:t>Image After</a:t>
              </a:r>
              <a:br>
                <a:rPr lang="en-IE" altLang="ur-PK" sz="1800" b="1"/>
              </a:br>
              <a:r>
                <a:rPr lang="en-IE" altLang="ur-PK" sz="1800" b="1"/>
                <a:t>Averaging Filter</a:t>
              </a:r>
              <a:endParaRPr lang="en-US" altLang="ur-PK" sz="1800" b="1"/>
            </a:p>
          </p:txBody>
        </p:sp>
        <p:sp>
          <p:nvSpPr>
            <p:cNvPr id="55307" name="Text Box 10"/>
            <p:cNvSpPr txBox="1">
              <a:spLocks noChangeArrowheads="1"/>
            </p:cNvSpPr>
            <p:nvPr/>
          </p:nvSpPr>
          <p:spPr bwMode="auto"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 b="1"/>
                <a:t>Image After</a:t>
              </a:r>
              <a:br>
                <a:rPr lang="en-IE" altLang="ur-PK" sz="1800" b="1"/>
              </a:br>
              <a:r>
                <a:rPr lang="en-IE" altLang="ur-PK" sz="1800" b="1"/>
                <a:t>Median Filter</a:t>
              </a:r>
              <a:endParaRPr lang="en-US" altLang="ur-PK" sz="1800" b="1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88" b="29716"/>
          <a:stretch>
            <a:fillRect/>
          </a:stretch>
        </p:blipFill>
        <p:spPr bwMode="auto">
          <a:xfrm>
            <a:off x="1860550" y="1736664"/>
            <a:ext cx="53213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7382" y="1288710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Original Image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344" y="304638"/>
            <a:ext cx="6589199" cy="1280890"/>
          </a:xfrm>
        </p:spPr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6" r="33635" b="29716"/>
          <a:stretch>
            <a:fillRect/>
          </a:stretch>
        </p:blipFill>
        <p:spPr bwMode="auto">
          <a:xfrm>
            <a:off x="1885950" y="1751795"/>
            <a:ext cx="5270500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2109" y="1254206"/>
            <a:ext cx="3001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Average Filter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2139" y="304638"/>
            <a:ext cx="6589199" cy="1280890"/>
          </a:xfrm>
        </p:spPr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Averaging Filter Vs. Median Filter Example</a:t>
            </a:r>
            <a:endParaRPr lang="en-US" altLang="ur-PK" sz="3600">
              <a:ea typeface="ＭＳ Ｐゴシック" panose="020B0600070205080204" pitchFamily="34" charset="-128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6" b="29716"/>
          <a:stretch>
            <a:fillRect/>
          </a:stretch>
        </p:blipFill>
        <p:spPr bwMode="auto">
          <a:xfrm>
            <a:off x="1836738" y="1717289"/>
            <a:ext cx="5368925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99138" y="1288710"/>
            <a:ext cx="2710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GB" altLang="ur-PK" sz="3200" b="1"/>
              <a:t>Median Filter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sharpen 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  <a:fld id="{0BC5CD85-5745-4EC8-89D0-BA3A9793251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pPr marL="0" marR="0" lvl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34</a:t>
            </a:fld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</a:p>
        </p:txBody>
      </p:sp>
      <p:pic>
        <p:nvPicPr>
          <p:cNvPr id="278532" name="Picture 4" descr="87607390_489bf749f4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165225"/>
            <a:ext cx="57181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4217988" y="6405518"/>
            <a:ext cx="40132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PMingLiU"/>
              </a:rPr>
              <a:t>http://flickr.com/photos/t_schnitzlein/87607390/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340" y="5625220"/>
            <a:ext cx="78668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/>
              <a:t>Unlike smoothing the principal objective of </a:t>
            </a:r>
            <a:r>
              <a:rPr lang="en-US" sz="2200" b="1"/>
              <a:t>sharpening</a:t>
            </a:r>
            <a:r>
              <a:rPr lang="en-US" sz="2200"/>
              <a:t> is to </a:t>
            </a:r>
            <a:r>
              <a:rPr lang="en-US" sz="2200" b="1"/>
              <a:t>highlight transition in intensity</a:t>
            </a:r>
            <a:r>
              <a:rPr lang="en-US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759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unsharp masking</a:t>
            </a:r>
          </a:p>
        </p:txBody>
      </p:sp>
      <p:sp>
        <p:nvSpPr>
          <p:cNvPr id="276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7224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Unsharp masking</a:t>
            </a:r>
            <a:r>
              <a:rPr lang="en-US" sz="2000"/>
              <a:t> is an image manipulation technique for increasing the apparent sharpness of photographic images. </a:t>
            </a:r>
          </a:p>
          <a:p>
            <a:pPr>
              <a:lnSpc>
                <a:spcPct val="80000"/>
              </a:lnSpc>
            </a:pPr>
            <a:r>
              <a:rPr lang="en-US" sz="2000"/>
              <a:t>The "unsharp" of the name derives from the fact that the technique uses a blurred, or "unsharp", positive to create a "mask" of the original image. The unsharped mask is then combined with the negative, creating a resulting image sharper than the original.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  <a:fld id="{A02B585F-F5C4-4FF1-9542-D402C0EC9295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pPr marL="0" marR="0" lvl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35</a:t>
            </a:fld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</a:p>
        </p:txBody>
      </p:sp>
      <p:pic>
        <p:nvPicPr>
          <p:cNvPr id="276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144838"/>
            <a:ext cx="2362200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924175"/>
            <a:ext cx="931862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90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13263" y="2887663"/>
            <a:ext cx="4306887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Steps</a:t>
            </a:r>
          </a:p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Blur the image</a:t>
            </a:r>
          </a:p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Subtract the blurred version from the original (this is called the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mask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)</a:t>
            </a:r>
          </a:p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</a:rPr>
              <a:t>Add the “mask” to the original</a:t>
            </a:r>
          </a:p>
        </p:txBody>
      </p:sp>
    </p:spTree>
    <p:extLst>
      <p:ext uri="{BB962C8B-B14F-4D97-AF65-F5344CB8AC3E}">
        <p14:creationId xmlns:p14="http://schemas.microsoft.com/office/powerpoint/2010/main" val="886388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414338"/>
          </a:xfrm>
        </p:spPr>
        <p:txBody>
          <a:bodyPr/>
          <a:lstStyle/>
          <a:p>
            <a:r>
              <a:rPr lang="en-US" sz="3200"/>
              <a:t>high-boost filtering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  <a:fld id="{64A7D8F0-141C-4072-85AD-642BD8927E5F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pPr marL="0" marR="0" lvl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36</a:t>
            </a:fld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</a:p>
        </p:txBody>
      </p:sp>
      <p:pic>
        <p:nvPicPr>
          <p:cNvPr id="252930" name="Picture 2" descr="hpf_baboon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1752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3" name="Picture 5" descr="lpf_baboon_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14425"/>
            <a:ext cx="1752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4" name="Picture 6" descr="baboon_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2286000" y="1600200"/>
            <a:ext cx="685800" cy="38576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/>
              </a:rPr>
              <a:t>Avg.</a:t>
            </a:r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1447800" y="1828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>
            <a:off x="2971800" y="1828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38" name="Line 10"/>
          <p:cNvSpPr>
            <a:spLocks noChangeShapeType="1"/>
          </p:cNvSpPr>
          <p:nvPr/>
        </p:nvSpPr>
        <p:spPr bwMode="auto">
          <a:xfrm>
            <a:off x="5334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39" name="Line 11"/>
          <p:cNvSpPr>
            <a:spLocks noChangeShapeType="1"/>
          </p:cNvSpPr>
          <p:nvPr/>
        </p:nvSpPr>
        <p:spPr bwMode="auto">
          <a:xfrm>
            <a:off x="533400" y="2819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>
            <a:off x="4648200" y="2514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2819400" y="2819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2" name="Oval 14"/>
          <p:cNvSpPr>
            <a:spLocks noChangeArrowheads="1"/>
          </p:cNvSpPr>
          <p:nvPr/>
        </p:nvSpPr>
        <p:spPr bwMode="auto">
          <a:xfrm>
            <a:off x="2362200" y="2590800"/>
            <a:ext cx="457200" cy="4572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2286000" y="2514600"/>
            <a:ext cx="609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/>
              </a:rPr>
              <a:t>+</a:t>
            </a:r>
          </a:p>
        </p:txBody>
      </p:sp>
      <p:sp>
        <p:nvSpPr>
          <p:cNvPr id="252944" name="Line 16"/>
          <p:cNvSpPr>
            <a:spLocks noChangeShapeType="1"/>
          </p:cNvSpPr>
          <p:nvPr/>
        </p:nvSpPr>
        <p:spPr bwMode="auto">
          <a:xfrm>
            <a:off x="2590800" y="3048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pic>
        <p:nvPicPr>
          <p:cNvPr id="252945" name="Picture 17" descr="sharp_baboon_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19625"/>
            <a:ext cx="1752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46" name="Line 18"/>
          <p:cNvSpPr>
            <a:spLocks noChangeShapeType="1"/>
          </p:cNvSpPr>
          <p:nvPr/>
        </p:nvSpPr>
        <p:spPr bwMode="auto">
          <a:xfrm>
            <a:off x="533400" y="28194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533400" y="5334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8" name="Oval 20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49" name="Text Box 21"/>
          <p:cNvSpPr txBox="1">
            <a:spLocks noChangeArrowheads="1"/>
          </p:cNvSpPr>
          <p:nvPr/>
        </p:nvSpPr>
        <p:spPr bwMode="auto">
          <a:xfrm>
            <a:off x="2286000" y="5029200"/>
            <a:ext cx="609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/>
              </a:rPr>
              <a:t>+</a:t>
            </a:r>
          </a:p>
        </p:txBody>
      </p:sp>
      <p:sp>
        <p:nvSpPr>
          <p:cNvPr id="252950" name="Line 22"/>
          <p:cNvSpPr>
            <a:spLocks noChangeShapeType="1"/>
          </p:cNvSpPr>
          <p:nvPr/>
        </p:nvSpPr>
        <p:spPr bwMode="auto">
          <a:xfrm>
            <a:off x="2590800" y="464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51" name="Line 23"/>
          <p:cNvSpPr>
            <a:spLocks noChangeShapeType="1"/>
          </p:cNvSpPr>
          <p:nvPr/>
        </p:nvSpPr>
        <p:spPr bwMode="auto">
          <a:xfrm>
            <a:off x="2819400" y="5334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2819400" y="2275935"/>
            <a:ext cx="609600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/>
              </a:rPr>
              <a:t>-</a:t>
            </a:r>
          </a:p>
        </p:txBody>
      </p:sp>
      <p:graphicFrame>
        <p:nvGraphicFramePr>
          <p:cNvPr id="252953" name="Object 25"/>
          <p:cNvGraphicFramePr>
            <a:graphicFrameLocks noChangeAspect="1"/>
          </p:cNvGraphicFramePr>
          <p:nvPr/>
        </p:nvGraphicFramePr>
        <p:xfrm>
          <a:off x="5445571" y="4005064"/>
          <a:ext cx="3590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228600" progId="Equation.3">
                  <p:embed/>
                </p:oleObj>
              </mc:Choice>
              <mc:Fallback>
                <p:oleObj name="Equation" r:id="rId7" imgW="2031840" imgH="228600" progId="Equation.3">
                  <p:embed/>
                  <p:pic>
                    <p:nvPicPr>
                      <p:cNvPr id="2529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571" y="4005064"/>
                        <a:ext cx="35909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5436096" y="4581128"/>
            <a:ext cx="25225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Unsharp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 mask: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high-boost with A=1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436096" y="3357563"/>
          <a:ext cx="3321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560" imgH="228600" progId="Equation.3">
                  <p:embed/>
                </p:oleObj>
              </mc:Choice>
              <mc:Fallback>
                <p:oleObj name="Equation" r:id="rId9" imgW="1879560" imgH="228600" progId="Equation.3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357563"/>
                        <a:ext cx="33210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450260" y="2924944"/>
            <a:ext cx="34422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Let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f’(x)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/>
                <a:cs typeface="Times New Roman" pitchFamily="18" charset="0"/>
              </a:rPr>
              <a:t> is the blurred image.</a:t>
            </a:r>
          </a:p>
        </p:txBody>
      </p:sp>
    </p:spTree>
    <p:extLst>
      <p:ext uri="{BB962C8B-B14F-4D97-AF65-F5344CB8AC3E}">
        <p14:creationId xmlns:p14="http://schemas.microsoft.com/office/powerpoint/2010/main" val="211922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unsharp mask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  <a:fld id="{F2DF20AE-53B1-4E32-B3BD-CE89CEE0F189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pPr marL="0" marR="0" lvl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37</a:t>
            </a:fld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PMingLiU"/>
              </a:rPr>
              <a:t>-</a:t>
            </a:r>
          </a:p>
        </p:txBody>
      </p:sp>
      <p:sp>
        <p:nvSpPr>
          <p:cNvPr id="280580" name="Rectangle 4" descr="moon_orig"/>
          <p:cNvSpPr>
            <a:spLocks noChangeArrowheads="1"/>
          </p:cNvSpPr>
          <p:nvPr/>
        </p:nvSpPr>
        <p:spPr bwMode="auto">
          <a:xfrm>
            <a:off x="533400" y="1635125"/>
            <a:ext cx="3902075" cy="384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  <p:sp>
        <p:nvSpPr>
          <p:cNvPr id="280581" name="Rectangle 5" descr="moon_usm"/>
          <p:cNvSpPr>
            <a:spLocks noChangeArrowheads="1"/>
          </p:cNvSpPr>
          <p:nvPr/>
        </p:nvSpPr>
        <p:spPr bwMode="auto">
          <a:xfrm>
            <a:off x="4641850" y="1630363"/>
            <a:ext cx="3902075" cy="42195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3620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Summary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In this lecture we have looked at the idea of spatial filtering and in particular: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Neighbourhood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The filtering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Smoothing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Dealing with problems at image edges when using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ur-PK" err="1">
                <a:ea typeface="ＭＳ Ｐゴシック" panose="020B0600070205080204" pitchFamily="34" charset="-128"/>
              </a:rPr>
              <a:t>Unsharp</a:t>
            </a:r>
            <a:r>
              <a:rPr lang="en-IE" altLang="ur-PK">
                <a:ea typeface="ＭＳ Ｐゴシック" panose="020B0600070205080204" pitchFamily="34" charset="-128"/>
              </a:rPr>
              <a:t> Masking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altLang="ur-PK">
                <a:ea typeface="ＭＳ Ｐゴシック" panose="020B0600070205080204" pitchFamily="34" charset="-128"/>
              </a:rPr>
              <a:t>Next time we will look at sharpening filters using image derivatives as well as more on filtering and image enhancement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Linear vs Non Linear Filters</a:t>
            </a:r>
            <a:endParaRPr lang="ur-PK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5115811"/>
            <a:ext cx="8048445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r-PK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mean(Xn)+mean(Yn)=mean(Xn+Yn)</a:t>
            </a:r>
          </a:p>
          <a:p>
            <a:pPr marL="484188" lvl="1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kumimoji="0" lang="ur-PK" altLang="ur-PK" sz="2400" b="0" i="0" u="none" strike="noStrike" cap="none" normalizeH="0" baseline="0">
                <a:ln>
                  <a:noFill/>
                </a:ln>
                <a:solidFill>
                  <a:srgbClr val="434648"/>
                </a:solidFill>
                <a:effectLst/>
                <a:latin typeface="+mj-lt"/>
                <a:cs typeface="Arial" panose="020B0604020202020204" pitchFamily="34" charset="0"/>
              </a:rPr>
              <a:t>5/3+1=8/3</a:t>
            </a:r>
            <a:r>
              <a:rPr kumimoji="0" lang="en-GB" altLang="ur-PK" sz="2400" b="0" i="0" u="none" strike="noStrike" cap="none" normalizeH="0" baseline="0">
                <a:ln>
                  <a:noFill/>
                </a:ln>
                <a:solidFill>
                  <a:srgbClr val="434648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GB" altLang="ur-PK" sz="24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cs typeface="Arial" panose="020B0604020202020204" pitchFamily="34" charset="0"/>
              </a:rPr>
              <a:t>which</a:t>
            </a:r>
            <a:r>
              <a:rPr kumimoji="0" lang="en-GB" altLang="ur-PK" sz="2400" b="1" i="0" u="none" strike="noStrike" cap="none" normalizeH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cs typeface="Arial" panose="020B0604020202020204" pitchFamily="34" charset="0"/>
              </a:rPr>
              <a:t> is OK, so mean is linear function.</a:t>
            </a:r>
            <a:endParaRPr kumimoji="0" lang="ur-PK" altLang="ur-PK" sz="24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 startAt="2"/>
            </a:pPr>
            <a:r>
              <a:rPr kumimoji="0" lang="ur-PK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me</a:t>
            </a:r>
            <a:r>
              <a:rPr lang="it-IT" altLang="ur-PK" sz="2400" b="1">
                <a:latin typeface="+mj-lt"/>
                <a:cs typeface="Arial" panose="020B0604020202020204" pitchFamily="34" charset="0"/>
              </a:rPr>
              <a:t>di</a:t>
            </a:r>
            <a:r>
              <a:rPr kumimoji="0" lang="ur-PK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an(Xn)+me</a:t>
            </a:r>
            <a:r>
              <a:rPr kumimoji="0" lang="it-IT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di</a:t>
            </a:r>
            <a:r>
              <a:rPr kumimoji="0" lang="ur-PK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an(Yn)=</a:t>
            </a:r>
            <a:r>
              <a:rPr lang="ur-PK" altLang="ur-PK" sz="2400" b="1">
                <a:cs typeface="Arial" panose="020B0604020202020204" pitchFamily="34" charset="0"/>
              </a:rPr>
              <a:t>me</a:t>
            </a:r>
            <a:r>
              <a:rPr lang="it-IT" altLang="ur-PK" sz="2400" b="1">
                <a:cs typeface="Arial" panose="020B0604020202020204" pitchFamily="34" charset="0"/>
              </a:rPr>
              <a:t>di</a:t>
            </a:r>
            <a:r>
              <a:rPr lang="ur-PK" altLang="ur-PK" sz="2400" b="1">
                <a:cs typeface="Arial" panose="020B0604020202020204" pitchFamily="34" charset="0"/>
              </a:rPr>
              <a:t>an</a:t>
            </a:r>
            <a:r>
              <a:rPr kumimoji="0" lang="ur-PK" altLang="ur-PK" sz="2400" b="1" i="0" u="none" strike="noStrike" cap="none" normalizeH="0" baseline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(Xn+Yn),</a:t>
            </a:r>
          </a:p>
          <a:p>
            <a:pPr marL="484188" lvl="1" indent="0">
              <a:spcBef>
                <a:spcPct val="0"/>
              </a:spcBef>
              <a:buFontTx/>
              <a:buNone/>
            </a:pPr>
            <a:r>
              <a:rPr lang="en-GB" altLang="ur-PK" sz="2400">
                <a:solidFill>
                  <a:srgbClr val="434648"/>
                </a:solidFill>
                <a:latin typeface="+mj-lt"/>
                <a:cs typeface="Arial" panose="020B0604020202020204" pitchFamily="34" charset="0"/>
              </a:rPr>
              <a:t>1+1</a:t>
            </a:r>
            <a:r>
              <a:rPr lang="it-IT" altLang="ur-PK" sz="2400">
                <a:solidFill>
                  <a:srgbClr val="434648"/>
                </a:solidFill>
                <a:latin typeface="+mj-lt"/>
                <a:cs typeface="Arial" panose="020B0604020202020204" pitchFamily="34" charset="0"/>
              </a:rPr>
              <a:t>=3 </a:t>
            </a:r>
            <a:r>
              <a:rPr lang="it-IT" altLang="ur-PK" sz="2400" b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which is not true, median is non linear.</a:t>
            </a:r>
            <a:endParaRPr kumimoji="0" lang="ur-PK" altLang="ur-PK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" y="2624320"/>
            <a:ext cx="9090623" cy="2418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264220"/>
            <a:ext cx="9029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Linear vs Non Linear Filters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</a:pPr>
            <a:r>
              <a:rPr lang="en-US"/>
              <a:t>Knowing which type of filter to select depends on the goals and nature of the image data. 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/>
              <a:t>In cases where the input data contains a large amount of noise but the magnitude is low, a linear low-pass filter (e.g., mean filter) may suffice.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/>
              <a:t>Conversely, if an image contains a low amount of noise but with relatively high magnitude, then a non linear (e.g., median filter) may be more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14876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 sz="3600">
                <a:ea typeface="ＭＳ Ｐゴシック" panose="020B0600070205080204" pitchFamily="34" charset="-128"/>
              </a:rPr>
              <a:t>Simple Neighbourhood Operations Example</a:t>
            </a:r>
            <a:endParaRPr lang="en-GB" altLang="ur-PK" sz="3600">
              <a:ea typeface="ＭＳ Ｐゴシック" panose="020B0600070205080204" pitchFamily="34" charset="-128"/>
            </a:endParaRPr>
          </a:p>
        </p:txBody>
      </p:sp>
      <p:grpSp>
        <p:nvGrpSpPr>
          <p:cNvPr id="26627" name="Group 408"/>
          <p:cNvGrpSpPr>
            <a:grpSpLocks/>
          </p:cNvGrpSpPr>
          <p:nvPr/>
        </p:nvGrpSpPr>
        <p:grpSpPr bwMode="auto">
          <a:xfrm>
            <a:off x="-31750" y="1862138"/>
            <a:ext cx="4510088" cy="4113212"/>
            <a:chOff x="30" y="1173"/>
            <a:chExt cx="2841" cy="2591"/>
          </a:xfrm>
        </p:grpSpPr>
        <p:sp>
          <p:nvSpPr>
            <p:cNvPr id="26680" name="Rectangle 276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123</a:t>
              </a:r>
              <a:endParaRPr lang="en-GB" altLang="ur-PK" sz="1800"/>
            </a:p>
          </p:txBody>
        </p:sp>
        <p:sp>
          <p:nvSpPr>
            <p:cNvPr id="26681" name="Rectangle 277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127</a:t>
              </a:r>
              <a:endParaRPr lang="en-GB" altLang="ur-PK" sz="1800"/>
            </a:p>
          </p:txBody>
        </p:sp>
        <p:sp>
          <p:nvSpPr>
            <p:cNvPr id="26682" name="Rectangle 278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128</a:t>
              </a:r>
              <a:endParaRPr lang="en-GB" altLang="ur-PK" sz="1800"/>
            </a:p>
          </p:txBody>
        </p:sp>
        <p:sp>
          <p:nvSpPr>
            <p:cNvPr id="26683" name="Rectangle 279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119</a:t>
              </a:r>
              <a:endParaRPr lang="en-GB" altLang="ur-PK" sz="1800"/>
            </a:p>
          </p:txBody>
        </p:sp>
        <p:sp>
          <p:nvSpPr>
            <p:cNvPr id="26684" name="Rectangle 280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115</a:t>
              </a:r>
              <a:endParaRPr lang="en-GB" altLang="ur-PK" sz="1800"/>
            </a:p>
          </p:txBody>
        </p:sp>
        <p:sp>
          <p:nvSpPr>
            <p:cNvPr id="26685" name="Rectangle 281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130</a:t>
              </a:r>
              <a:endParaRPr lang="en-GB" altLang="ur-PK" sz="1800"/>
            </a:p>
          </p:txBody>
        </p:sp>
        <p:sp>
          <p:nvSpPr>
            <p:cNvPr id="26686" name="Rectangle 283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140</a:t>
              </a:r>
              <a:endParaRPr lang="en-GB" altLang="ur-PK" sz="1800"/>
            </a:p>
          </p:txBody>
        </p:sp>
        <p:sp>
          <p:nvSpPr>
            <p:cNvPr id="26687" name="Rectangle 284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145</a:t>
              </a:r>
              <a:endParaRPr lang="en-GB" altLang="ur-PK" sz="1800"/>
            </a:p>
          </p:txBody>
        </p:sp>
        <p:sp>
          <p:nvSpPr>
            <p:cNvPr id="26688" name="Rectangle 285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148</a:t>
              </a:r>
              <a:endParaRPr lang="en-GB" altLang="ur-PK" sz="1800"/>
            </a:p>
          </p:txBody>
        </p:sp>
        <p:sp>
          <p:nvSpPr>
            <p:cNvPr id="26689" name="Rectangle 286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153</a:t>
              </a:r>
              <a:endParaRPr lang="en-GB" altLang="ur-PK" sz="1800"/>
            </a:p>
          </p:txBody>
        </p:sp>
        <p:sp>
          <p:nvSpPr>
            <p:cNvPr id="26690" name="Rectangle 287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167</a:t>
              </a:r>
              <a:endParaRPr lang="en-GB" altLang="ur-PK" sz="1800"/>
            </a:p>
          </p:txBody>
        </p:sp>
        <p:sp>
          <p:nvSpPr>
            <p:cNvPr id="26691" name="Rectangle 288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172</a:t>
              </a:r>
              <a:endParaRPr lang="en-GB" altLang="ur-PK" sz="1800"/>
            </a:p>
          </p:txBody>
        </p:sp>
        <p:sp>
          <p:nvSpPr>
            <p:cNvPr id="26692" name="Rectangle 290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133</a:t>
              </a:r>
              <a:endParaRPr lang="en-GB" altLang="ur-PK" sz="1800"/>
            </a:p>
          </p:txBody>
        </p:sp>
        <p:sp>
          <p:nvSpPr>
            <p:cNvPr id="26693" name="Rectangle 291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154</a:t>
              </a:r>
              <a:endParaRPr lang="en-GB" altLang="ur-PK" sz="1800"/>
            </a:p>
          </p:txBody>
        </p:sp>
        <p:sp>
          <p:nvSpPr>
            <p:cNvPr id="26694" name="Rectangle 292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183</a:t>
              </a:r>
              <a:endParaRPr lang="en-GB" altLang="ur-PK" sz="1800"/>
            </a:p>
          </p:txBody>
        </p:sp>
        <p:sp>
          <p:nvSpPr>
            <p:cNvPr id="26695" name="Rectangle 293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192</a:t>
              </a:r>
              <a:endParaRPr lang="en-GB" altLang="ur-PK" sz="1800"/>
            </a:p>
          </p:txBody>
        </p:sp>
        <p:sp>
          <p:nvSpPr>
            <p:cNvPr id="26696" name="Rectangle 294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194</a:t>
              </a:r>
              <a:endParaRPr lang="en-GB" altLang="ur-PK" sz="1800"/>
            </a:p>
          </p:txBody>
        </p:sp>
        <p:sp>
          <p:nvSpPr>
            <p:cNvPr id="26697" name="Rectangle 295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191</a:t>
              </a:r>
              <a:endParaRPr lang="en-GB" altLang="ur-PK" sz="1800"/>
            </a:p>
          </p:txBody>
        </p:sp>
        <p:sp>
          <p:nvSpPr>
            <p:cNvPr id="26698" name="Rectangle 297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194</a:t>
              </a:r>
              <a:endParaRPr lang="en-GB" altLang="ur-PK" sz="1800"/>
            </a:p>
          </p:txBody>
        </p:sp>
        <p:sp>
          <p:nvSpPr>
            <p:cNvPr id="26699" name="Rectangle 298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199</a:t>
              </a:r>
              <a:endParaRPr lang="en-GB" altLang="ur-PK" sz="1800"/>
            </a:p>
          </p:txBody>
        </p:sp>
        <p:sp>
          <p:nvSpPr>
            <p:cNvPr id="26700" name="Rectangle 299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207</a:t>
              </a:r>
              <a:endParaRPr lang="en-GB" altLang="ur-PK" sz="1800"/>
            </a:p>
          </p:txBody>
        </p:sp>
        <p:sp>
          <p:nvSpPr>
            <p:cNvPr id="26701" name="Rectangle 300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210</a:t>
              </a:r>
              <a:endParaRPr lang="en-GB" altLang="ur-PK" sz="1800"/>
            </a:p>
          </p:txBody>
        </p:sp>
        <p:sp>
          <p:nvSpPr>
            <p:cNvPr id="26702" name="Rectangle 301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198</a:t>
              </a:r>
              <a:endParaRPr lang="en-GB" altLang="ur-PK" sz="1800"/>
            </a:p>
          </p:txBody>
        </p:sp>
        <p:sp>
          <p:nvSpPr>
            <p:cNvPr id="26703" name="Rectangle 302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195</a:t>
              </a:r>
              <a:endParaRPr lang="en-GB" altLang="ur-PK" sz="1800"/>
            </a:p>
          </p:txBody>
        </p:sp>
        <p:sp>
          <p:nvSpPr>
            <p:cNvPr id="26704" name="Rectangle 304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164</a:t>
              </a:r>
              <a:endParaRPr lang="en-GB" altLang="ur-PK" sz="1800"/>
            </a:p>
          </p:txBody>
        </p:sp>
        <p:sp>
          <p:nvSpPr>
            <p:cNvPr id="26705" name="Rectangle 305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170</a:t>
              </a:r>
              <a:endParaRPr lang="en-GB" altLang="ur-PK" sz="1800"/>
            </a:p>
          </p:txBody>
        </p:sp>
        <p:sp>
          <p:nvSpPr>
            <p:cNvPr id="26706" name="Rectangle 306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175</a:t>
              </a:r>
              <a:endParaRPr lang="en-GB" altLang="ur-PK" sz="1800"/>
            </a:p>
          </p:txBody>
        </p:sp>
        <p:sp>
          <p:nvSpPr>
            <p:cNvPr id="26707" name="Rectangle 307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162</a:t>
              </a:r>
              <a:endParaRPr lang="en-GB" altLang="ur-PK" sz="1800"/>
            </a:p>
          </p:txBody>
        </p:sp>
        <p:sp>
          <p:nvSpPr>
            <p:cNvPr id="26708" name="Rectangle 308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173</a:t>
              </a:r>
              <a:endParaRPr lang="en-GB" altLang="ur-PK" sz="1800"/>
            </a:p>
          </p:txBody>
        </p:sp>
        <p:sp>
          <p:nvSpPr>
            <p:cNvPr id="26709" name="Rectangle 309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sz="1800"/>
                <a:t>151</a:t>
              </a:r>
              <a:endParaRPr lang="en-GB" altLang="ur-PK" sz="1800"/>
            </a:p>
          </p:txBody>
        </p:sp>
        <p:sp>
          <p:nvSpPr>
            <p:cNvPr id="26710" name="Line 325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6711" name="Line 326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6712" name="Text Box 327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Original Image</a:t>
              </a:r>
              <a:endParaRPr lang="en-US" altLang="ur-PK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3" name="Text Box 328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ur-PK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4" name="Text Box 329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ur-PK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28" name="Group 410"/>
          <p:cNvGrpSpPr>
            <a:grpSpLocks/>
          </p:cNvGrpSpPr>
          <p:nvPr/>
        </p:nvGrpSpPr>
        <p:grpSpPr bwMode="auto">
          <a:xfrm>
            <a:off x="4584700" y="1862138"/>
            <a:ext cx="4443413" cy="4102100"/>
            <a:chOff x="2938" y="1173"/>
            <a:chExt cx="2799" cy="2584"/>
          </a:xfrm>
        </p:grpSpPr>
        <p:sp>
          <p:nvSpPr>
            <p:cNvPr id="26645" name="Rectangle 332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46" name="Rectangle 333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47" name="Rectangle 334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48" name="Rectangle 335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49" name="Rectangle 336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0" name="Rectangle 337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1" name="Rectangle 339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2" name="Rectangle 340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3" name="Rectangle 341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4" name="Rectangle 342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5" name="Rectangle 343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6" name="Rectangle 344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7" name="Rectangle 346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8" name="Rectangle 347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59" name="Rectangle 348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0" name="Rectangle 349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1" name="Rectangle 350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2" name="Rectangle 351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3" name="Rectangle 353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4" name="Rectangle 354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5" name="Rectangle 355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6" name="Rectangle 356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7" name="Rectangle 357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8" name="Rectangle 358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69" name="Rectangle 360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0" name="Rectangle 361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1" name="Rectangle 362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2" name="Rectangle 363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3" name="Rectangle 364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4" name="Rectangle 365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6675" name="Line 381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6676" name="Line 382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ur-PK"/>
            </a:p>
          </p:txBody>
        </p:sp>
        <p:sp>
          <p:nvSpPr>
            <p:cNvPr id="26677" name="Text Box 383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Enhanced Image</a:t>
              </a:r>
              <a:endParaRPr lang="en-US" altLang="ur-PK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8" name="Text Box 384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  <a:endParaRPr lang="en-US" altLang="ur-PK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9" name="Text Box 385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ur-PK" sz="22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ur-PK" sz="22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29" name="Group 392"/>
          <p:cNvGrpSpPr>
            <a:grpSpLocks/>
          </p:cNvGrpSpPr>
          <p:nvPr/>
        </p:nvGrpSpPr>
        <p:grpSpPr bwMode="auto">
          <a:xfrm>
            <a:off x="3932238" y="3798888"/>
            <a:ext cx="573087" cy="141287"/>
            <a:chOff x="4032" y="2383"/>
            <a:chExt cx="361" cy="89"/>
          </a:xfrm>
        </p:grpSpPr>
        <p:sp>
          <p:nvSpPr>
            <p:cNvPr id="26642" name="Oval 393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43" name="Oval 394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44" name="Oval 395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</p:grpSp>
      <p:grpSp>
        <p:nvGrpSpPr>
          <p:cNvPr id="26630" name="Group 396"/>
          <p:cNvGrpSpPr>
            <a:grpSpLocks/>
          </p:cNvGrpSpPr>
          <p:nvPr/>
        </p:nvGrpSpPr>
        <p:grpSpPr bwMode="auto">
          <a:xfrm rot="5400000">
            <a:off x="1790700" y="5638800"/>
            <a:ext cx="573088" cy="141288"/>
            <a:chOff x="4032" y="2383"/>
            <a:chExt cx="361" cy="89"/>
          </a:xfrm>
        </p:grpSpPr>
        <p:sp>
          <p:nvSpPr>
            <p:cNvPr id="26639" name="Oval 397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40" name="Oval 398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41" name="Oval 399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</p:grpSp>
      <p:grpSp>
        <p:nvGrpSpPr>
          <p:cNvPr id="26631" name="Group 400"/>
          <p:cNvGrpSpPr>
            <a:grpSpLocks/>
          </p:cNvGrpSpPr>
          <p:nvPr/>
        </p:nvGrpSpPr>
        <p:grpSpPr bwMode="auto">
          <a:xfrm>
            <a:off x="8539163" y="3794125"/>
            <a:ext cx="573087" cy="141288"/>
            <a:chOff x="4032" y="2383"/>
            <a:chExt cx="361" cy="89"/>
          </a:xfrm>
        </p:grpSpPr>
        <p:sp>
          <p:nvSpPr>
            <p:cNvPr id="26636" name="Oval 401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37" name="Oval 402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38" name="Oval 403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</p:grpSp>
      <p:grpSp>
        <p:nvGrpSpPr>
          <p:cNvPr id="26632" name="Group 404"/>
          <p:cNvGrpSpPr>
            <a:grpSpLocks/>
          </p:cNvGrpSpPr>
          <p:nvPr/>
        </p:nvGrpSpPr>
        <p:grpSpPr bwMode="auto">
          <a:xfrm rot="5400000">
            <a:off x="6397625" y="5634038"/>
            <a:ext cx="573087" cy="141288"/>
            <a:chOff x="4032" y="2383"/>
            <a:chExt cx="361" cy="89"/>
          </a:xfrm>
        </p:grpSpPr>
        <p:sp>
          <p:nvSpPr>
            <p:cNvPr id="26633" name="Oval 405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34" name="Oval 406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  <p:sp>
          <p:nvSpPr>
            <p:cNvPr id="26635" name="Oval 407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ur-PK" sz="1800"/>
            </a:p>
          </p:txBody>
        </p:sp>
      </p:grpSp>
    </p:spTree>
    <p:extLst>
      <p:ext uri="{BB962C8B-B14F-4D97-AF65-F5344CB8AC3E}">
        <p14:creationId xmlns:p14="http://schemas.microsoft.com/office/powerpoint/2010/main" val="35820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The Spatial Filtering Process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28964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r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65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s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66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t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67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u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68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v</a:t>
              </a:r>
              <a:endParaRPr lang="el-GR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69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w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70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x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71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y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972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z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28724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25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26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27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28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29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0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1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2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3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4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5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6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7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8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39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0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1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2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3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4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5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6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7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8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49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0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1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2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3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4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5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6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7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8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59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0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1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2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3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4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5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6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7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8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69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0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1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2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3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4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5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6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7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8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79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0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1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2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3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4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5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6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7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8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89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0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1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2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3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4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5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6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7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8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799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0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1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2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3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4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5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6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7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8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09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0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1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2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3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4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5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6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7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8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19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0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1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2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3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4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5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6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7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8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29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0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1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2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3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4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5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6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7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8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39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0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1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2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3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4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5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6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7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8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49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0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1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2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3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4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5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6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7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8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59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0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1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2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3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4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5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6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7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8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69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0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1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2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3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4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5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6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7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8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79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0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1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2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3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4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5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6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7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8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89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0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1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2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3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4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5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6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7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8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899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0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1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2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3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4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5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6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7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8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09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0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1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2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3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4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5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6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7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8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19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0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1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2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3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4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5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6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7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8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29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0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1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2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3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4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5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6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7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8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39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0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1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2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3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4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5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6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7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8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49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0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1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2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3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4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5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6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7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8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59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60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61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62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  <p:sp>
          <p:nvSpPr>
            <p:cNvPr id="28963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800"/>
            </a:p>
          </p:txBody>
        </p:sp>
      </p:grpSp>
      <p:sp>
        <p:nvSpPr>
          <p:cNvPr id="28677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28678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ur-PK"/>
          </a:p>
        </p:txBody>
      </p:sp>
      <p:sp>
        <p:nvSpPr>
          <p:cNvPr id="28679" name="Text Box 256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Origin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1800" b="1" i="1">
                <a:solidFill>
                  <a:srgbClr val="0033CC"/>
                </a:solidFill>
                <a:latin typeface="Times New Roman" panose="02020603050405020304" pitchFamily="18" charset="0"/>
              </a:rPr>
              <a:t>Image f (x, y)</a:t>
            </a:r>
            <a:endParaRPr lang="en-US" altLang="ur-PK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28701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4694238" y="3754438"/>
            <a:ext cx="4159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IE" altLang="ur-PK" sz="2600" i="1">
                <a:latin typeface="Times New Roman" panose="02020603050405020304" pitchFamily="18" charset="0"/>
              </a:rPr>
              <a:t>e</a:t>
            </a:r>
            <a:r>
              <a:rPr lang="en-IE" altLang="ur-PK" sz="2600" i="1" baseline="-25000">
                <a:latin typeface="Times New Roman" panose="02020603050405020304" pitchFamily="18" charset="0"/>
              </a:rPr>
              <a:t>processed</a:t>
            </a:r>
            <a:r>
              <a:rPr lang="en-IE" altLang="ur-PK" sz="2600" i="1">
                <a:latin typeface="Times New Roman" panose="02020603050405020304" pitchFamily="18" charset="0"/>
              </a:rPr>
              <a:t> = 	</a:t>
            </a:r>
            <a:r>
              <a:rPr lang="en-IE" altLang="ur-PK" i="1">
                <a:latin typeface="Times New Roman" panose="02020603050405020304" pitchFamily="18" charset="0"/>
              </a:rPr>
              <a:t>v</a:t>
            </a:r>
            <a:r>
              <a:rPr lang="en-IE" altLang="ur-PK" sz="2600" i="1">
                <a:latin typeface="Times New Roman" panose="02020603050405020304" pitchFamily="18" charset="0"/>
              </a:rPr>
              <a:t>*e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r</a:t>
            </a:r>
            <a:r>
              <a:rPr lang="en-IE" altLang="ur-PK" sz="2600" i="1">
                <a:latin typeface="Times New Roman" panose="02020603050405020304" pitchFamily="18" charset="0"/>
              </a:rPr>
              <a:t>*a + </a:t>
            </a:r>
            <a:r>
              <a:rPr lang="en-IE" altLang="ur-PK" i="1">
                <a:latin typeface="Times New Roman" panose="02020603050405020304" pitchFamily="18" charset="0"/>
              </a:rPr>
              <a:t>s</a:t>
            </a:r>
            <a:r>
              <a:rPr lang="en-IE" altLang="ur-PK" sz="2600" i="1">
                <a:latin typeface="Times New Roman" panose="02020603050405020304" pitchFamily="18" charset="0"/>
              </a:rPr>
              <a:t>*b + </a:t>
            </a:r>
            <a:r>
              <a:rPr lang="en-IE" altLang="ur-PK" i="1">
                <a:latin typeface="Times New Roman" panose="02020603050405020304" pitchFamily="18" charset="0"/>
              </a:rPr>
              <a:t>t</a:t>
            </a:r>
            <a:r>
              <a:rPr lang="en-IE" altLang="ur-PK" sz="2600" i="1">
                <a:latin typeface="Times New Roman" panose="02020603050405020304" pitchFamily="18" charset="0"/>
              </a:rPr>
              <a:t>*c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u</a:t>
            </a:r>
            <a:r>
              <a:rPr lang="en-IE" altLang="ur-PK" sz="2600" i="1">
                <a:latin typeface="Times New Roman" panose="02020603050405020304" pitchFamily="18" charset="0"/>
              </a:rPr>
              <a:t>*d + </a:t>
            </a:r>
            <a:r>
              <a:rPr lang="en-IE" altLang="ur-PK" i="1">
                <a:latin typeface="Times New Roman" panose="02020603050405020304" pitchFamily="18" charset="0"/>
              </a:rPr>
              <a:t>w</a:t>
            </a:r>
            <a:r>
              <a:rPr lang="en-IE" altLang="ur-PK" sz="2600" i="1">
                <a:latin typeface="Times New Roman" panose="02020603050405020304" pitchFamily="18" charset="0"/>
              </a:rPr>
              <a:t>*f + </a:t>
            </a:r>
            <a:br>
              <a:rPr lang="en-IE" altLang="ur-PK" sz="2600" i="1">
                <a:latin typeface="Times New Roman" panose="02020603050405020304" pitchFamily="18" charset="0"/>
              </a:rPr>
            </a:br>
            <a:r>
              <a:rPr lang="en-IE" altLang="ur-PK" sz="2600" i="1">
                <a:latin typeface="Times New Roman" panose="02020603050405020304" pitchFamily="18" charset="0"/>
              </a:rPr>
              <a:t>	</a:t>
            </a:r>
            <a:r>
              <a:rPr lang="en-IE" altLang="ur-PK" i="1">
                <a:latin typeface="Times New Roman" panose="02020603050405020304" pitchFamily="18" charset="0"/>
              </a:rPr>
              <a:t>x</a:t>
            </a:r>
            <a:r>
              <a:rPr lang="en-IE" altLang="ur-PK" sz="2600" i="1">
                <a:latin typeface="Times New Roman" panose="02020603050405020304" pitchFamily="18" charset="0"/>
              </a:rPr>
              <a:t>*g + </a:t>
            </a:r>
            <a:r>
              <a:rPr lang="en-IE" altLang="ur-PK" i="1">
                <a:latin typeface="Times New Roman" panose="02020603050405020304" pitchFamily="18" charset="0"/>
              </a:rPr>
              <a:t>y</a:t>
            </a:r>
            <a:r>
              <a:rPr lang="en-IE" altLang="ur-PK" sz="2600" i="1">
                <a:latin typeface="Times New Roman" panose="02020603050405020304" pitchFamily="18" charset="0"/>
              </a:rPr>
              <a:t>*h + </a:t>
            </a:r>
            <a:r>
              <a:rPr lang="en-IE" altLang="ur-PK" i="1">
                <a:latin typeface="Times New Roman" panose="02020603050405020304" pitchFamily="18" charset="0"/>
              </a:rPr>
              <a:t>z</a:t>
            </a:r>
            <a:r>
              <a:rPr lang="en-IE" altLang="ur-PK" sz="2600" i="1">
                <a:latin typeface="Times New Roman" panose="02020603050405020304" pitchFamily="18" charset="0"/>
              </a:rPr>
              <a:t>*i</a:t>
            </a: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Filter</a:t>
            </a:r>
            <a:endParaRPr lang="en-US" altLang="ur-PK" sz="1800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1412875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ur-PK" sz="1600" i="1">
                <a:latin typeface="Times New Roman" panose="02020603050405020304" pitchFamily="18" charset="0"/>
              </a:rPr>
              <a:t>Simple 3*3</a:t>
            </a:r>
            <a:br>
              <a:rPr lang="en-IE" altLang="ur-PK" sz="1600" i="1">
                <a:latin typeface="Times New Roman" panose="02020603050405020304" pitchFamily="18" charset="0"/>
              </a:rPr>
            </a:br>
            <a:r>
              <a:rPr lang="en-IE" altLang="ur-PK" sz="1600" i="1">
                <a:latin typeface="Times New Roman" panose="02020603050405020304" pitchFamily="18" charset="0"/>
              </a:rPr>
              <a:t>Neighbourhood</a:t>
            </a:r>
            <a:endParaRPr lang="en-US" altLang="ur-PK" sz="1600" i="1">
              <a:latin typeface="Times New Roman" panose="02020603050405020304" pitchFamily="18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600" i="1">
                <a:latin typeface="Times New Roman" panose="02020603050405020304" pitchFamily="18" charset="0"/>
              </a:rPr>
              <a:t>e</a:t>
            </a:r>
            <a:endParaRPr lang="en-US" altLang="ur-PK" sz="1600" i="1">
              <a:latin typeface="Times New Roman" panose="02020603050405020304" pitchFamily="18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2871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1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1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1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2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2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2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  <p:sp>
          <p:nvSpPr>
            <p:cNvPr id="2872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28707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08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09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10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11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28712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13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14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  <p:sp>
          <p:nvSpPr>
            <p:cNvPr id="28715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ur-PK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3541713" y="3421063"/>
            <a:ext cx="8556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IE" altLang="ur-PK" sz="1600" i="1">
                <a:solidFill>
                  <a:srgbClr val="0033CC"/>
                </a:solidFill>
                <a:latin typeface="Times New Roman" panose="02020603050405020304" pitchFamily="18" charset="0"/>
              </a:rPr>
              <a:t>3*3 Filter</a:t>
            </a:r>
            <a:endParaRPr lang="en-US" altLang="ur-PK" sz="1600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28967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ur-PK" sz="18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2869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a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69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b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c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d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e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f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g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h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  <p:sp>
          <p:nvSpPr>
            <p:cNvPr id="2870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ur-PK" i="1">
                  <a:latin typeface="Times New Roman" panose="02020603050405020304" pitchFamily="18" charset="0"/>
                </a:rPr>
                <a:t>i</a:t>
              </a:r>
              <a:endParaRPr lang="en-US" altLang="ur-PK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1800" b="1"/>
              <a:t>Original Image Pixels</a:t>
            </a:r>
            <a:endParaRPr lang="en-US" altLang="ur-PK" sz="1800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6503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ur-PK" sz="5400" i="1">
                <a:latin typeface="Times New Roman" panose="02020603050405020304" pitchFamily="18" charset="0"/>
              </a:rPr>
              <a:t>*</a:t>
            </a:r>
            <a:endParaRPr lang="en-US" altLang="ur-PK" sz="5400" i="1">
              <a:latin typeface="Times New Roman" panose="02020603050405020304" pitchFamily="18" charset="0"/>
            </a:endParaRPr>
          </a:p>
        </p:txBody>
      </p:sp>
      <p:sp>
        <p:nvSpPr>
          <p:cNvPr id="266540" name="Rectangle 300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3200"/>
              <a:t>The above is repeated for every pixel in the original image to generate the filtered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1" grpId="0"/>
      <p:bldP spid="266502" grpId="0"/>
      <p:bldP spid="266503" grpId="0" animBg="1"/>
      <p:bldP spid="266504" grpId="0" animBg="1"/>
      <p:bldP spid="266504" grpId="1" animBg="1"/>
      <p:bldP spid="266505" grpId="0" animBg="1"/>
      <p:bldP spid="266525" grpId="0" animBg="1"/>
      <p:bldP spid="266527" grpId="0" animBg="1"/>
      <p:bldP spid="266527" grpId="1" animBg="1"/>
      <p:bldP spid="266538" grpId="0"/>
      <p:bldP spid="266539" grpId="0"/>
      <p:bldP spid="2665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ur-PK">
                <a:ea typeface="ＭＳ Ｐゴシック" panose="020B0600070205080204" pitchFamily="34" charset="-128"/>
              </a:rPr>
              <a:t>Spatial Filtering: Equation Form</a:t>
            </a:r>
            <a:endParaRPr lang="en-US" altLang="ur-PK">
              <a:ea typeface="ＭＳ Ｐゴシック" panose="020B0600070205080204" pitchFamily="34" charset="-128"/>
            </a:endParaRP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827605"/>
              </p:ext>
            </p:extLst>
          </p:nvPr>
        </p:nvGraphicFramePr>
        <p:xfrm>
          <a:off x="2026025" y="2000673"/>
          <a:ext cx="50911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431640" progId="Equation.3">
                  <p:embed/>
                </p:oleObj>
              </mc:Choice>
              <mc:Fallback>
                <p:oleObj name="Equation" r:id="rId3" imgW="22222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025" y="2000673"/>
                        <a:ext cx="5091113" cy="989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1801399" y="3668457"/>
            <a:ext cx="6452567" cy="25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ur-PK" sz="2800" dirty="0">
                <a:latin typeface="Arial"/>
                <a:ea typeface="ＭＳ Ｐゴシック"/>
                <a:cs typeface="Tahoma"/>
              </a:rPr>
              <a:t>Filtering can be given in equation form as shown above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39" name="Rectangle 30738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ur-PK" sz="2800">
                <a:ea typeface="ＭＳ Ｐゴシック" panose="020B0600070205080204" pitchFamily="34" charset="-128"/>
              </a:rPr>
              <a:t>Spatial Filtering: Equation Form</a:t>
            </a:r>
            <a:endParaRPr lang="en-US" altLang="ur-PK" sz="2800">
              <a:ea typeface="ＭＳ Ｐゴシック" panose="020B0600070205080204" pitchFamily="34" charset="-128"/>
            </a:endParaRPr>
          </a:p>
        </p:txBody>
      </p:sp>
      <p:sp>
        <p:nvSpPr>
          <p:cNvPr id="30740" name="Rectangle 30739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41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6" b="77"/>
          <a:stretch/>
        </p:blipFill>
        <p:spPr bwMode="auto">
          <a:xfrm>
            <a:off x="3464657" y="10"/>
            <a:ext cx="5716813" cy="68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EE049BC-687E-E2F3-F68F-328385FC8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02567"/>
              </p:ext>
            </p:extLst>
          </p:nvPr>
        </p:nvGraphicFramePr>
        <p:xfrm>
          <a:off x="606150" y="1901281"/>
          <a:ext cx="50911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431640" progId="Equation.3">
                  <p:embed/>
                </p:oleObj>
              </mc:Choice>
              <mc:Fallback>
                <p:oleObj name="Equation" r:id="rId4" imgW="2222280" imgH="43164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472B5741-9A94-0646-84EF-145050FD1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50" y="1901281"/>
                        <a:ext cx="5091113" cy="989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25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0</TotalTime>
  <Words>1569</Words>
  <Application>Microsoft Office PowerPoint</Application>
  <PresentationFormat>On-screen Show (4:3)</PresentationFormat>
  <Paragraphs>361</Paragraphs>
  <Slides>38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Century Gothic</vt:lpstr>
      <vt:lpstr>Helvetica</vt:lpstr>
      <vt:lpstr>Tahoma</vt:lpstr>
      <vt:lpstr>Times New Roman</vt:lpstr>
      <vt:lpstr>Wingdings</vt:lpstr>
      <vt:lpstr>Wingdings 3</vt:lpstr>
      <vt:lpstr>Wisp</vt:lpstr>
      <vt:lpstr>Equation</vt:lpstr>
      <vt:lpstr>CorelPhotoPaint.Image.11</vt:lpstr>
      <vt:lpstr>Digital Image Processing </vt:lpstr>
      <vt:lpstr>Contents</vt:lpstr>
      <vt:lpstr>Neighbourhood Operations</vt:lpstr>
      <vt:lpstr>Linear vs Non Linear Filters</vt:lpstr>
      <vt:lpstr>Linear vs Non Linear Filters</vt:lpstr>
      <vt:lpstr>Simple Neighbourhood Operations Example</vt:lpstr>
      <vt:lpstr>The Spatial Filtering Process</vt:lpstr>
      <vt:lpstr>Spatial Filtering: Equation Form</vt:lpstr>
      <vt:lpstr>Spatial Filtering: Equation Form</vt:lpstr>
      <vt:lpstr>Correlation &amp; Convolution</vt:lpstr>
      <vt:lpstr>Correlation &amp; Convolution</vt:lpstr>
      <vt:lpstr>Strange Things Happen At The Edges!</vt:lpstr>
      <vt:lpstr>Strange Things Happen At The Edges! (cont…)</vt:lpstr>
      <vt:lpstr>Strange Things Happen At The Edges! (cont…)</vt:lpstr>
      <vt:lpstr>Strange Things Happen At The Edges! (cont…)</vt:lpstr>
      <vt:lpstr>Strange Things Happen At The Edges! (cont…)</vt:lpstr>
      <vt:lpstr>Strange Things Happen At The Edges! (cont…)</vt:lpstr>
      <vt:lpstr>Smoothing Spatial Filters</vt:lpstr>
      <vt:lpstr>Smoothing Spatial Filtering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Weighted Smoothing Filters</vt:lpstr>
      <vt:lpstr>Another Smoothing Example</vt:lpstr>
      <vt:lpstr>Simple Non-Linear Operations</vt:lpstr>
      <vt:lpstr>Averaging Filter Vs. Median Filter Example</vt:lpstr>
      <vt:lpstr>Averaging Filter Vs. Median Filter Example</vt:lpstr>
      <vt:lpstr>Averaging Filter Vs. Median Filter Example</vt:lpstr>
      <vt:lpstr>Averaging Filter Vs. Median Filter Example</vt:lpstr>
      <vt:lpstr>sharpen !</vt:lpstr>
      <vt:lpstr>unsharp masking</vt:lpstr>
      <vt:lpstr>high-boost filtering</vt:lpstr>
      <vt:lpstr>unsharp mask example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Zeshan Khan</cp:lastModifiedBy>
  <cp:revision>61</cp:revision>
  <cp:lastPrinted>2017-03-10T07:59:42Z</cp:lastPrinted>
  <dcterms:created xsi:type="dcterms:W3CDTF">2009-02-26T11:41:46Z</dcterms:created>
  <dcterms:modified xsi:type="dcterms:W3CDTF">2023-09-20T21:05:41Z</dcterms:modified>
</cp:coreProperties>
</file>