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46"/>
  </p:notesMasterIdLst>
  <p:handoutMasterIdLst>
    <p:handoutMasterId r:id="rId47"/>
  </p:handoutMasterIdLst>
  <p:sldIdLst>
    <p:sldId id="383" r:id="rId2"/>
    <p:sldId id="258" r:id="rId3"/>
    <p:sldId id="343" r:id="rId4"/>
    <p:sldId id="337" r:id="rId5"/>
    <p:sldId id="373" r:id="rId6"/>
    <p:sldId id="374" r:id="rId7"/>
    <p:sldId id="385" r:id="rId8"/>
    <p:sldId id="384" r:id="rId9"/>
    <p:sldId id="346" r:id="rId10"/>
    <p:sldId id="370" r:id="rId11"/>
    <p:sldId id="347" r:id="rId12"/>
    <p:sldId id="349" r:id="rId13"/>
    <p:sldId id="348" r:id="rId14"/>
    <p:sldId id="350" r:id="rId15"/>
    <p:sldId id="375" r:id="rId16"/>
    <p:sldId id="376" r:id="rId17"/>
    <p:sldId id="377" r:id="rId18"/>
    <p:sldId id="378" r:id="rId19"/>
    <p:sldId id="351" r:id="rId20"/>
    <p:sldId id="386" r:id="rId21"/>
    <p:sldId id="379" r:id="rId22"/>
    <p:sldId id="353" r:id="rId23"/>
    <p:sldId id="354" r:id="rId24"/>
    <p:sldId id="356" r:id="rId25"/>
    <p:sldId id="358" r:id="rId26"/>
    <p:sldId id="359" r:id="rId27"/>
    <p:sldId id="371" r:id="rId28"/>
    <p:sldId id="361" r:id="rId29"/>
    <p:sldId id="362" r:id="rId30"/>
    <p:sldId id="372" r:id="rId31"/>
    <p:sldId id="360" r:id="rId32"/>
    <p:sldId id="380" r:id="rId33"/>
    <p:sldId id="341" r:id="rId34"/>
    <p:sldId id="366" r:id="rId35"/>
    <p:sldId id="382" r:id="rId36"/>
    <p:sldId id="367" r:id="rId37"/>
    <p:sldId id="368" r:id="rId38"/>
    <p:sldId id="365" r:id="rId39"/>
    <p:sldId id="352" r:id="rId40"/>
    <p:sldId id="342" r:id="rId41"/>
    <p:sldId id="369" r:id="rId42"/>
    <p:sldId id="363" r:id="rId43"/>
    <p:sldId id="364" r:id="rId44"/>
    <p:sldId id="381" r:id="rId45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33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01C57-CA2A-A92E-8DCD-C3289806813F}" v="3" dt="2023-10-02T16:59:02.983"/>
    <p1510:client id="{2C4C3960-019D-05B9-4300-A1D7C75CE001}" v="34" dt="2023-09-20T21:14:26.172"/>
    <p1510:client id="{682B3152-2515-367B-878C-CB32ACF4ED33}" v="154" dt="2023-10-04T18:15:09.956"/>
    <p1510:client id="{BF31A0EE-F6CA-60B8-0605-07A042FA327B}" v="9" dt="2023-10-09T14:14:19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55" autoAdjust="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013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76"/>
    </p:cViewPr>
  </p:sorterViewPr>
  <p:notesViewPr>
    <p:cSldViewPr snapToGrid="0">
      <p:cViewPr varScale="1">
        <p:scale>
          <a:sx n="53" d="100"/>
          <a:sy n="53" d="100"/>
        </p:scale>
        <p:origin x="-960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shan khan" userId="S::zeshan.khan@nu.edu.pk::860a7133-657c-43e7-a51a-16ddffe6fb40" providerId="AD" clId="Web-{682B3152-2515-367B-878C-CB32ACF4ED33}"/>
    <pc:docChg chg="addSld modSld">
      <pc:chgData name="zeshan khan" userId="S::zeshan.khan@nu.edu.pk::860a7133-657c-43e7-a51a-16ddffe6fb40" providerId="AD" clId="Web-{682B3152-2515-367B-878C-CB32ACF4ED33}" dt="2023-10-04T18:15:09.956" v="252" actId="1076"/>
      <pc:docMkLst>
        <pc:docMk/>
      </pc:docMkLst>
      <pc:sldChg chg="addSp delSp modSp mod setClrOvrMap">
        <pc:chgData name="zeshan khan" userId="S::zeshan.khan@nu.edu.pk::860a7133-657c-43e7-a51a-16ddffe6fb40" providerId="AD" clId="Web-{682B3152-2515-367B-878C-CB32ACF4ED33}" dt="2023-10-04T16:21:17.655" v="119"/>
        <pc:sldMkLst>
          <pc:docMk/>
          <pc:sldMk cId="0" sldId="346"/>
        </pc:sldMkLst>
        <pc:spChg chg="mod">
          <ac:chgData name="zeshan khan" userId="S::zeshan.khan@nu.edu.pk::860a7133-657c-43e7-a51a-16ddffe6fb40" providerId="AD" clId="Web-{682B3152-2515-367B-878C-CB32ACF4ED33}" dt="2023-10-04T16:21:17.655" v="119"/>
          <ac:spMkLst>
            <pc:docMk/>
            <pc:sldMk cId="0" sldId="346"/>
            <ac:spMk id="23554" creationId="{00000000-0000-0000-0000-000000000000}"/>
          </ac:spMkLst>
        </pc:spChg>
        <pc:spChg chg="mod">
          <ac:chgData name="zeshan khan" userId="S::zeshan.khan@nu.edu.pk::860a7133-657c-43e7-a51a-16ddffe6fb40" providerId="AD" clId="Web-{682B3152-2515-367B-878C-CB32ACF4ED33}" dt="2023-10-04T16:21:17.655" v="119"/>
          <ac:spMkLst>
            <pc:docMk/>
            <pc:sldMk cId="0" sldId="346"/>
            <ac:spMk id="23555" creationId="{00000000-0000-0000-0000-000000000000}"/>
          </ac:spMkLst>
        </pc:spChg>
        <pc:spChg chg="add del">
          <ac:chgData name="zeshan khan" userId="S::zeshan.khan@nu.edu.pk::860a7133-657c-43e7-a51a-16ddffe6fb40" providerId="AD" clId="Web-{682B3152-2515-367B-878C-CB32ACF4ED33}" dt="2023-10-04T16:20:59.889" v="114"/>
          <ac:spMkLst>
            <pc:docMk/>
            <pc:sldMk cId="0" sldId="346"/>
            <ac:spMk id="23561" creationId="{39EE869B-085D-43B3-AED8-9B065561249F}"/>
          </ac:spMkLst>
        </pc:spChg>
        <pc:spChg chg="add del">
          <ac:chgData name="zeshan khan" userId="S::zeshan.khan@nu.edu.pk::860a7133-657c-43e7-a51a-16ddffe6fb40" providerId="AD" clId="Web-{682B3152-2515-367B-878C-CB32ACF4ED33}" dt="2023-10-04T16:20:59.889" v="114"/>
          <ac:spMkLst>
            <pc:docMk/>
            <pc:sldMk cId="0" sldId="346"/>
            <ac:spMk id="23563" creationId="{C54E744A-A072-47AF-981A-37186176C2CC}"/>
          </ac:spMkLst>
        </pc:spChg>
        <pc:spChg chg="add del">
          <ac:chgData name="zeshan khan" userId="S::zeshan.khan@nu.edu.pk::860a7133-657c-43e7-a51a-16ddffe6fb40" providerId="AD" clId="Web-{682B3152-2515-367B-878C-CB32ACF4ED33}" dt="2023-10-04T16:20:59.889" v="114"/>
          <ac:spMkLst>
            <pc:docMk/>
            <pc:sldMk cId="0" sldId="346"/>
            <ac:spMk id="23565" creationId="{F0254341-1068-4FB7-8AEF-220C6EB4101F}"/>
          </ac:spMkLst>
        </pc:spChg>
        <pc:spChg chg="add del">
          <ac:chgData name="zeshan khan" userId="S::zeshan.khan@nu.edu.pk::860a7133-657c-43e7-a51a-16ddffe6fb40" providerId="AD" clId="Web-{682B3152-2515-367B-878C-CB32ACF4ED33}" dt="2023-10-04T16:20:59.873" v="113"/>
          <ac:spMkLst>
            <pc:docMk/>
            <pc:sldMk cId="0" sldId="346"/>
            <ac:spMk id="23570" creationId="{3F4C104D-5F30-4811-9376-566B26E4719A}"/>
          </ac:spMkLst>
        </pc:spChg>
        <pc:spChg chg="add del">
          <ac:chgData name="zeshan khan" userId="S::zeshan.khan@nu.edu.pk::860a7133-657c-43e7-a51a-16ddffe6fb40" providerId="AD" clId="Web-{682B3152-2515-367B-878C-CB32ACF4ED33}" dt="2023-10-04T16:20:59.873" v="113"/>
          <ac:spMkLst>
            <pc:docMk/>
            <pc:sldMk cId="0" sldId="346"/>
            <ac:spMk id="23572" creationId="{0815E34B-5D02-4E01-A936-E8E1C0AB6F12}"/>
          </ac:spMkLst>
        </pc:spChg>
        <pc:spChg chg="add del">
          <ac:chgData name="zeshan khan" userId="S::zeshan.khan@nu.edu.pk::860a7133-657c-43e7-a51a-16ddffe6fb40" providerId="AD" clId="Web-{682B3152-2515-367B-878C-CB32ACF4ED33}" dt="2023-10-04T16:20:59.873" v="113"/>
          <ac:spMkLst>
            <pc:docMk/>
            <pc:sldMk cId="0" sldId="346"/>
            <ac:spMk id="23574" creationId="{7DE3414B-B032-4710-A468-D3285E38C5FF}"/>
          </ac:spMkLst>
        </pc:spChg>
        <pc:spChg chg="add del">
          <ac:chgData name="zeshan khan" userId="S::zeshan.khan@nu.edu.pk::860a7133-657c-43e7-a51a-16ddffe6fb40" providerId="AD" clId="Web-{682B3152-2515-367B-878C-CB32ACF4ED33}" dt="2023-10-04T16:21:17.655" v="119"/>
          <ac:spMkLst>
            <pc:docMk/>
            <pc:sldMk cId="0" sldId="346"/>
            <ac:spMk id="23576" creationId="{E491B121-12B5-4977-A064-636AB0B9B0BD}"/>
          </ac:spMkLst>
        </pc:spChg>
        <pc:spChg chg="add del">
          <ac:chgData name="zeshan khan" userId="S::zeshan.khan@nu.edu.pk::860a7133-657c-43e7-a51a-16ddffe6fb40" providerId="AD" clId="Web-{682B3152-2515-367B-878C-CB32ACF4ED33}" dt="2023-10-04T16:21:17.655" v="119"/>
          <ac:spMkLst>
            <pc:docMk/>
            <pc:sldMk cId="0" sldId="346"/>
            <ac:spMk id="23577" creationId="{2ED05F70-AB3E-4472-B26B-EFE6A5A59BC8}"/>
          </ac:spMkLst>
        </pc:spChg>
        <pc:spChg chg="add del">
          <ac:chgData name="zeshan khan" userId="S::zeshan.khan@nu.edu.pk::860a7133-657c-43e7-a51a-16ddffe6fb40" providerId="AD" clId="Web-{682B3152-2515-367B-878C-CB32ACF4ED33}" dt="2023-10-04T16:21:17.655" v="119"/>
          <ac:spMkLst>
            <pc:docMk/>
            <pc:sldMk cId="0" sldId="346"/>
            <ac:spMk id="23578" creationId="{21F6BE39-9E37-45F0-B10C-92305CFB7C77}"/>
          </ac:spMkLst>
        </pc:spChg>
        <pc:spChg chg="add">
          <ac:chgData name="zeshan khan" userId="S::zeshan.khan@nu.edu.pk::860a7133-657c-43e7-a51a-16ddffe6fb40" providerId="AD" clId="Web-{682B3152-2515-367B-878C-CB32ACF4ED33}" dt="2023-10-04T16:21:17.655" v="119"/>
          <ac:spMkLst>
            <pc:docMk/>
            <pc:sldMk cId="0" sldId="346"/>
            <ac:spMk id="23583" creationId="{B2EC7880-C5D9-40A8-A6B0-3198AD07AD1B}"/>
          </ac:spMkLst>
        </pc:spChg>
        <pc:spChg chg="add">
          <ac:chgData name="zeshan khan" userId="S::zeshan.khan@nu.edu.pk::860a7133-657c-43e7-a51a-16ddffe6fb40" providerId="AD" clId="Web-{682B3152-2515-367B-878C-CB32ACF4ED33}" dt="2023-10-04T16:21:17.655" v="119"/>
          <ac:spMkLst>
            <pc:docMk/>
            <pc:sldMk cId="0" sldId="346"/>
            <ac:spMk id="23585" creationId="{94543A62-A2AB-454A-878E-D3D9190D5FC7}"/>
          </ac:spMkLst>
        </pc:spChg>
        <pc:spChg chg="add">
          <ac:chgData name="zeshan khan" userId="S::zeshan.khan@nu.edu.pk::860a7133-657c-43e7-a51a-16ddffe6fb40" providerId="AD" clId="Web-{682B3152-2515-367B-878C-CB32ACF4ED33}" dt="2023-10-04T16:21:17.655" v="119"/>
          <ac:spMkLst>
            <pc:docMk/>
            <pc:sldMk cId="0" sldId="346"/>
            <ac:spMk id="23587" creationId="{50553464-41F1-4160-9D02-7C5EC7013BDA}"/>
          </ac:spMkLst>
        </pc:spChg>
        <pc:picChg chg="mod ord">
          <ac:chgData name="zeshan khan" userId="S::zeshan.khan@nu.edu.pk::860a7133-657c-43e7-a51a-16ddffe6fb40" providerId="AD" clId="Web-{682B3152-2515-367B-878C-CB32ACF4ED33}" dt="2023-10-04T16:21:17.655" v="119"/>
          <ac:picMkLst>
            <pc:docMk/>
            <pc:sldMk cId="0" sldId="346"/>
            <ac:picMk id="23556" creationId="{00000000-0000-0000-0000-000000000000}"/>
          </ac:picMkLst>
        </pc:picChg>
      </pc:sldChg>
      <pc:sldChg chg="modSp">
        <pc:chgData name="zeshan khan" userId="S::zeshan.khan@nu.edu.pk::860a7133-657c-43e7-a51a-16ddffe6fb40" providerId="AD" clId="Web-{682B3152-2515-367B-878C-CB32ACF4ED33}" dt="2023-10-04T16:24:20.705" v="158" actId="1076"/>
        <pc:sldMkLst>
          <pc:docMk/>
          <pc:sldMk cId="0" sldId="347"/>
        </pc:sldMkLst>
        <pc:spChg chg="mod">
          <ac:chgData name="zeshan khan" userId="S::zeshan.khan@nu.edu.pk::860a7133-657c-43e7-a51a-16ddffe6fb40" providerId="AD" clId="Web-{682B3152-2515-367B-878C-CB32ACF4ED33}" dt="2023-10-04T16:24:17.815" v="157" actId="20577"/>
          <ac:spMkLst>
            <pc:docMk/>
            <pc:sldMk cId="0" sldId="347"/>
            <ac:spMk id="27652" creationId="{00000000-0000-0000-0000-000000000000}"/>
          </ac:spMkLst>
        </pc:spChg>
        <pc:graphicFrameChg chg="mod">
          <ac:chgData name="zeshan khan" userId="S::zeshan.khan@nu.edu.pk::860a7133-657c-43e7-a51a-16ddffe6fb40" providerId="AD" clId="Web-{682B3152-2515-367B-878C-CB32ACF4ED33}" dt="2023-10-04T16:24:20.705" v="158" actId="1076"/>
          <ac:graphicFrameMkLst>
            <pc:docMk/>
            <pc:sldMk cId="0" sldId="347"/>
            <ac:graphicFrameMk id="27650" creationId="{00000000-0000-0000-0000-000000000000}"/>
          </ac:graphicFrameMkLst>
        </pc:graphicFrameChg>
      </pc:sldChg>
      <pc:sldChg chg="modSp">
        <pc:chgData name="zeshan khan" userId="S::zeshan.khan@nu.edu.pk::860a7133-657c-43e7-a51a-16ddffe6fb40" providerId="AD" clId="Web-{682B3152-2515-367B-878C-CB32ACF4ED33}" dt="2023-10-04T16:25:16.269" v="159" actId="20577"/>
        <pc:sldMkLst>
          <pc:docMk/>
          <pc:sldMk cId="0" sldId="348"/>
        </pc:sldMkLst>
        <pc:spChg chg="mod">
          <ac:chgData name="zeshan khan" userId="S::zeshan.khan@nu.edu.pk::860a7133-657c-43e7-a51a-16ddffe6fb40" providerId="AD" clId="Web-{682B3152-2515-367B-878C-CB32ACF4ED33}" dt="2023-10-04T16:25:16.269" v="159" actId="20577"/>
          <ac:spMkLst>
            <pc:docMk/>
            <pc:sldMk cId="0" sldId="348"/>
            <ac:spMk id="31748" creationId="{00000000-0000-0000-0000-000000000000}"/>
          </ac:spMkLst>
        </pc:spChg>
      </pc:sldChg>
      <pc:sldChg chg="addSp modSp mod setBg modNotes">
        <pc:chgData name="zeshan khan" userId="S::zeshan.khan@nu.edu.pk::860a7133-657c-43e7-a51a-16ddffe6fb40" providerId="AD" clId="Web-{682B3152-2515-367B-878C-CB32ACF4ED33}" dt="2023-10-04T17:55:25.005" v="223"/>
        <pc:sldMkLst>
          <pc:docMk/>
          <pc:sldMk cId="0" sldId="351"/>
        </pc:sldMkLst>
        <pc:spChg chg="mod">
          <ac:chgData name="zeshan khan" userId="S::zeshan.khan@nu.edu.pk::860a7133-657c-43e7-a51a-16ddffe6fb40" providerId="AD" clId="Web-{682B3152-2515-367B-878C-CB32ACF4ED33}" dt="2023-10-04T17:55:25.005" v="223"/>
          <ac:spMkLst>
            <pc:docMk/>
            <pc:sldMk cId="0" sldId="351"/>
            <ac:spMk id="35842" creationId="{00000000-0000-0000-0000-000000000000}"/>
          </ac:spMkLst>
        </pc:spChg>
        <pc:spChg chg="mod">
          <ac:chgData name="zeshan khan" userId="S::zeshan.khan@nu.edu.pk::860a7133-657c-43e7-a51a-16ddffe6fb40" providerId="AD" clId="Web-{682B3152-2515-367B-878C-CB32ACF4ED33}" dt="2023-10-04T17:55:25.005" v="223"/>
          <ac:spMkLst>
            <pc:docMk/>
            <pc:sldMk cId="0" sldId="351"/>
            <ac:spMk id="35843" creationId="{00000000-0000-0000-0000-000000000000}"/>
          </ac:spMkLst>
        </pc:spChg>
        <pc:spChg chg="add">
          <ac:chgData name="zeshan khan" userId="S::zeshan.khan@nu.edu.pk::860a7133-657c-43e7-a51a-16ddffe6fb40" providerId="AD" clId="Web-{682B3152-2515-367B-878C-CB32ACF4ED33}" dt="2023-10-04T17:55:25.005" v="223"/>
          <ac:spMkLst>
            <pc:docMk/>
            <pc:sldMk cId="0" sldId="351"/>
            <ac:spMk id="35849" creationId="{F7E42047-F7E7-4687-BBE0-D4BDC8E77BB1}"/>
          </ac:spMkLst>
        </pc:spChg>
        <pc:spChg chg="add">
          <ac:chgData name="zeshan khan" userId="S::zeshan.khan@nu.edu.pk::860a7133-657c-43e7-a51a-16ddffe6fb40" providerId="AD" clId="Web-{682B3152-2515-367B-878C-CB32ACF4ED33}" dt="2023-10-04T17:55:25.005" v="223"/>
          <ac:spMkLst>
            <pc:docMk/>
            <pc:sldMk cId="0" sldId="351"/>
            <ac:spMk id="35879" creationId="{2C509E7A-337A-4664-BEC2-03F9BCA0A463}"/>
          </ac:spMkLst>
        </pc:spChg>
        <pc:spChg chg="add">
          <ac:chgData name="zeshan khan" userId="S::zeshan.khan@nu.edu.pk::860a7133-657c-43e7-a51a-16ddffe6fb40" providerId="AD" clId="Web-{682B3152-2515-367B-878C-CB32ACF4ED33}" dt="2023-10-04T17:55:25.005" v="223"/>
          <ac:spMkLst>
            <pc:docMk/>
            <pc:sldMk cId="0" sldId="351"/>
            <ac:spMk id="35881" creationId="{D9AB99AB-E300-4B19-97C3-9A12EA3C7BDA}"/>
          </ac:spMkLst>
        </pc:spChg>
        <pc:grpChg chg="add">
          <ac:chgData name="zeshan khan" userId="S::zeshan.khan@nu.edu.pk::860a7133-657c-43e7-a51a-16ddffe6fb40" providerId="AD" clId="Web-{682B3152-2515-367B-878C-CB32ACF4ED33}" dt="2023-10-04T17:55:25.005" v="223"/>
          <ac:grpSpMkLst>
            <pc:docMk/>
            <pc:sldMk cId="0" sldId="351"/>
            <ac:grpSpMk id="35851" creationId="{8D6F839A-C8D9-4FBC-8EFD-9E56D12F4CD0}"/>
          </ac:grpSpMkLst>
        </pc:grpChg>
        <pc:grpChg chg="add">
          <ac:chgData name="zeshan khan" userId="S::zeshan.khan@nu.edu.pk::860a7133-657c-43e7-a51a-16ddffe6fb40" providerId="AD" clId="Web-{682B3152-2515-367B-878C-CB32ACF4ED33}" dt="2023-10-04T17:55:25.005" v="223"/>
          <ac:grpSpMkLst>
            <pc:docMk/>
            <pc:sldMk cId="0" sldId="351"/>
            <ac:grpSpMk id="35865" creationId="{70EDA856-A216-4EEC-9AB6-A59FFC703612}"/>
          </ac:grpSpMkLst>
        </pc:grpChg>
        <pc:picChg chg="add">
          <ac:chgData name="zeshan khan" userId="S::zeshan.khan@nu.edu.pk::860a7133-657c-43e7-a51a-16ddffe6fb40" providerId="AD" clId="Web-{682B3152-2515-367B-878C-CB32ACF4ED33}" dt="2023-10-04T17:55:25.005" v="223"/>
          <ac:picMkLst>
            <pc:docMk/>
            <pc:sldMk cId="0" sldId="351"/>
            <ac:picMk id="35845" creationId="{33623A8A-D52A-F75E-EA77-54F1CB23AEC0}"/>
          </ac:picMkLst>
        </pc:picChg>
      </pc:sldChg>
      <pc:sldChg chg="modSp">
        <pc:chgData name="zeshan khan" userId="S::zeshan.khan@nu.edu.pk::860a7133-657c-43e7-a51a-16ddffe6fb40" providerId="AD" clId="Web-{682B3152-2515-367B-878C-CB32ACF4ED33}" dt="2023-10-04T16:28:54.102" v="172" actId="14100"/>
        <pc:sldMkLst>
          <pc:docMk/>
          <pc:sldMk cId="0" sldId="353"/>
        </pc:sldMkLst>
        <pc:spChg chg="mod">
          <ac:chgData name="zeshan khan" userId="S::zeshan.khan@nu.edu.pk::860a7133-657c-43e7-a51a-16ddffe6fb40" providerId="AD" clId="Web-{682B3152-2515-367B-878C-CB32ACF4ED33}" dt="2023-10-04T16:28:54.102" v="172" actId="14100"/>
          <ac:spMkLst>
            <pc:docMk/>
            <pc:sldMk cId="0" sldId="353"/>
            <ac:spMk id="37893" creationId="{00000000-0000-0000-0000-000000000000}"/>
          </ac:spMkLst>
        </pc:spChg>
      </pc:sldChg>
      <pc:sldChg chg="modSp">
        <pc:chgData name="zeshan khan" userId="S::zeshan.khan@nu.edu.pk::860a7133-657c-43e7-a51a-16ddffe6fb40" providerId="AD" clId="Web-{682B3152-2515-367B-878C-CB32ACF4ED33}" dt="2023-10-04T16:29:31.353" v="177" actId="14100"/>
        <pc:sldMkLst>
          <pc:docMk/>
          <pc:sldMk cId="0" sldId="358"/>
        </pc:sldMkLst>
        <pc:spChg chg="mod">
          <ac:chgData name="zeshan khan" userId="S::zeshan.khan@nu.edu.pk::860a7133-657c-43e7-a51a-16ddffe6fb40" providerId="AD" clId="Web-{682B3152-2515-367B-878C-CB32ACF4ED33}" dt="2023-10-04T16:29:31.353" v="177" actId="14100"/>
          <ac:spMkLst>
            <pc:docMk/>
            <pc:sldMk cId="0" sldId="358"/>
            <ac:spMk id="44035" creationId="{00000000-0000-0000-0000-000000000000}"/>
          </ac:spMkLst>
        </pc:spChg>
      </pc:sldChg>
      <pc:sldChg chg="modSp">
        <pc:chgData name="zeshan khan" userId="S::zeshan.khan@nu.edu.pk::860a7133-657c-43e7-a51a-16ddffe6fb40" providerId="AD" clId="Web-{682B3152-2515-367B-878C-CB32ACF4ED33}" dt="2023-10-04T16:29:45.134" v="179" actId="14100"/>
        <pc:sldMkLst>
          <pc:docMk/>
          <pc:sldMk cId="0" sldId="359"/>
        </pc:sldMkLst>
        <pc:spChg chg="mod">
          <ac:chgData name="zeshan khan" userId="S::zeshan.khan@nu.edu.pk::860a7133-657c-43e7-a51a-16ddffe6fb40" providerId="AD" clId="Web-{682B3152-2515-367B-878C-CB32ACF4ED33}" dt="2023-10-04T16:29:45.134" v="179" actId="14100"/>
          <ac:spMkLst>
            <pc:docMk/>
            <pc:sldMk cId="0" sldId="359"/>
            <ac:spMk id="46082" creationId="{00000000-0000-0000-0000-000000000000}"/>
          </ac:spMkLst>
        </pc:spChg>
      </pc:sldChg>
      <pc:sldChg chg="modSp">
        <pc:chgData name="zeshan khan" userId="S::zeshan.khan@nu.edu.pk::860a7133-657c-43e7-a51a-16ddffe6fb40" providerId="AD" clId="Web-{682B3152-2515-367B-878C-CB32ACF4ED33}" dt="2023-10-04T18:11:15.666" v="231" actId="14100"/>
        <pc:sldMkLst>
          <pc:docMk/>
          <pc:sldMk cId="0" sldId="360"/>
        </pc:sldMkLst>
        <pc:spChg chg="mod">
          <ac:chgData name="zeshan khan" userId="S::zeshan.khan@nu.edu.pk::860a7133-657c-43e7-a51a-16ddffe6fb40" providerId="AD" clId="Web-{682B3152-2515-367B-878C-CB32ACF4ED33}" dt="2023-10-04T18:11:15.666" v="231" actId="14100"/>
          <ac:spMkLst>
            <pc:docMk/>
            <pc:sldMk cId="0" sldId="360"/>
            <ac:spMk id="56322" creationId="{00000000-0000-0000-0000-000000000000}"/>
          </ac:spMkLst>
        </pc:spChg>
        <pc:spChg chg="mod">
          <ac:chgData name="zeshan khan" userId="S::zeshan.khan@nu.edu.pk::860a7133-657c-43e7-a51a-16ddffe6fb40" providerId="AD" clId="Web-{682B3152-2515-367B-878C-CB32ACF4ED33}" dt="2023-10-04T18:10:57.009" v="226" actId="1076"/>
          <ac:spMkLst>
            <pc:docMk/>
            <pc:sldMk cId="0" sldId="360"/>
            <ac:spMk id="56323" creationId="{00000000-0000-0000-0000-000000000000}"/>
          </ac:spMkLst>
        </pc:spChg>
      </pc:sldChg>
      <pc:sldChg chg="modSp">
        <pc:chgData name="zeshan khan" userId="S::zeshan.khan@nu.edu.pk::860a7133-657c-43e7-a51a-16ddffe6fb40" providerId="AD" clId="Web-{682B3152-2515-367B-878C-CB32ACF4ED33}" dt="2023-10-04T16:30:34.792" v="187" actId="1076"/>
        <pc:sldMkLst>
          <pc:docMk/>
          <pc:sldMk cId="0" sldId="361"/>
        </pc:sldMkLst>
        <pc:spChg chg="mod">
          <ac:chgData name="zeshan khan" userId="S::zeshan.khan@nu.edu.pk::860a7133-657c-43e7-a51a-16ddffe6fb40" providerId="AD" clId="Web-{682B3152-2515-367B-878C-CB32ACF4ED33}" dt="2023-10-04T16:30:29.729" v="186" actId="1076"/>
          <ac:spMkLst>
            <pc:docMk/>
            <pc:sldMk cId="0" sldId="361"/>
            <ac:spMk id="50185" creationId="{00000000-0000-0000-0000-000000000000}"/>
          </ac:spMkLst>
        </pc:spChg>
        <pc:graphicFrameChg chg="mod">
          <ac:chgData name="zeshan khan" userId="S::zeshan.khan@nu.edu.pk::860a7133-657c-43e7-a51a-16ddffe6fb40" providerId="AD" clId="Web-{682B3152-2515-367B-878C-CB32ACF4ED33}" dt="2023-10-04T16:30:34.792" v="187" actId="1076"/>
          <ac:graphicFrameMkLst>
            <pc:docMk/>
            <pc:sldMk cId="0" sldId="361"/>
            <ac:graphicFrameMk id="50181" creationId="{00000000-0000-0000-0000-000000000000}"/>
          </ac:graphicFrameMkLst>
        </pc:graphicFrameChg>
      </pc:sldChg>
      <pc:sldChg chg="modSp">
        <pc:chgData name="zeshan khan" userId="S::zeshan.khan@nu.edu.pk::860a7133-657c-43e7-a51a-16ddffe6fb40" providerId="AD" clId="Web-{682B3152-2515-367B-878C-CB32ACF4ED33}" dt="2023-10-04T18:15:09.956" v="252" actId="1076"/>
        <pc:sldMkLst>
          <pc:docMk/>
          <pc:sldMk cId="0" sldId="365"/>
        </pc:sldMkLst>
        <pc:spChg chg="mod">
          <ac:chgData name="zeshan khan" userId="S::zeshan.khan@nu.edu.pk::860a7133-657c-43e7-a51a-16ddffe6fb40" providerId="AD" clId="Web-{682B3152-2515-367B-878C-CB32ACF4ED33}" dt="2023-10-04T18:15:09.956" v="252" actId="1076"/>
          <ac:spMkLst>
            <pc:docMk/>
            <pc:sldMk cId="0" sldId="365"/>
            <ac:spMk id="68616" creationId="{00000000-0000-0000-0000-000000000000}"/>
          </ac:spMkLst>
        </pc:spChg>
      </pc:sldChg>
      <pc:sldChg chg="modSp">
        <pc:chgData name="zeshan khan" userId="S::zeshan.khan@nu.edu.pk::860a7133-657c-43e7-a51a-16ddffe6fb40" providerId="AD" clId="Web-{682B3152-2515-367B-878C-CB32ACF4ED33}" dt="2023-10-04T18:13:12.827" v="238" actId="1076"/>
        <pc:sldMkLst>
          <pc:docMk/>
          <pc:sldMk cId="0" sldId="366"/>
        </pc:sldMkLst>
        <pc:spChg chg="mod">
          <ac:chgData name="zeshan khan" userId="S::zeshan.khan@nu.edu.pk::860a7133-657c-43e7-a51a-16ddffe6fb40" providerId="AD" clId="Web-{682B3152-2515-367B-878C-CB32ACF4ED33}" dt="2023-10-04T18:12:00.543" v="232" actId="14100"/>
          <ac:spMkLst>
            <pc:docMk/>
            <pc:sldMk cId="0" sldId="366"/>
            <ac:spMk id="62470" creationId="{00000000-0000-0000-0000-000000000000}"/>
          </ac:spMkLst>
        </pc:spChg>
        <pc:spChg chg="mod">
          <ac:chgData name="zeshan khan" userId="S::zeshan.khan@nu.edu.pk::860a7133-657c-43e7-a51a-16ddffe6fb40" providerId="AD" clId="Web-{682B3152-2515-367B-878C-CB32ACF4ED33}" dt="2023-10-04T18:13:03.936" v="237" actId="20577"/>
          <ac:spMkLst>
            <pc:docMk/>
            <pc:sldMk cId="0" sldId="366"/>
            <ac:spMk id="62471" creationId="{00000000-0000-0000-0000-000000000000}"/>
          </ac:spMkLst>
        </pc:spChg>
        <pc:grpChg chg="mod">
          <ac:chgData name="zeshan khan" userId="S::zeshan.khan@nu.edu.pk::860a7133-657c-43e7-a51a-16ddffe6fb40" providerId="AD" clId="Web-{682B3152-2515-367B-878C-CB32ACF4ED33}" dt="2023-10-04T18:13:12.827" v="238" actId="1076"/>
          <ac:grpSpMkLst>
            <pc:docMk/>
            <pc:sldMk cId="0" sldId="366"/>
            <ac:grpSpMk id="62472" creationId="{00000000-0000-0000-0000-000000000000}"/>
          </ac:grpSpMkLst>
        </pc:grpChg>
      </pc:sldChg>
      <pc:sldChg chg="modSp">
        <pc:chgData name="zeshan khan" userId="S::zeshan.khan@nu.edu.pk::860a7133-657c-43e7-a51a-16ddffe6fb40" providerId="AD" clId="Web-{682B3152-2515-367B-878C-CB32ACF4ED33}" dt="2023-10-04T18:13:58.266" v="243" actId="20577"/>
        <pc:sldMkLst>
          <pc:docMk/>
          <pc:sldMk cId="0" sldId="367"/>
        </pc:sldMkLst>
        <pc:spChg chg="mod">
          <ac:chgData name="zeshan khan" userId="S::zeshan.khan@nu.edu.pk::860a7133-657c-43e7-a51a-16ddffe6fb40" providerId="AD" clId="Web-{682B3152-2515-367B-878C-CB32ACF4ED33}" dt="2023-10-04T18:13:40.578" v="239" actId="14100"/>
          <ac:spMkLst>
            <pc:docMk/>
            <pc:sldMk cId="0" sldId="367"/>
            <ac:spMk id="64516" creationId="{00000000-0000-0000-0000-000000000000}"/>
          </ac:spMkLst>
        </pc:spChg>
        <pc:spChg chg="mod">
          <ac:chgData name="zeshan khan" userId="S::zeshan.khan@nu.edu.pk::860a7133-657c-43e7-a51a-16ddffe6fb40" providerId="AD" clId="Web-{682B3152-2515-367B-878C-CB32ACF4ED33}" dt="2023-10-04T18:13:58.266" v="243" actId="20577"/>
          <ac:spMkLst>
            <pc:docMk/>
            <pc:sldMk cId="0" sldId="367"/>
            <ac:spMk id="64517" creationId="{00000000-0000-0000-0000-000000000000}"/>
          </ac:spMkLst>
        </pc:spChg>
        <pc:grpChg chg="mod">
          <ac:chgData name="zeshan khan" userId="S::zeshan.khan@nu.edu.pk::860a7133-657c-43e7-a51a-16ddffe6fb40" providerId="AD" clId="Web-{682B3152-2515-367B-878C-CB32ACF4ED33}" dt="2023-10-04T18:13:53.782" v="240" actId="1076"/>
          <ac:grpSpMkLst>
            <pc:docMk/>
            <pc:sldMk cId="0" sldId="367"/>
            <ac:grpSpMk id="64518" creationId="{00000000-0000-0000-0000-000000000000}"/>
          </ac:grpSpMkLst>
        </pc:grpChg>
      </pc:sldChg>
      <pc:sldChg chg="modSp">
        <pc:chgData name="zeshan khan" userId="S::zeshan.khan@nu.edu.pk::860a7133-657c-43e7-a51a-16ddffe6fb40" providerId="AD" clId="Web-{682B3152-2515-367B-878C-CB32ACF4ED33}" dt="2023-10-04T18:14:41.236" v="251" actId="20577"/>
        <pc:sldMkLst>
          <pc:docMk/>
          <pc:sldMk cId="0" sldId="368"/>
        </pc:sldMkLst>
        <pc:spChg chg="mod">
          <ac:chgData name="zeshan khan" userId="S::zeshan.khan@nu.edu.pk::860a7133-657c-43e7-a51a-16ddffe6fb40" providerId="AD" clId="Web-{682B3152-2515-367B-878C-CB32ACF4ED33}" dt="2023-10-04T18:14:41.236" v="251" actId="20577"/>
          <ac:spMkLst>
            <pc:docMk/>
            <pc:sldMk cId="0" sldId="368"/>
            <ac:spMk id="66563" creationId="{00000000-0000-0000-0000-000000000000}"/>
          </ac:spMkLst>
        </pc:spChg>
        <pc:grpChg chg="mod">
          <ac:chgData name="zeshan khan" userId="S::zeshan.khan@nu.edu.pk::860a7133-657c-43e7-a51a-16ddffe6fb40" providerId="AD" clId="Web-{682B3152-2515-367B-878C-CB32ACF4ED33}" dt="2023-10-04T18:14:40.111" v="250" actId="1076"/>
          <ac:grpSpMkLst>
            <pc:docMk/>
            <pc:sldMk cId="0" sldId="368"/>
            <ac:grpSpMk id="66564" creationId="{00000000-0000-0000-0000-000000000000}"/>
          </ac:grpSpMkLst>
        </pc:grpChg>
        <pc:grpChg chg="mod">
          <ac:chgData name="zeshan khan" userId="S::zeshan.khan@nu.edu.pk::860a7133-657c-43e7-a51a-16ddffe6fb40" providerId="AD" clId="Web-{682B3152-2515-367B-878C-CB32ACF4ED33}" dt="2023-10-04T18:14:30.408" v="245" actId="1076"/>
          <ac:grpSpMkLst>
            <pc:docMk/>
            <pc:sldMk cId="0" sldId="368"/>
            <ac:grpSpMk id="66565" creationId="{00000000-0000-0000-0000-000000000000}"/>
          </ac:grpSpMkLst>
        </pc:grpChg>
      </pc:sldChg>
      <pc:sldChg chg="addSp delSp modSp mod setBg">
        <pc:chgData name="zeshan khan" userId="S::zeshan.khan@nu.edu.pk::860a7133-657c-43e7-a51a-16ddffe6fb40" providerId="AD" clId="Web-{682B3152-2515-367B-878C-CB32ACF4ED33}" dt="2023-10-04T16:30:11.838" v="184"/>
        <pc:sldMkLst>
          <pc:docMk/>
          <pc:sldMk cId="0" sldId="371"/>
        </pc:sldMkLst>
        <pc:spChg chg="mod">
          <ac:chgData name="zeshan khan" userId="S::zeshan.khan@nu.edu.pk::860a7133-657c-43e7-a51a-16ddffe6fb40" providerId="AD" clId="Web-{682B3152-2515-367B-878C-CB32ACF4ED33}" dt="2023-10-04T16:30:11.838" v="184"/>
          <ac:spMkLst>
            <pc:docMk/>
            <pc:sldMk cId="0" sldId="371"/>
            <ac:spMk id="48130" creationId="{00000000-0000-0000-0000-000000000000}"/>
          </ac:spMkLst>
        </pc:spChg>
        <pc:spChg chg="add del">
          <ac:chgData name="zeshan khan" userId="S::zeshan.khan@nu.edu.pk::860a7133-657c-43e7-a51a-16ddffe6fb40" providerId="AD" clId="Web-{682B3152-2515-367B-878C-CB32ACF4ED33}" dt="2023-10-04T16:30:11.822" v="183"/>
          <ac:spMkLst>
            <pc:docMk/>
            <pc:sldMk cId="0" sldId="371"/>
            <ac:spMk id="48166" creationId="{A84F153B-2093-4171-BD2D-1631695C9B80}"/>
          </ac:spMkLst>
        </pc:spChg>
        <pc:spChg chg="add del">
          <ac:chgData name="zeshan khan" userId="S::zeshan.khan@nu.edu.pk::860a7133-657c-43e7-a51a-16ddffe6fb40" providerId="AD" clId="Web-{682B3152-2515-367B-878C-CB32ACF4ED33}" dt="2023-10-04T16:30:11.822" v="183"/>
          <ac:spMkLst>
            <pc:docMk/>
            <pc:sldMk cId="0" sldId="371"/>
            <ac:spMk id="48168" creationId="{DB5BC99D-7BEA-4F13-B82B-A956E2D097CA}"/>
          </ac:spMkLst>
        </pc:spChg>
        <pc:spChg chg="add del">
          <ac:chgData name="zeshan khan" userId="S::zeshan.khan@nu.edu.pk::860a7133-657c-43e7-a51a-16ddffe6fb40" providerId="AD" clId="Web-{682B3152-2515-367B-878C-CB32ACF4ED33}" dt="2023-10-04T16:30:11.822" v="183"/>
          <ac:spMkLst>
            <pc:docMk/>
            <pc:sldMk cId="0" sldId="371"/>
            <ac:spMk id="48170" creationId="{04FFCB0A-A21A-4D0F-AE1C-6EC8ED79A83F}"/>
          </ac:spMkLst>
        </pc:spChg>
        <pc:spChg chg="add del">
          <ac:chgData name="zeshan khan" userId="S::zeshan.khan@nu.edu.pk::860a7133-657c-43e7-a51a-16ddffe6fb40" providerId="AD" clId="Web-{682B3152-2515-367B-878C-CB32ACF4ED33}" dt="2023-10-04T16:30:11.822" v="183"/>
          <ac:spMkLst>
            <pc:docMk/>
            <pc:sldMk cId="0" sldId="371"/>
            <ac:spMk id="48200" creationId="{4DF306C4-90F2-4BFE-B2AD-FAFB31C46558}"/>
          </ac:spMkLst>
        </pc:spChg>
        <pc:spChg chg="add del">
          <ac:chgData name="zeshan khan" userId="S::zeshan.khan@nu.edu.pk::860a7133-657c-43e7-a51a-16ddffe6fb40" providerId="AD" clId="Web-{682B3152-2515-367B-878C-CB32ACF4ED33}" dt="2023-10-04T16:30:11.822" v="183"/>
          <ac:spMkLst>
            <pc:docMk/>
            <pc:sldMk cId="0" sldId="371"/>
            <ac:spMk id="48202" creationId="{AA07F762-5743-4CB0-9102-37CFC56F268C}"/>
          </ac:spMkLst>
        </pc:spChg>
        <pc:spChg chg="add">
          <ac:chgData name="zeshan khan" userId="S::zeshan.khan@nu.edu.pk::860a7133-657c-43e7-a51a-16ddffe6fb40" providerId="AD" clId="Web-{682B3152-2515-367B-878C-CB32ACF4ED33}" dt="2023-10-04T16:30:11.838" v="184"/>
          <ac:spMkLst>
            <pc:docMk/>
            <pc:sldMk cId="0" sldId="371"/>
            <ac:spMk id="48206" creationId="{A84F153B-2093-4171-BD2D-1631695C9B80}"/>
          </ac:spMkLst>
        </pc:spChg>
        <pc:spChg chg="add">
          <ac:chgData name="zeshan khan" userId="S::zeshan.khan@nu.edu.pk::860a7133-657c-43e7-a51a-16ddffe6fb40" providerId="AD" clId="Web-{682B3152-2515-367B-878C-CB32ACF4ED33}" dt="2023-10-04T16:30:11.838" v="184"/>
          <ac:spMkLst>
            <pc:docMk/>
            <pc:sldMk cId="0" sldId="371"/>
            <ac:spMk id="48207" creationId="{DB5BC99D-7BEA-4F13-B82B-A956E2D097CA}"/>
          </ac:spMkLst>
        </pc:spChg>
        <pc:grpChg chg="add del">
          <ac:chgData name="zeshan khan" userId="S::zeshan.khan@nu.edu.pk::860a7133-657c-43e7-a51a-16ddffe6fb40" providerId="AD" clId="Web-{682B3152-2515-367B-878C-CB32ACF4ED33}" dt="2023-10-04T16:30:11.822" v="183"/>
          <ac:grpSpMkLst>
            <pc:docMk/>
            <pc:sldMk cId="0" sldId="371"/>
            <ac:grpSpMk id="48138" creationId="{EB9B5B69-A297-4D2F-8B89-529DA8A273B2}"/>
          </ac:grpSpMkLst>
        </pc:grpChg>
        <pc:grpChg chg="add del">
          <ac:chgData name="zeshan khan" userId="S::zeshan.khan@nu.edu.pk::860a7133-657c-43e7-a51a-16ddffe6fb40" providerId="AD" clId="Web-{682B3152-2515-367B-878C-CB32ACF4ED33}" dt="2023-10-04T16:30:11.822" v="183"/>
          <ac:grpSpMkLst>
            <pc:docMk/>
            <pc:sldMk cId="0" sldId="371"/>
            <ac:grpSpMk id="48152" creationId="{BC9C8D0D-644B-4B97-B83C-CC8E64361D44}"/>
          </ac:grpSpMkLst>
        </pc:grpChg>
        <pc:grpChg chg="add del">
          <ac:chgData name="zeshan khan" userId="S::zeshan.khan@nu.edu.pk::860a7133-657c-43e7-a51a-16ddffe6fb40" providerId="AD" clId="Web-{682B3152-2515-367B-878C-CB32ACF4ED33}" dt="2023-10-04T16:30:11.822" v="183"/>
          <ac:grpSpMkLst>
            <pc:docMk/>
            <pc:sldMk cId="0" sldId="371"/>
            <ac:grpSpMk id="48172" creationId="{481DDC0B-F2D9-4A55-A60C-E0532B46C902}"/>
          </ac:grpSpMkLst>
        </pc:grpChg>
        <pc:grpChg chg="add del">
          <ac:chgData name="zeshan khan" userId="S::zeshan.khan@nu.edu.pk::860a7133-657c-43e7-a51a-16ddffe6fb40" providerId="AD" clId="Web-{682B3152-2515-367B-878C-CB32ACF4ED33}" dt="2023-10-04T16:30:11.822" v="183"/>
          <ac:grpSpMkLst>
            <pc:docMk/>
            <pc:sldMk cId="0" sldId="371"/>
            <ac:grpSpMk id="48186" creationId="{FBF9A995-2C32-4FB7-B5F3-E417B7DE06E1}"/>
          </ac:grpSpMkLst>
        </pc:grpChg>
        <pc:grpChg chg="add">
          <ac:chgData name="zeshan khan" userId="S::zeshan.khan@nu.edu.pk::860a7133-657c-43e7-a51a-16ddffe6fb40" providerId="AD" clId="Web-{682B3152-2515-367B-878C-CB32ACF4ED33}" dt="2023-10-04T16:30:11.838" v="184"/>
          <ac:grpSpMkLst>
            <pc:docMk/>
            <pc:sldMk cId="0" sldId="371"/>
            <ac:grpSpMk id="48204" creationId="{EB9B5B69-A297-4D2F-8B89-529DA8A273B2}"/>
          </ac:grpSpMkLst>
        </pc:grpChg>
        <pc:grpChg chg="add">
          <ac:chgData name="zeshan khan" userId="S::zeshan.khan@nu.edu.pk::860a7133-657c-43e7-a51a-16ddffe6fb40" providerId="AD" clId="Web-{682B3152-2515-367B-878C-CB32ACF4ED33}" dt="2023-10-04T16:30:11.838" v="184"/>
          <ac:grpSpMkLst>
            <pc:docMk/>
            <pc:sldMk cId="0" sldId="371"/>
            <ac:grpSpMk id="48205" creationId="{BC9C8D0D-644B-4B97-B83C-CC8E64361D44}"/>
          </ac:grpSpMkLst>
        </pc:grpChg>
        <pc:picChg chg="mod">
          <ac:chgData name="zeshan khan" userId="S::zeshan.khan@nu.edu.pk::860a7133-657c-43e7-a51a-16ddffe6fb40" providerId="AD" clId="Web-{682B3152-2515-367B-878C-CB32ACF4ED33}" dt="2023-10-04T16:30:11.838" v="184"/>
          <ac:picMkLst>
            <pc:docMk/>
            <pc:sldMk cId="0" sldId="371"/>
            <ac:picMk id="48131" creationId="{00000000-0000-0000-0000-000000000000}"/>
          </ac:picMkLst>
        </pc:picChg>
        <pc:picChg chg="mod">
          <ac:chgData name="zeshan khan" userId="S::zeshan.khan@nu.edu.pk::860a7133-657c-43e7-a51a-16ddffe6fb40" providerId="AD" clId="Web-{682B3152-2515-367B-878C-CB32ACF4ED33}" dt="2023-10-04T16:30:11.838" v="184"/>
          <ac:picMkLst>
            <pc:docMk/>
            <pc:sldMk cId="0" sldId="371"/>
            <ac:picMk id="48133" creationId="{00000000-0000-0000-0000-000000000000}"/>
          </ac:picMkLst>
        </pc:picChg>
      </pc:sldChg>
      <pc:sldChg chg="modSp">
        <pc:chgData name="zeshan khan" userId="S::zeshan.khan@nu.edu.pk::860a7133-657c-43e7-a51a-16ddffe6fb40" providerId="AD" clId="Web-{682B3152-2515-367B-878C-CB32ACF4ED33}" dt="2023-10-04T16:09:43.483" v="5" actId="20577"/>
        <pc:sldMkLst>
          <pc:docMk/>
          <pc:sldMk cId="1815280830" sldId="373"/>
        </pc:sldMkLst>
        <pc:spChg chg="mod">
          <ac:chgData name="zeshan khan" userId="S::zeshan.khan@nu.edu.pk::860a7133-657c-43e7-a51a-16ddffe6fb40" providerId="AD" clId="Web-{682B3152-2515-367B-878C-CB32ACF4ED33}" dt="2023-10-04T16:09:43.483" v="5" actId="20577"/>
          <ac:spMkLst>
            <pc:docMk/>
            <pc:sldMk cId="1815280830" sldId="373"/>
            <ac:spMk id="21507" creationId="{00000000-0000-0000-0000-000000000000}"/>
          </ac:spMkLst>
        </pc:spChg>
      </pc:sldChg>
      <pc:sldChg chg="modSp modNotes">
        <pc:chgData name="zeshan khan" userId="S::zeshan.khan@nu.edu.pk::860a7133-657c-43e7-a51a-16ddffe6fb40" providerId="AD" clId="Web-{682B3152-2515-367B-878C-CB32ACF4ED33}" dt="2023-10-04T16:15:44.569" v="61" actId="20577"/>
        <pc:sldMkLst>
          <pc:docMk/>
          <pc:sldMk cId="3589994703" sldId="374"/>
        </pc:sldMkLst>
        <pc:spChg chg="mod">
          <ac:chgData name="zeshan khan" userId="S::zeshan.khan@nu.edu.pk::860a7133-657c-43e7-a51a-16ddffe6fb40" providerId="AD" clId="Web-{682B3152-2515-367B-878C-CB32ACF4ED33}" dt="2023-10-04T16:15:44.569" v="61" actId="20577"/>
          <ac:spMkLst>
            <pc:docMk/>
            <pc:sldMk cId="3589994703" sldId="374"/>
            <ac:spMk id="3" creationId="{00000000-0000-0000-0000-000000000000}"/>
          </ac:spMkLst>
        </pc:spChg>
      </pc:sldChg>
      <pc:sldChg chg="addSp delSp modSp">
        <pc:chgData name="zeshan khan" userId="S::zeshan.khan@nu.edu.pk::860a7133-657c-43e7-a51a-16ddffe6fb40" providerId="AD" clId="Web-{682B3152-2515-367B-878C-CB32ACF4ED33}" dt="2023-10-04T17:47:15.596" v="190" actId="20577"/>
        <pc:sldMkLst>
          <pc:docMk/>
          <pc:sldMk cId="70292359" sldId="377"/>
        </pc:sldMkLst>
        <pc:spChg chg="mod">
          <ac:chgData name="zeshan khan" userId="S::zeshan.khan@nu.edu.pk::860a7133-657c-43e7-a51a-16ddffe6fb40" providerId="AD" clId="Web-{682B3152-2515-367B-878C-CB32ACF4ED33}" dt="2023-10-04T16:27:11.303" v="162"/>
          <ac:spMkLst>
            <pc:docMk/>
            <pc:sldMk cId="70292359" sldId="377"/>
            <ac:spMk id="2" creationId="{00000000-0000-0000-0000-000000000000}"/>
          </ac:spMkLst>
        </pc:spChg>
        <pc:spChg chg="mod">
          <ac:chgData name="zeshan khan" userId="S::zeshan.khan@nu.edu.pk::860a7133-657c-43e7-a51a-16ddffe6fb40" providerId="AD" clId="Web-{682B3152-2515-367B-878C-CB32ACF4ED33}" dt="2023-10-04T17:47:15.596" v="190" actId="20577"/>
          <ac:spMkLst>
            <pc:docMk/>
            <pc:sldMk cId="70292359" sldId="377"/>
            <ac:spMk id="5" creationId="{00000000-0000-0000-0000-000000000000}"/>
          </ac:spMkLst>
        </pc:spChg>
        <pc:spChg chg="add del">
          <ac:chgData name="zeshan khan" userId="S::zeshan.khan@nu.edu.pk::860a7133-657c-43e7-a51a-16ddffe6fb40" providerId="AD" clId="Web-{682B3152-2515-367B-878C-CB32ACF4ED33}" dt="2023-10-04T16:27:11.303" v="162"/>
          <ac:spMkLst>
            <pc:docMk/>
            <pc:sldMk cId="70292359" sldId="377"/>
            <ac:spMk id="38" creationId="{CE6C63DC-BAE4-42B6-8FDF-F6467C2D23AC}"/>
          </ac:spMkLst>
        </pc:spChg>
        <pc:spChg chg="add del">
          <ac:chgData name="zeshan khan" userId="S::zeshan.khan@nu.edu.pk::860a7133-657c-43e7-a51a-16ddffe6fb40" providerId="AD" clId="Web-{682B3152-2515-367B-878C-CB32ACF4ED33}" dt="2023-10-04T16:27:11.303" v="162"/>
          <ac:spMkLst>
            <pc:docMk/>
            <pc:sldMk cId="70292359" sldId="377"/>
            <ac:spMk id="40" creationId="{BFE4781A-41C7-4F27-8792-A74EFB8E5CF1}"/>
          </ac:spMkLst>
        </pc:spChg>
        <pc:spChg chg="add del">
          <ac:chgData name="zeshan khan" userId="S::zeshan.khan@nu.edu.pk::860a7133-657c-43e7-a51a-16ddffe6fb40" providerId="AD" clId="Web-{682B3152-2515-367B-878C-CB32ACF4ED33}" dt="2023-10-04T16:27:11.303" v="162"/>
          <ac:spMkLst>
            <pc:docMk/>
            <pc:sldMk cId="70292359" sldId="377"/>
            <ac:spMk id="42" creationId="{19FE08D8-CEA0-461E-870A-02CD15D9B9D2}"/>
          </ac:spMkLst>
        </pc:spChg>
        <pc:spChg chg="add del">
          <ac:chgData name="zeshan khan" userId="S::zeshan.khan@nu.edu.pk::860a7133-657c-43e7-a51a-16ddffe6fb40" providerId="AD" clId="Web-{682B3152-2515-367B-878C-CB32ACF4ED33}" dt="2023-10-04T16:27:11.303" v="162"/>
          <ac:spMkLst>
            <pc:docMk/>
            <pc:sldMk cId="70292359" sldId="377"/>
            <ac:spMk id="44" creationId="{2B982904-A46E-41DF-BA98-61E2300C7DCB}"/>
          </ac:spMkLst>
        </pc:spChg>
        <pc:spChg chg="add del">
          <ac:chgData name="zeshan khan" userId="S::zeshan.khan@nu.edu.pk::860a7133-657c-43e7-a51a-16ddffe6fb40" providerId="AD" clId="Web-{682B3152-2515-367B-878C-CB32ACF4ED33}" dt="2023-10-04T16:27:11.303" v="162"/>
          <ac:spMkLst>
            <pc:docMk/>
            <pc:sldMk cId="70292359" sldId="377"/>
            <ac:spMk id="46" creationId="{27018161-547E-48F7-A0D9-272C9EA5B379}"/>
          </ac:spMkLst>
        </pc:spChg>
        <pc:spChg chg="add">
          <ac:chgData name="zeshan khan" userId="S::zeshan.khan@nu.edu.pk::860a7133-657c-43e7-a51a-16ddffe6fb40" providerId="AD" clId="Web-{682B3152-2515-367B-878C-CB32ACF4ED33}" dt="2023-10-04T16:27:11.303" v="162"/>
          <ac:spMkLst>
            <pc:docMk/>
            <pc:sldMk cId="70292359" sldId="377"/>
            <ac:spMk id="79" creationId="{CE6C63DC-BAE4-42B6-8FDF-F6467C2D23AC}"/>
          </ac:spMkLst>
        </pc:spChg>
        <pc:spChg chg="add del">
          <ac:chgData name="zeshan khan" userId="S::zeshan.khan@nu.edu.pk::860a7133-657c-43e7-a51a-16ddffe6fb40" providerId="AD" clId="Web-{682B3152-2515-367B-878C-CB32ACF4ED33}" dt="2023-10-04T16:27:11.272" v="161"/>
          <ac:spMkLst>
            <pc:docMk/>
            <pc:sldMk cId="70292359" sldId="377"/>
            <ac:spMk id="80" creationId="{DE91395A-2D18-4AF6-A0AC-AAA7189FED11}"/>
          </ac:spMkLst>
        </pc:spChg>
        <pc:spChg chg="add">
          <ac:chgData name="zeshan khan" userId="S::zeshan.khan@nu.edu.pk::860a7133-657c-43e7-a51a-16ddffe6fb40" providerId="AD" clId="Web-{682B3152-2515-367B-878C-CB32ACF4ED33}" dt="2023-10-04T16:27:11.303" v="162"/>
          <ac:spMkLst>
            <pc:docMk/>
            <pc:sldMk cId="70292359" sldId="377"/>
            <ac:spMk id="81" creationId="{BFE4781A-41C7-4F27-8792-A74EFB8E5CF1}"/>
          </ac:spMkLst>
        </pc:spChg>
        <pc:spChg chg="add del">
          <ac:chgData name="zeshan khan" userId="S::zeshan.khan@nu.edu.pk::860a7133-657c-43e7-a51a-16ddffe6fb40" providerId="AD" clId="Web-{682B3152-2515-367B-878C-CB32ACF4ED33}" dt="2023-10-04T16:27:11.272" v="161"/>
          <ac:spMkLst>
            <pc:docMk/>
            <pc:sldMk cId="70292359" sldId="377"/>
            <ac:spMk id="82" creationId="{A57352BE-A213-4040-BE8E-D4A925AD9DF8}"/>
          </ac:spMkLst>
        </pc:spChg>
        <pc:spChg chg="add">
          <ac:chgData name="zeshan khan" userId="S::zeshan.khan@nu.edu.pk::860a7133-657c-43e7-a51a-16ddffe6fb40" providerId="AD" clId="Web-{682B3152-2515-367B-878C-CB32ACF4ED33}" dt="2023-10-04T16:27:11.303" v="162"/>
          <ac:spMkLst>
            <pc:docMk/>
            <pc:sldMk cId="70292359" sldId="377"/>
            <ac:spMk id="83" creationId="{0A46F010-D160-4609-8979-FFD8C1EA6C43}"/>
          </ac:spMkLst>
        </pc:spChg>
        <pc:spChg chg="add del">
          <ac:chgData name="zeshan khan" userId="S::zeshan.khan@nu.edu.pk::860a7133-657c-43e7-a51a-16ddffe6fb40" providerId="AD" clId="Web-{682B3152-2515-367B-878C-CB32ACF4ED33}" dt="2023-10-04T16:27:11.272" v="161"/>
          <ac:spMkLst>
            <pc:docMk/>
            <pc:sldMk cId="70292359" sldId="377"/>
            <ac:spMk id="84" creationId="{1A44C337-3893-4B29-A265-B1329150B6AA}"/>
          </ac:spMkLst>
        </pc:spChg>
        <pc:spChg chg="add">
          <ac:chgData name="zeshan khan" userId="S::zeshan.khan@nu.edu.pk::860a7133-657c-43e7-a51a-16ddffe6fb40" providerId="AD" clId="Web-{682B3152-2515-367B-878C-CB32ACF4ED33}" dt="2023-10-04T16:27:11.303" v="162"/>
          <ac:spMkLst>
            <pc:docMk/>
            <pc:sldMk cId="70292359" sldId="377"/>
            <ac:spMk id="85" creationId="{81B8C4F6-C3AC-4C94-8EC7-E4F7B7E9CDB6}"/>
          </ac:spMkLst>
        </pc:spChg>
        <pc:spChg chg="add del">
          <ac:chgData name="zeshan khan" userId="S::zeshan.khan@nu.edu.pk::860a7133-657c-43e7-a51a-16ddffe6fb40" providerId="AD" clId="Web-{682B3152-2515-367B-878C-CB32ACF4ED33}" dt="2023-10-04T16:27:11.272" v="161"/>
          <ac:spMkLst>
            <pc:docMk/>
            <pc:sldMk cId="70292359" sldId="377"/>
            <ac:spMk id="114" creationId="{AA5CD610-ED7C-4CED-A9A1-174432C88AF8}"/>
          </ac:spMkLst>
        </pc:spChg>
        <pc:spChg chg="add">
          <ac:chgData name="zeshan khan" userId="S::zeshan.khan@nu.edu.pk::860a7133-657c-43e7-a51a-16ddffe6fb40" providerId="AD" clId="Web-{682B3152-2515-367B-878C-CB32ACF4ED33}" dt="2023-10-04T16:27:11.303" v="162"/>
          <ac:spMkLst>
            <pc:docMk/>
            <pc:sldMk cId="70292359" sldId="377"/>
            <ac:spMk id="115" creationId="{91328346-8BAD-4616-B50B-5CFDA5648D6A}"/>
          </ac:spMkLst>
        </pc:spChg>
        <pc:spChg chg="add del">
          <ac:chgData name="zeshan khan" userId="S::zeshan.khan@nu.edu.pk::860a7133-657c-43e7-a51a-16ddffe6fb40" providerId="AD" clId="Web-{682B3152-2515-367B-878C-CB32ACF4ED33}" dt="2023-10-04T16:27:11.272" v="161"/>
          <ac:spMkLst>
            <pc:docMk/>
            <pc:sldMk cId="70292359" sldId="377"/>
            <ac:spMk id="116" creationId="{0C4379BF-8C7A-480A-BC36-DA55D92A9356}"/>
          </ac:spMkLst>
        </pc:spChg>
        <pc:grpChg chg="add del">
          <ac:chgData name="zeshan khan" userId="S::zeshan.khan@nu.edu.pk::860a7133-657c-43e7-a51a-16ddffe6fb40" providerId="AD" clId="Web-{682B3152-2515-367B-878C-CB32ACF4ED33}" dt="2023-10-04T16:27:11.303" v="162"/>
          <ac:grpSpMkLst>
            <pc:docMk/>
            <pc:sldMk cId="70292359" sldId="377"/>
            <ac:grpSpMk id="10" creationId="{8CD25866-F15D-40A4-AEC5-47C044637AB7}"/>
          </ac:grpSpMkLst>
        </pc:grpChg>
        <pc:grpChg chg="add del">
          <ac:chgData name="zeshan khan" userId="S::zeshan.khan@nu.edu.pk::860a7133-657c-43e7-a51a-16ddffe6fb40" providerId="AD" clId="Web-{682B3152-2515-367B-878C-CB32ACF4ED33}" dt="2023-10-04T16:27:11.303" v="162"/>
          <ac:grpSpMkLst>
            <pc:docMk/>
            <pc:sldMk cId="70292359" sldId="377"/>
            <ac:grpSpMk id="24" creationId="{0C4A17ED-96AA-44A6-A050-E1A7A1CDD9E7}"/>
          </ac:grpSpMkLst>
        </pc:grpChg>
        <pc:grpChg chg="add">
          <ac:chgData name="zeshan khan" userId="S::zeshan.khan@nu.edu.pk::860a7133-657c-43e7-a51a-16ddffe6fb40" providerId="AD" clId="Web-{682B3152-2515-367B-878C-CB32ACF4ED33}" dt="2023-10-04T16:27:11.303" v="162"/>
          <ac:grpSpMkLst>
            <pc:docMk/>
            <pc:sldMk cId="70292359" sldId="377"/>
            <ac:grpSpMk id="51" creationId="{8CD25866-F15D-40A4-AEC5-47C044637AB7}"/>
          </ac:grpSpMkLst>
        </pc:grpChg>
        <pc:grpChg chg="add del">
          <ac:chgData name="zeshan khan" userId="S::zeshan.khan@nu.edu.pk::860a7133-657c-43e7-a51a-16ddffe6fb40" providerId="AD" clId="Web-{682B3152-2515-367B-878C-CB32ACF4ED33}" dt="2023-10-04T16:27:11.272" v="161"/>
          <ac:grpSpMkLst>
            <pc:docMk/>
            <pc:sldMk cId="70292359" sldId="377"/>
            <ac:grpSpMk id="52" creationId="{7398C59F-5A18-487B-91D6-B955AACF2E50}"/>
          </ac:grpSpMkLst>
        </pc:grpChg>
        <pc:grpChg chg="add">
          <ac:chgData name="zeshan khan" userId="S::zeshan.khan@nu.edu.pk::860a7133-657c-43e7-a51a-16ddffe6fb40" providerId="AD" clId="Web-{682B3152-2515-367B-878C-CB32ACF4ED33}" dt="2023-10-04T16:27:11.303" v="162"/>
          <ac:grpSpMkLst>
            <pc:docMk/>
            <pc:sldMk cId="70292359" sldId="377"/>
            <ac:grpSpMk id="65" creationId="{0C4A17ED-96AA-44A6-A050-E1A7A1CDD9E7}"/>
          </ac:grpSpMkLst>
        </pc:grpChg>
        <pc:grpChg chg="add del">
          <ac:chgData name="zeshan khan" userId="S::zeshan.khan@nu.edu.pk::860a7133-657c-43e7-a51a-16ddffe6fb40" providerId="AD" clId="Web-{682B3152-2515-367B-878C-CB32ACF4ED33}" dt="2023-10-04T16:27:11.272" v="161"/>
          <ac:grpSpMkLst>
            <pc:docMk/>
            <pc:sldMk cId="70292359" sldId="377"/>
            <ac:grpSpMk id="66" creationId="{520234FB-542E-4550-9C2F-1B56FD41A1CA}"/>
          </ac:grpSpMkLst>
        </pc:grpChg>
        <pc:grpChg chg="add del">
          <ac:chgData name="zeshan khan" userId="S::zeshan.khan@nu.edu.pk::860a7133-657c-43e7-a51a-16ddffe6fb40" providerId="AD" clId="Web-{682B3152-2515-367B-878C-CB32ACF4ED33}" dt="2023-10-04T16:27:11.272" v="161"/>
          <ac:grpSpMkLst>
            <pc:docMk/>
            <pc:sldMk cId="70292359" sldId="377"/>
            <ac:grpSpMk id="86" creationId="{81E0B358-1267-4844-8B3D-B7A279B4175A}"/>
          </ac:grpSpMkLst>
        </pc:grpChg>
        <pc:grpChg chg="add">
          <ac:chgData name="zeshan khan" userId="S::zeshan.khan@nu.edu.pk::860a7133-657c-43e7-a51a-16ddffe6fb40" providerId="AD" clId="Web-{682B3152-2515-367B-878C-CB32ACF4ED33}" dt="2023-10-04T16:27:11.303" v="162"/>
          <ac:grpSpMkLst>
            <pc:docMk/>
            <pc:sldMk cId="70292359" sldId="377"/>
            <ac:grpSpMk id="87" creationId="{0B789310-9859-4942-98C8-3D2F12AAAE73}"/>
          </ac:grpSpMkLst>
        </pc:grpChg>
        <pc:grpChg chg="add del">
          <ac:chgData name="zeshan khan" userId="S::zeshan.khan@nu.edu.pk::860a7133-657c-43e7-a51a-16ddffe6fb40" providerId="AD" clId="Web-{682B3152-2515-367B-878C-CB32ACF4ED33}" dt="2023-10-04T16:27:11.272" v="161"/>
          <ac:grpSpMkLst>
            <pc:docMk/>
            <pc:sldMk cId="70292359" sldId="377"/>
            <ac:grpSpMk id="100" creationId="{AF44CA9C-80E8-44E1-A79C-D6EBFC73BCA0}"/>
          </ac:grpSpMkLst>
        </pc:grpChg>
        <pc:grpChg chg="add">
          <ac:chgData name="zeshan khan" userId="S::zeshan.khan@nu.edu.pk::860a7133-657c-43e7-a51a-16ddffe6fb40" providerId="AD" clId="Web-{682B3152-2515-367B-878C-CB32ACF4ED33}" dt="2023-10-04T16:27:11.303" v="162"/>
          <ac:grpSpMkLst>
            <pc:docMk/>
            <pc:sldMk cId="70292359" sldId="377"/>
            <ac:grpSpMk id="101" creationId="{6F1CEC7A-E419-4950-AA57-B00546C29CAF}"/>
          </ac:grpSpMkLst>
        </pc:grpChg>
        <pc:picChg chg="add del">
          <ac:chgData name="zeshan khan" userId="S::zeshan.khan@nu.edu.pk::860a7133-657c-43e7-a51a-16ddffe6fb40" providerId="AD" clId="Web-{682B3152-2515-367B-878C-CB32ACF4ED33}" dt="2023-10-04T16:27:11.272" v="161"/>
          <ac:picMkLst>
            <pc:docMk/>
            <pc:sldMk cId="70292359" sldId="377"/>
            <ac:picMk id="48" creationId="{39961939-AAC6-EE4F-E6EF-F291D7E1F63D}"/>
          </ac:picMkLst>
        </pc:picChg>
      </pc:sldChg>
      <pc:sldChg chg="addSp delSp modSp mod setBg">
        <pc:chgData name="zeshan khan" userId="S::zeshan.khan@nu.edu.pk::860a7133-657c-43e7-a51a-16ddffe6fb40" providerId="AD" clId="Web-{682B3152-2515-367B-878C-CB32ACF4ED33}" dt="2023-10-04T17:55:36.490" v="225"/>
        <pc:sldMkLst>
          <pc:docMk/>
          <pc:sldMk cId="1969373008" sldId="379"/>
        </pc:sldMkLst>
        <pc:spChg chg="mod">
          <ac:chgData name="zeshan khan" userId="S::zeshan.khan@nu.edu.pk::860a7133-657c-43e7-a51a-16ddffe6fb40" providerId="AD" clId="Web-{682B3152-2515-367B-878C-CB32ACF4ED33}" dt="2023-10-04T17:55:36.490" v="225"/>
          <ac:spMkLst>
            <pc:docMk/>
            <pc:sldMk cId="1969373008" sldId="379"/>
            <ac:spMk id="37893" creationId="{00000000-0000-0000-0000-000000000000}"/>
          </ac:spMkLst>
        </pc:spChg>
        <pc:spChg chg="mod">
          <ac:chgData name="zeshan khan" userId="S::zeshan.khan@nu.edu.pk::860a7133-657c-43e7-a51a-16ddffe6fb40" providerId="AD" clId="Web-{682B3152-2515-367B-878C-CB32ACF4ED33}" dt="2023-10-04T17:55:36.490" v="225"/>
          <ac:spMkLst>
            <pc:docMk/>
            <pc:sldMk cId="1969373008" sldId="379"/>
            <ac:spMk id="37894" creationId="{00000000-0000-0000-0000-000000000000}"/>
          </ac:spMkLst>
        </pc:spChg>
        <pc:spChg chg="add del">
          <ac:chgData name="zeshan khan" userId="S::zeshan.khan@nu.edu.pk::860a7133-657c-43e7-a51a-16ddffe6fb40" providerId="AD" clId="Web-{682B3152-2515-367B-878C-CB32ACF4ED33}" dt="2023-10-04T17:55:36.490" v="225"/>
          <ac:spMkLst>
            <pc:docMk/>
            <pc:sldMk cId="1969373008" sldId="379"/>
            <ac:spMk id="37899" creationId="{0A46F010-D160-4609-8979-FFD8C1EA6C43}"/>
          </ac:spMkLst>
        </pc:spChg>
        <pc:spChg chg="add del">
          <ac:chgData name="zeshan khan" userId="S::zeshan.khan@nu.edu.pk::860a7133-657c-43e7-a51a-16ddffe6fb40" providerId="AD" clId="Web-{682B3152-2515-367B-878C-CB32ACF4ED33}" dt="2023-10-04T17:55:36.490" v="225"/>
          <ac:spMkLst>
            <pc:docMk/>
            <pc:sldMk cId="1969373008" sldId="379"/>
            <ac:spMk id="37901" creationId="{81B8C4F6-C3AC-4C94-8EC7-E4F7B7E9CDB6}"/>
          </ac:spMkLst>
        </pc:spChg>
        <pc:spChg chg="add del">
          <ac:chgData name="zeshan khan" userId="S::zeshan.khan@nu.edu.pk::860a7133-657c-43e7-a51a-16ddffe6fb40" providerId="AD" clId="Web-{682B3152-2515-367B-878C-CB32ACF4ED33}" dt="2023-10-04T17:55:36.490" v="225"/>
          <ac:spMkLst>
            <pc:docMk/>
            <pc:sldMk cId="1969373008" sldId="379"/>
            <ac:spMk id="37931" creationId="{91328346-8BAD-4616-B50B-5CFDA5648D6A}"/>
          </ac:spMkLst>
        </pc:spChg>
        <pc:spChg chg="add">
          <ac:chgData name="zeshan khan" userId="S::zeshan.khan@nu.edu.pk::860a7133-657c-43e7-a51a-16ddffe6fb40" providerId="AD" clId="Web-{682B3152-2515-367B-878C-CB32ACF4ED33}" dt="2023-10-04T17:55:36.490" v="225"/>
          <ac:spMkLst>
            <pc:docMk/>
            <pc:sldMk cId="1969373008" sldId="379"/>
            <ac:spMk id="37937" creationId="{F7E42047-F7E7-4687-BBE0-D4BDC8E77BB1}"/>
          </ac:spMkLst>
        </pc:spChg>
        <pc:spChg chg="add">
          <ac:chgData name="zeshan khan" userId="S::zeshan.khan@nu.edu.pk::860a7133-657c-43e7-a51a-16ddffe6fb40" providerId="AD" clId="Web-{682B3152-2515-367B-878C-CB32ACF4ED33}" dt="2023-10-04T17:55:36.490" v="225"/>
          <ac:spMkLst>
            <pc:docMk/>
            <pc:sldMk cId="1969373008" sldId="379"/>
            <ac:spMk id="37967" creationId="{2C509E7A-337A-4664-BEC2-03F9BCA0A463}"/>
          </ac:spMkLst>
        </pc:spChg>
        <pc:spChg chg="add">
          <ac:chgData name="zeshan khan" userId="S::zeshan.khan@nu.edu.pk::860a7133-657c-43e7-a51a-16ddffe6fb40" providerId="AD" clId="Web-{682B3152-2515-367B-878C-CB32ACF4ED33}" dt="2023-10-04T17:55:36.490" v="225"/>
          <ac:spMkLst>
            <pc:docMk/>
            <pc:sldMk cId="1969373008" sldId="379"/>
            <ac:spMk id="37969" creationId="{D9AB99AB-E300-4B19-97C3-9A12EA3C7BDA}"/>
          </ac:spMkLst>
        </pc:spChg>
        <pc:grpChg chg="add del">
          <ac:chgData name="zeshan khan" userId="S::zeshan.khan@nu.edu.pk::860a7133-657c-43e7-a51a-16ddffe6fb40" providerId="AD" clId="Web-{682B3152-2515-367B-878C-CB32ACF4ED33}" dt="2023-10-04T17:55:36.490" v="225"/>
          <ac:grpSpMkLst>
            <pc:docMk/>
            <pc:sldMk cId="1969373008" sldId="379"/>
            <ac:grpSpMk id="37903" creationId="{0B789310-9859-4942-98C8-3D2F12AAAE73}"/>
          </ac:grpSpMkLst>
        </pc:grpChg>
        <pc:grpChg chg="add del">
          <ac:chgData name="zeshan khan" userId="S::zeshan.khan@nu.edu.pk::860a7133-657c-43e7-a51a-16ddffe6fb40" providerId="AD" clId="Web-{682B3152-2515-367B-878C-CB32ACF4ED33}" dt="2023-10-04T17:55:36.490" v="225"/>
          <ac:grpSpMkLst>
            <pc:docMk/>
            <pc:sldMk cId="1969373008" sldId="379"/>
            <ac:grpSpMk id="37917" creationId="{6F1CEC7A-E419-4950-AA57-B00546C29CAF}"/>
          </ac:grpSpMkLst>
        </pc:grpChg>
        <pc:grpChg chg="add">
          <ac:chgData name="zeshan khan" userId="S::zeshan.khan@nu.edu.pk::860a7133-657c-43e7-a51a-16ddffe6fb40" providerId="AD" clId="Web-{682B3152-2515-367B-878C-CB32ACF4ED33}" dt="2023-10-04T17:55:36.490" v="225"/>
          <ac:grpSpMkLst>
            <pc:docMk/>
            <pc:sldMk cId="1969373008" sldId="379"/>
            <ac:grpSpMk id="37939" creationId="{8D6F839A-C8D9-4FBC-8EFD-9E56D12F4CD0}"/>
          </ac:grpSpMkLst>
        </pc:grpChg>
        <pc:grpChg chg="add">
          <ac:chgData name="zeshan khan" userId="S::zeshan.khan@nu.edu.pk::860a7133-657c-43e7-a51a-16ddffe6fb40" providerId="AD" clId="Web-{682B3152-2515-367B-878C-CB32ACF4ED33}" dt="2023-10-04T17:55:36.490" v="225"/>
          <ac:grpSpMkLst>
            <pc:docMk/>
            <pc:sldMk cId="1969373008" sldId="379"/>
            <ac:grpSpMk id="37953" creationId="{70EDA856-A216-4EEC-9AB6-A59FFC703612}"/>
          </ac:grpSpMkLst>
        </pc:grpChg>
        <pc:picChg chg="add">
          <ac:chgData name="zeshan khan" userId="S::zeshan.khan@nu.edu.pk::860a7133-657c-43e7-a51a-16ddffe6fb40" providerId="AD" clId="Web-{682B3152-2515-367B-878C-CB32ACF4ED33}" dt="2023-10-04T17:55:36.490" v="225"/>
          <ac:picMkLst>
            <pc:docMk/>
            <pc:sldMk cId="1969373008" sldId="379"/>
            <ac:picMk id="37933" creationId="{F46C4005-BD91-477F-BC28-7621C611036A}"/>
          </ac:picMkLst>
        </pc:picChg>
      </pc:sldChg>
      <pc:sldChg chg="modSp add replId modNotes">
        <pc:chgData name="zeshan khan" userId="S::zeshan.khan@nu.edu.pk::860a7133-657c-43e7-a51a-16ddffe6fb40" providerId="AD" clId="Web-{682B3152-2515-367B-878C-CB32ACF4ED33}" dt="2023-10-04T16:23:33.689" v="155"/>
        <pc:sldMkLst>
          <pc:docMk/>
          <pc:sldMk cId="1562844334" sldId="384"/>
        </pc:sldMkLst>
        <pc:spChg chg="mod">
          <ac:chgData name="zeshan khan" userId="S::zeshan.khan@nu.edu.pk::860a7133-657c-43e7-a51a-16ddffe6fb40" providerId="AD" clId="Web-{682B3152-2515-367B-878C-CB32ACF4ED33}" dt="2023-10-04T16:16:31.039" v="79" actId="20577"/>
          <ac:spMkLst>
            <pc:docMk/>
            <pc:sldMk cId="1562844334" sldId="384"/>
            <ac:spMk id="2" creationId="{00000000-0000-0000-0000-000000000000}"/>
          </ac:spMkLst>
        </pc:spChg>
        <pc:spChg chg="mod">
          <ac:chgData name="zeshan khan" userId="S::zeshan.khan@nu.edu.pk::860a7133-657c-43e7-a51a-16ddffe6fb40" providerId="AD" clId="Web-{682B3152-2515-367B-878C-CB32ACF4ED33}" dt="2023-10-04T16:16:50.899" v="85" actId="20577"/>
          <ac:spMkLst>
            <pc:docMk/>
            <pc:sldMk cId="1562844334" sldId="384"/>
            <ac:spMk id="3" creationId="{00000000-0000-0000-0000-000000000000}"/>
          </ac:spMkLst>
        </pc:spChg>
      </pc:sldChg>
      <pc:sldChg chg="modSp add replId modNotes">
        <pc:chgData name="zeshan khan" userId="S::zeshan.khan@nu.edu.pk::860a7133-657c-43e7-a51a-16ddffe6fb40" providerId="AD" clId="Web-{682B3152-2515-367B-878C-CB32ACF4ED33}" dt="2023-10-04T16:20:44.763" v="111"/>
        <pc:sldMkLst>
          <pc:docMk/>
          <pc:sldMk cId="2442769375" sldId="385"/>
        </pc:sldMkLst>
        <pc:spChg chg="mod">
          <ac:chgData name="zeshan khan" userId="S::zeshan.khan@nu.edu.pk::860a7133-657c-43e7-a51a-16ddffe6fb40" providerId="AD" clId="Web-{682B3152-2515-367B-878C-CB32ACF4ED33}" dt="2023-10-04T16:16:01.382" v="66" actId="20577"/>
          <ac:spMkLst>
            <pc:docMk/>
            <pc:sldMk cId="2442769375" sldId="385"/>
            <ac:spMk id="2" creationId="{00000000-0000-0000-0000-000000000000}"/>
          </ac:spMkLst>
        </pc:spChg>
        <pc:spChg chg="mod">
          <ac:chgData name="zeshan khan" userId="S::zeshan.khan@nu.edu.pk::860a7133-657c-43e7-a51a-16ddffe6fb40" providerId="AD" clId="Web-{682B3152-2515-367B-878C-CB32ACF4ED33}" dt="2023-10-04T16:17:00.508" v="90" actId="20577"/>
          <ac:spMkLst>
            <pc:docMk/>
            <pc:sldMk cId="2442769375" sldId="385"/>
            <ac:spMk id="3" creationId="{00000000-0000-0000-0000-000000000000}"/>
          </ac:spMkLst>
        </pc:spChg>
      </pc:sldChg>
      <pc:sldChg chg="addSp modSp add mod replId setBg modNotes">
        <pc:chgData name="zeshan khan" userId="S::zeshan.khan@nu.edu.pk::860a7133-657c-43e7-a51a-16ddffe6fb40" providerId="AD" clId="Web-{682B3152-2515-367B-878C-CB32ACF4ED33}" dt="2023-10-04T17:55:30.724" v="224"/>
        <pc:sldMkLst>
          <pc:docMk/>
          <pc:sldMk cId="4087333492" sldId="386"/>
        </pc:sldMkLst>
        <pc:spChg chg="mod">
          <ac:chgData name="zeshan khan" userId="S::zeshan.khan@nu.edu.pk::860a7133-657c-43e7-a51a-16ddffe6fb40" providerId="AD" clId="Web-{682B3152-2515-367B-878C-CB32ACF4ED33}" dt="2023-10-04T17:55:30.724" v="224"/>
          <ac:spMkLst>
            <pc:docMk/>
            <pc:sldMk cId="4087333492" sldId="386"/>
            <ac:spMk id="35842" creationId="{00000000-0000-0000-0000-000000000000}"/>
          </ac:spMkLst>
        </pc:spChg>
        <pc:spChg chg="mod">
          <ac:chgData name="zeshan khan" userId="S::zeshan.khan@nu.edu.pk::860a7133-657c-43e7-a51a-16ddffe6fb40" providerId="AD" clId="Web-{682B3152-2515-367B-878C-CB32ACF4ED33}" dt="2023-10-04T17:55:30.724" v="224"/>
          <ac:spMkLst>
            <pc:docMk/>
            <pc:sldMk cId="4087333492" sldId="386"/>
            <ac:spMk id="35843" creationId="{00000000-0000-0000-0000-000000000000}"/>
          </ac:spMkLst>
        </pc:spChg>
        <pc:spChg chg="add">
          <ac:chgData name="zeshan khan" userId="S::zeshan.khan@nu.edu.pk::860a7133-657c-43e7-a51a-16ddffe6fb40" providerId="AD" clId="Web-{682B3152-2515-367B-878C-CB32ACF4ED33}" dt="2023-10-04T17:55:30.724" v="224"/>
          <ac:spMkLst>
            <pc:docMk/>
            <pc:sldMk cId="4087333492" sldId="386"/>
            <ac:spMk id="35849" creationId="{F7E42047-F7E7-4687-BBE0-D4BDC8E77BB1}"/>
          </ac:spMkLst>
        </pc:spChg>
        <pc:spChg chg="add">
          <ac:chgData name="zeshan khan" userId="S::zeshan.khan@nu.edu.pk::860a7133-657c-43e7-a51a-16ddffe6fb40" providerId="AD" clId="Web-{682B3152-2515-367B-878C-CB32ACF4ED33}" dt="2023-10-04T17:55:30.724" v="224"/>
          <ac:spMkLst>
            <pc:docMk/>
            <pc:sldMk cId="4087333492" sldId="386"/>
            <ac:spMk id="35879" creationId="{2C509E7A-337A-4664-BEC2-03F9BCA0A463}"/>
          </ac:spMkLst>
        </pc:spChg>
        <pc:spChg chg="add">
          <ac:chgData name="zeshan khan" userId="S::zeshan.khan@nu.edu.pk::860a7133-657c-43e7-a51a-16ddffe6fb40" providerId="AD" clId="Web-{682B3152-2515-367B-878C-CB32ACF4ED33}" dt="2023-10-04T17:55:30.724" v="224"/>
          <ac:spMkLst>
            <pc:docMk/>
            <pc:sldMk cId="4087333492" sldId="386"/>
            <ac:spMk id="35881" creationId="{D9AB99AB-E300-4B19-97C3-9A12EA3C7BDA}"/>
          </ac:spMkLst>
        </pc:spChg>
        <pc:grpChg chg="add">
          <ac:chgData name="zeshan khan" userId="S::zeshan.khan@nu.edu.pk::860a7133-657c-43e7-a51a-16ddffe6fb40" providerId="AD" clId="Web-{682B3152-2515-367B-878C-CB32ACF4ED33}" dt="2023-10-04T17:55:30.724" v="224"/>
          <ac:grpSpMkLst>
            <pc:docMk/>
            <pc:sldMk cId="4087333492" sldId="386"/>
            <ac:grpSpMk id="35851" creationId="{8D6F839A-C8D9-4FBC-8EFD-9E56D12F4CD0}"/>
          </ac:grpSpMkLst>
        </pc:grpChg>
        <pc:grpChg chg="add">
          <ac:chgData name="zeshan khan" userId="S::zeshan.khan@nu.edu.pk::860a7133-657c-43e7-a51a-16ddffe6fb40" providerId="AD" clId="Web-{682B3152-2515-367B-878C-CB32ACF4ED33}" dt="2023-10-04T17:55:30.724" v="224"/>
          <ac:grpSpMkLst>
            <pc:docMk/>
            <pc:sldMk cId="4087333492" sldId="386"/>
            <ac:grpSpMk id="35865" creationId="{70EDA856-A216-4EEC-9AB6-A59FFC703612}"/>
          </ac:grpSpMkLst>
        </pc:grpChg>
        <pc:picChg chg="add">
          <ac:chgData name="zeshan khan" userId="S::zeshan.khan@nu.edu.pk::860a7133-657c-43e7-a51a-16ddffe6fb40" providerId="AD" clId="Web-{682B3152-2515-367B-878C-CB32ACF4ED33}" dt="2023-10-04T17:55:30.724" v="224"/>
          <ac:picMkLst>
            <pc:docMk/>
            <pc:sldMk cId="4087333492" sldId="386"/>
            <ac:picMk id="35845" creationId="{12ED8EE4-8CAB-B022-979E-38F757CBB32B}"/>
          </ac:picMkLst>
        </pc:picChg>
      </pc:sldChg>
    </pc:docChg>
  </pc:docChgLst>
  <pc:docChgLst>
    <pc:chgData name="zeshan khan" userId="S::zeshan.khan@nu.edu.pk::860a7133-657c-43e7-a51a-16ddffe6fb40" providerId="AD" clId="Web-{29C01C57-CA2A-A92E-8DCD-C3289806813F}"/>
    <pc:docChg chg="modSld">
      <pc:chgData name="zeshan khan" userId="S::zeshan.khan@nu.edu.pk::860a7133-657c-43e7-a51a-16ddffe6fb40" providerId="AD" clId="Web-{29C01C57-CA2A-A92E-8DCD-C3289806813F}" dt="2023-10-02T16:59:02.983" v="4" actId="14100"/>
      <pc:docMkLst>
        <pc:docMk/>
      </pc:docMkLst>
      <pc:sldChg chg="modSp">
        <pc:chgData name="zeshan khan" userId="S::zeshan.khan@nu.edu.pk::860a7133-657c-43e7-a51a-16ddffe6fb40" providerId="AD" clId="Web-{29C01C57-CA2A-A92E-8DCD-C3289806813F}" dt="2023-10-02T16:58:41.544" v="3" actId="1076"/>
        <pc:sldMkLst>
          <pc:docMk/>
          <pc:sldMk cId="0" sldId="348"/>
        </pc:sldMkLst>
        <pc:spChg chg="mod">
          <ac:chgData name="zeshan khan" userId="S::zeshan.khan@nu.edu.pk::860a7133-657c-43e7-a51a-16ddffe6fb40" providerId="AD" clId="Web-{29C01C57-CA2A-A92E-8DCD-C3289806813F}" dt="2023-10-02T16:58:40.716" v="2" actId="20577"/>
          <ac:spMkLst>
            <pc:docMk/>
            <pc:sldMk cId="0" sldId="348"/>
            <ac:spMk id="31748" creationId="{00000000-0000-0000-0000-000000000000}"/>
          </ac:spMkLst>
        </pc:spChg>
        <pc:graphicFrameChg chg="mod">
          <ac:chgData name="zeshan khan" userId="S::zeshan.khan@nu.edu.pk::860a7133-657c-43e7-a51a-16ddffe6fb40" providerId="AD" clId="Web-{29C01C57-CA2A-A92E-8DCD-C3289806813F}" dt="2023-10-02T16:58:41.544" v="3" actId="1076"/>
          <ac:graphicFrameMkLst>
            <pc:docMk/>
            <pc:sldMk cId="0" sldId="348"/>
            <ac:graphicFrameMk id="31746" creationId="{00000000-0000-0000-0000-000000000000}"/>
          </ac:graphicFrameMkLst>
        </pc:graphicFrameChg>
      </pc:sldChg>
      <pc:sldChg chg="modSp">
        <pc:chgData name="zeshan khan" userId="S::zeshan.khan@nu.edu.pk::860a7133-657c-43e7-a51a-16ddffe6fb40" providerId="AD" clId="Web-{29C01C57-CA2A-A92E-8DCD-C3289806813F}" dt="2023-10-02T16:59:02.983" v="4" actId="14100"/>
        <pc:sldMkLst>
          <pc:docMk/>
          <pc:sldMk cId="1969373008" sldId="379"/>
        </pc:sldMkLst>
        <pc:spChg chg="mod">
          <ac:chgData name="zeshan khan" userId="S::zeshan.khan@nu.edu.pk::860a7133-657c-43e7-a51a-16ddffe6fb40" providerId="AD" clId="Web-{29C01C57-CA2A-A92E-8DCD-C3289806813F}" dt="2023-10-02T16:59:02.983" v="4" actId="14100"/>
          <ac:spMkLst>
            <pc:docMk/>
            <pc:sldMk cId="1969373008" sldId="379"/>
            <ac:spMk id="37893" creationId="{00000000-0000-0000-0000-000000000000}"/>
          </ac:spMkLst>
        </pc:spChg>
      </pc:sldChg>
    </pc:docChg>
  </pc:docChgLst>
  <pc:docChgLst>
    <pc:chgData name="zeshan khan" userId="S::zeshan.khan@nu.edu.pk::860a7133-657c-43e7-a51a-16ddffe6fb40" providerId="AD" clId="Web-{BF31A0EE-F6CA-60B8-0605-07A042FA327B}"/>
    <pc:docChg chg="modSld">
      <pc:chgData name="zeshan khan" userId="S::zeshan.khan@nu.edu.pk::860a7133-657c-43e7-a51a-16ddffe6fb40" providerId="AD" clId="Web-{BF31A0EE-F6CA-60B8-0605-07A042FA327B}" dt="2023-10-09T14:14:19.360" v="8" actId="1076"/>
      <pc:docMkLst>
        <pc:docMk/>
      </pc:docMkLst>
      <pc:sldChg chg="modSp">
        <pc:chgData name="zeshan khan" userId="S::zeshan.khan@nu.edu.pk::860a7133-657c-43e7-a51a-16ddffe6fb40" providerId="AD" clId="Web-{BF31A0EE-F6CA-60B8-0605-07A042FA327B}" dt="2023-10-09T14:13:15.827" v="1" actId="14100"/>
        <pc:sldMkLst>
          <pc:docMk/>
          <pc:sldMk cId="0" sldId="342"/>
        </pc:sldMkLst>
        <pc:spChg chg="mod">
          <ac:chgData name="zeshan khan" userId="S::zeshan.khan@nu.edu.pk::860a7133-657c-43e7-a51a-16ddffe6fb40" providerId="AD" clId="Web-{BF31A0EE-F6CA-60B8-0605-07A042FA327B}" dt="2023-10-09T14:13:07.514" v="0" actId="14100"/>
          <ac:spMkLst>
            <pc:docMk/>
            <pc:sldMk cId="0" sldId="342"/>
            <ac:spMk id="74755" creationId="{00000000-0000-0000-0000-000000000000}"/>
          </ac:spMkLst>
        </pc:spChg>
        <pc:picChg chg="mod">
          <ac:chgData name="zeshan khan" userId="S::zeshan.khan@nu.edu.pk::860a7133-657c-43e7-a51a-16ddffe6fb40" providerId="AD" clId="Web-{BF31A0EE-F6CA-60B8-0605-07A042FA327B}" dt="2023-10-09T14:13:15.827" v="1" actId="14100"/>
          <ac:picMkLst>
            <pc:docMk/>
            <pc:sldMk cId="0" sldId="342"/>
            <ac:picMk id="74757" creationId="{00000000-0000-0000-0000-000000000000}"/>
          </ac:picMkLst>
        </pc:picChg>
      </pc:sldChg>
      <pc:sldChg chg="modSp">
        <pc:chgData name="zeshan khan" userId="S::zeshan.khan@nu.edu.pk::860a7133-657c-43e7-a51a-16ddffe6fb40" providerId="AD" clId="Web-{BF31A0EE-F6CA-60B8-0605-07A042FA327B}" dt="2023-10-09T14:14:02.250" v="5" actId="14100"/>
        <pc:sldMkLst>
          <pc:docMk/>
          <pc:sldMk cId="0" sldId="363"/>
        </pc:sldMkLst>
        <pc:spChg chg="mod">
          <ac:chgData name="zeshan khan" userId="S::zeshan.khan@nu.edu.pk::860a7133-657c-43e7-a51a-16ddffe6fb40" providerId="AD" clId="Web-{BF31A0EE-F6CA-60B8-0605-07A042FA327B}" dt="2023-10-09T14:14:02.250" v="5" actId="14100"/>
          <ac:spMkLst>
            <pc:docMk/>
            <pc:sldMk cId="0" sldId="363"/>
            <ac:spMk id="78850" creationId="{00000000-0000-0000-0000-000000000000}"/>
          </ac:spMkLst>
        </pc:spChg>
      </pc:sldChg>
      <pc:sldChg chg="modSp">
        <pc:chgData name="zeshan khan" userId="S::zeshan.khan@nu.edu.pk::860a7133-657c-43e7-a51a-16ddffe6fb40" providerId="AD" clId="Web-{BF31A0EE-F6CA-60B8-0605-07A042FA327B}" dt="2023-10-09T14:14:19.360" v="8" actId="1076"/>
        <pc:sldMkLst>
          <pc:docMk/>
          <pc:sldMk cId="0" sldId="364"/>
        </pc:sldMkLst>
        <pc:spChg chg="mod">
          <ac:chgData name="zeshan khan" userId="S::zeshan.khan@nu.edu.pk::860a7133-657c-43e7-a51a-16ddffe6fb40" providerId="AD" clId="Web-{BF31A0EE-F6CA-60B8-0605-07A042FA327B}" dt="2023-10-09T14:14:14.266" v="7" actId="14100"/>
          <ac:spMkLst>
            <pc:docMk/>
            <pc:sldMk cId="0" sldId="364"/>
            <ac:spMk id="80898" creationId="{00000000-0000-0000-0000-000000000000}"/>
          </ac:spMkLst>
        </pc:spChg>
        <pc:spChg chg="mod">
          <ac:chgData name="zeshan khan" userId="S::zeshan.khan@nu.edu.pk::860a7133-657c-43e7-a51a-16ddffe6fb40" providerId="AD" clId="Web-{BF31A0EE-F6CA-60B8-0605-07A042FA327B}" dt="2023-10-09T14:14:19.360" v="8" actId="1076"/>
          <ac:spMkLst>
            <pc:docMk/>
            <pc:sldMk cId="0" sldId="364"/>
            <ac:spMk id="80899" creationId="{00000000-0000-0000-0000-000000000000}"/>
          </ac:spMkLst>
        </pc:spChg>
      </pc:sldChg>
      <pc:sldChg chg="modSp">
        <pc:chgData name="zeshan khan" userId="S::zeshan.khan@nu.edu.pk::860a7133-657c-43e7-a51a-16ddffe6fb40" providerId="AD" clId="Web-{BF31A0EE-F6CA-60B8-0605-07A042FA327B}" dt="2023-10-09T14:13:48.750" v="3" actId="1076"/>
        <pc:sldMkLst>
          <pc:docMk/>
          <pc:sldMk cId="0" sldId="369"/>
        </pc:sldMkLst>
        <pc:spChg chg="mod">
          <ac:chgData name="zeshan khan" userId="S::zeshan.khan@nu.edu.pk::860a7133-657c-43e7-a51a-16ddffe6fb40" providerId="AD" clId="Web-{BF31A0EE-F6CA-60B8-0605-07A042FA327B}" dt="2023-10-09T14:13:48.750" v="3" actId="1076"/>
          <ac:spMkLst>
            <pc:docMk/>
            <pc:sldMk cId="0" sldId="369"/>
            <ac:spMk id="76802" creationId="{00000000-0000-0000-0000-000000000000}"/>
          </ac:spMkLst>
        </pc:spChg>
      </pc:sldChg>
    </pc:docChg>
  </pc:docChgLst>
  <pc:docChgLst>
    <pc:chgData name="zeshan khan" userId="S::zeshan.khan@nu.edu.pk::860a7133-657c-43e7-a51a-16ddffe6fb40" providerId="AD" clId="Web-{2C4C3960-019D-05B9-4300-A1D7C75CE001}"/>
    <pc:docChg chg="modSld addMainMaster delMainMaster">
      <pc:chgData name="zeshan khan" userId="S::zeshan.khan@nu.edu.pk::860a7133-657c-43e7-a51a-16ddffe6fb40" providerId="AD" clId="Web-{2C4C3960-019D-05B9-4300-A1D7C75CE001}" dt="2023-09-20T21:14:26.172" v="44"/>
      <pc:docMkLst>
        <pc:docMk/>
      </pc:docMkLst>
      <pc:sldChg chg="addSp delSp modSp mod setBg modClrScheme setClrOvrMap chgLayout">
        <pc:chgData name="zeshan khan" userId="S::zeshan.khan@nu.edu.pk::860a7133-657c-43e7-a51a-16ddffe6fb40" providerId="AD" clId="Web-{2C4C3960-019D-05B9-4300-A1D7C75CE001}" dt="2023-09-20T21:07:38.085" v="14"/>
        <pc:sldMkLst>
          <pc:docMk/>
          <pc:sldMk cId="0" sldId="258"/>
        </pc:sldMkLst>
        <pc:spChg chg="mod ord">
          <ac:chgData name="zeshan khan" userId="S::zeshan.khan@nu.edu.pk::860a7133-657c-43e7-a51a-16ddffe6fb40" providerId="AD" clId="Web-{2C4C3960-019D-05B9-4300-A1D7C75CE001}" dt="2023-09-20T21:07:38.085" v="14"/>
          <ac:spMkLst>
            <pc:docMk/>
            <pc:sldMk cId="0" sldId="258"/>
            <ac:spMk id="17410" creationId="{00000000-0000-0000-0000-000000000000}"/>
          </ac:spMkLst>
        </pc:spChg>
        <pc:spChg chg="mod ord">
          <ac:chgData name="zeshan khan" userId="S::zeshan.khan@nu.edu.pk::860a7133-657c-43e7-a51a-16ddffe6fb40" providerId="AD" clId="Web-{2C4C3960-019D-05B9-4300-A1D7C75CE001}" dt="2023-09-20T21:07:38.085" v="14"/>
          <ac:spMkLst>
            <pc:docMk/>
            <pc:sldMk cId="0" sldId="258"/>
            <ac:spMk id="17411" creationId="{00000000-0000-0000-0000-000000000000}"/>
          </ac:spMkLst>
        </pc:spChg>
        <pc:spChg chg="add del">
          <ac:chgData name="zeshan khan" userId="S::zeshan.khan@nu.edu.pk::860a7133-657c-43e7-a51a-16ddffe6fb40" providerId="AD" clId="Web-{2C4C3960-019D-05B9-4300-A1D7C75CE001}" dt="2023-09-20T21:07:38.038" v="13"/>
          <ac:spMkLst>
            <pc:docMk/>
            <pc:sldMk cId="0" sldId="258"/>
            <ac:spMk id="17417" creationId="{2B258D2B-6AC3-4B3A-A87C-FD7E6517826E}"/>
          </ac:spMkLst>
        </pc:spChg>
        <pc:spChg chg="add del">
          <ac:chgData name="zeshan khan" userId="S::zeshan.khan@nu.edu.pk::860a7133-657c-43e7-a51a-16ddffe6fb40" providerId="AD" clId="Web-{2C4C3960-019D-05B9-4300-A1D7C75CE001}" dt="2023-09-20T21:07:38.038" v="13"/>
          <ac:spMkLst>
            <pc:docMk/>
            <pc:sldMk cId="0" sldId="258"/>
            <ac:spMk id="17419" creationId="{8D55DD8B-9BF9-4B91-A22D-2D3F2AEFF189}"/>
          </ac:spMkLst>
        </pc:spChg>
        <pc:spChg chg="add">
          <ac:chgData name="zeshan khan" userId="S::zeshan.khan@nu.edu.pk::860a7133-657c-43e7-a51a-16ddffe6fb40" providerId="AD" clId="Web-{2C4C3960-019D-05B9-4300-A1D7C75CE001}" dt="2023-09-20T21:07:38.085" v="14"/>
          <ac:spMkLst>
            <pc:docMk/>
            <pc:sldMk cId="0" sldId="258"/>
            <ac:spMk id="17421" creationId="{F0254341-1068-4FB7-8AEF-220C6EB4101F}"/>
          </ac:spMkLst>
        </pc:spChg>
        <pc:spChg chg="add">
          <ac:chgData name="zeshan khan" userId="S::zeshan.khan@nu.edu.pk::860a7133-657c-43e7-a51a-16ddffe6fb40" providerId="AD" clId="Web-{2C4C3960-019D-05B9-4300-A1D7C75CE001}" dt="2023-09-20T21:07:38.085" v="14"/>
          <ac:spMkLst>
            <pc:docMk/>
            <pc:sldMk cId="0" sldId="258"/>
            <ac:spMk id="17422" creationId="{39EE869B-085D-43B3-AED8-9B065561249F}"/>
          </ac:spMkLst>
        </pc:spChg>
        <pc:spChg chg="add">
          <ac:chgData name="zeshan khan" userId="S::zeshan.khan@nu.edu.pk::860a7133-657c-43e7-a51a-16ddffe6fb40" providerId="AD" clId="Web-{2C4C3960-019D-05B9-4300-A1D7C75CE001}" dt="2023-09-20T21:07:38.085" v="14"/>
          <ac:spMkLst>
            <pc:docMk/>
            <pc:sldMk cId="0" sldId="258"/>
            <ac:spMk id="17423" creationId="{C54E744A-A072-47AF-981A-37186176C2CC}"/>
          </ac:spMkLst>
        </pc:spChg>
        <pc:picChg chg="add del">
          <ac:chgData name="zeshan khan" userId="S::zeshan.khan@nu.edu.pk::860a7133-657c-43e7-a51a-16ddffe6fb40" providerId="AD" clId="Web-{2C4C3960-019D-05B9-4300-A1D7C75CE001}" dt="2023-09-20T21:07:38.038" v="13"/>
          <ac:picMkLst>
            <pc:docMk/>
            <pc:sldMk cId="0" sldId="258"/>
            <ac:picMk id="17413" creationId="{A763ED68-B428-2B3E-E766-6CCA378E8927}"/>
          </ac:picMkLst>
        </pc:picChg>
        <pc:picChg chg="add">
          <ac:chgData name="zeshan khan" userId="S::zeshan.khan@nu.edu.pk::860a7133-657c-43e7-a51a-16ddffe6fb40" providerId="AD" clId="Web-{2C4C3960-019D-05B9-4300-A1D7C75CE001}" dt="2023-09-20T21:07:38.085" v="14"/>
          <ac:picMkLst>
            <pc:docMk/>
            <pc:sldMk cId="0" sldId="258"/>
            <ac:picMk id="17424" creationId="{492C0847-A847-4266-B056-5E845AC84CA1}"/>
          </ac:picMkLst>
        </pc:picChg>
      </pc:sldChg>
      <pc:sldChg chg="modSp mod modClrScheme chgLayout">
        <pc:chgData name="zeshan khan" userId="S::zeshan.khan@nu.edu.pk::860a7133-657c-43e7-a51a-16ddffe6fb40" providerId="AD" clId="Web-{2C4C3960-019D-05B9-4300-A1D7C75CE001}" dt="2023-09-20T21:06:18.536" v="0"/>
        <pc:sldMkLst>
          <pc:docMk/>
          <pc:sldMk cId="0" sldId="337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37"/>
            <ac:spMk id="21506" creationId="{00000000-0000-0000-0000-000000000000}"/>
          </ac:spMkLst>
        </pc:spChg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37"/>
            <ac:spMk id="21507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2C4C3960-019D-05B9-4300-A1D7C75CE001}" dt="2023-09-20T21:06:18.536" v="0"/>
        <pc:sldMkLst>
          <pc:docMk/>
          <pc:sldMk cId="0" sldId="341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41"/>
            <ac:spMk id="60419" creationId="{00000000-0000-0000-0000-000000000000}"/>
          </ac:spMkLst>
        </pc:spChg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41"/>
            <ac:spMk id="60420" creationId="{00000000-0000-0000-0000-000000000000}"/>
          </ac:spMkLst>
        </pc:spChg>
      </pc:sldChg>
      <pc:sldChg chg="delSp modSp mod modClrScheme chgLayout">
        <pc:chgData name="zeshan khan" userId="S::zeshan.khan@nu.edu.pk::860a7133-657c-43e7-a51a-16ddffe6fb40" providerId="AD" clId="Web-{2C4C3960-019D-05B9-4300-A1D7C75CE001}" dt="2023-09-20T21:14:19.781" v="41"/>
        <pc:sldMkLst>
          <pc:docMk/>
          <pc:sldMk cId="0" sldId="342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42"/>
            <ac:spMk id="74754" creationId="{00000000-0000-0000-0000-000000000000}"/>
          </ac:spMkLst>
        </pc:spChg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42"/>
            <ac:spMk id="74755" creationId="{00000000-0000-0000-0000-000000000000}"/>
          </ac:spMkLst>
        </pc:spChg>
        <pc:grpChg chg="del">
          <ac:chgData name="zeshan khan" userId="S::zeshan.khan@nu.edu.pk::860a7133-657c-43e7-a51a-16ddffe6fb40" providerId="AD" clId="Web-{2C4C3960-019D-05B9-4300-A1D7C75CE001}" dt="2023-09-20T21:14:19.781" v="41"/>
          <ac:grpSpMkLst>
            <pc:docMk/>
            <pc:sldMk cId="0" sldId="342"/>
            <ac:grpSpMk id="74756" creationId="{00000000-0000-0000-0000-000000000000}"/>
          </ac:grpSpMkLst>
        </pc:grpChg>
      </pc:sldChg>
      <pc:sldChg chg="modSp mod modClrScheme chgLayout">
        <pc:chgData name="zeshan khan" userId="S::zeshan.khan@nu.edu.pk::860a7133-657c-43e7-a51a-16ddffe6fb40" providerId="AD" clId="Web-{2C4C3960-019D-05B9-4300-A1D7C75CE001}" dt="2023-09-20T21:06:18.536" v="0"/>
        <pc:sldMkLst>
          <pc:docMk/>
          <pc:sldMk cId="0" sldId="343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43"/>
            <ac:spMk id="19458" creationId="{00000000-0000-0000-0000-000000000000}"/>
          </ac:spMkLst>
        </pc:spChg>
      </pc:sldChg>
      <pc:sldChg chg="addSp delSp modSp mod setBg modClrScheme setClrOvrMap chgLayout">
        <pc:chgData name="zeshan khan" userId="S::zeshan.khan@nu.edu.pk::860a7133-657c-43e7-a51a-16ddffe6fb40" providerId="AD" clId="Web-{2C4C3960-019D-05B9-4300-A1D7C75CE001}" dt="2023-09-20T21:08:46.227" v="16"/>
        <pc:sldMkLst>
          <pc:docMk/>
          <pc:sldMk cId="0" sldId="346"/>
        </pc:sldMkLst>
        <pc:spChg chg="mod ord">
          <ac:chgData name="zeshan khan" userId="S::zeshan.khan@nu.edu.pk::860a7133-657c-43e7-a51a-16ddffe6fb40" providerId="AD" clId="Web-{2C4C3960-019D-05B9-4300-A1D7C75CE001}" dt="2023-09-20T21:08:46.227" v="16"/>
          <ac:spMkLst>
            <pc:docMk/>
            <pc:sldMk cId="0" sldId="346"/>
            <ac:spMk id="23554" creationId="{00000000-0000-0000-0000-000000000000}"/>
          </ac:spMkLst>
        </pc:spChg>
        <pc:spChg chg="mod ord">
          <ac:chgData name="zeshan khan" userId="S::zeshan.khan@nu.edu.pk::860a7133-657c-43e7-a51a-16ddffe6fb40" providerId="AD" clId="Web-{2C4C3960-019D-05B9-4300-A1D7C75CE001}" dt="2023-09-20T21:08:46.227" v="16"/>
          <ac:spMkLst>
            <pc:docMk/>
            <pc:sldMk cId="0" sldId="346"/>
            <ac:spMk id="23555" creationId="{00000000-0000-0000-0000-000000000000}"/>
          </ac:spMkLst>
        </pc:spChg>
        <pc:spChg chg="add">
          <ac:chgData name="zeshan khan" userId="S::zeshan.khan@nu.edu.pk::860a7133-657c-43e7-a51a-16ddffe6fb40" providerId="AD" clId="Web-{2C4C3960-019D-05B9-4300-A1D7C75CE001}" dt="2023-09-20T21:08:46.227" v="16"/>
          <ac:spMkLst>
            <pc:docMk/>
            <pc:sldMk cId="0" sldId="346"/>
            <ac:spMk id="23561" creationId="{39EE869B-085D-43B3-AED8-9B065561249F}"/>
          </ac:spMkLst>
        </pc:spChg>
        <pc:spChg chg="add">
          <ac:chgData name="zeshan khan" userId="S::zeshan.khan@nu.edu.pk::860a7133-657c-43e7-a51a-16ddffe6fb40" providerId="AD" clId="Web-{2C4C3960-019D-05B9-4300-A1D7C75CE001}" dt="2023-09-20T21:08:46.227" v="16"/>
          <ac:spMkLst>
            <pc:docMk/>
            <pc:sldMk cId="0" sldId="346"/>
            <ac:spMk id="23563" creationId="{C54E744A-A072-47AF-981A-37186176C2CC}"/>
          </ac:spMkLst>
        </pc:spChg>
        <pc:spChg chg="add">
          <ac:chgData name="zeshan khan" userId="S::zeshan.khan@nu.edu.pk::860a7133-657c-43e7-a51a-16ddffe6fb40" providerId="AD" clId="Web-{2C4C3960-019D-05B9-4300-A1D7C75CE001}" dt="2023-09-20T21:08:46.227" v="16"/>
          <ac:spMkLst>
            <pc:docMk/>
            <pc:sldMk cId="0" sldId="346"/>
            <ac:spMk id="23565" creationId="{F0254341-1068-4FB7-8AEF-220C6EB4101F}"/>
          </ac:spMkLst>
        </pc:spChg>
        <pc:grpChg chg="del">
          <ac:chgData name="zeshan khan" userId="S::zeshan.khan@nu.edu.pk::860a7133-657c-43e7-a51a-16ddffe6fb40" providerId="AD" clId="Web-{2C4C3960-019D-05B9-4300-A1D7C75CE001}" dt="2023-09-20T21:08:28.664" v="15"/>
          <ac:grpSpMkLst>
            <pc:docMk/>
            <pc:sldMk cId="0" sldId="346"/>
            <ac:grpSpMk id="23557" creationId="{00000000-0000-0000-0000-000000000000}"/>
          </ac:grpSpMkLst>
        </pc:grpChg>
        <pc:picChg chg="mod ord">
          <ac:chgData name="zeshan khan" userId="S::zeshan.khan@nu.edu.pk::860a7133-657c-43e7-a51a-16ddffe6fb40" providerId="AD" clId="Web-{2C4C3960-019D-05B9-4300-A1D7C75CE001}" dt="2023-09-20T21:08:46.227" v="16"/>
          <ac:picMkLst>
            <pc:docMk/>
            <pc:sldMk cId="0" sldId="346"/>
            <ac:picMk id="23556" creationId="{00000000-0000-0000-0000-000000000000}"/>
          </ac:picMkLst>
        </pc:picChg>
      </pc:sldChg>
      <pc:sldChg chg="modSp mod modClrScheme chgLayout">
        <pc:chgData name="zeshan khan" userId="S::zeshan.khan@nu.edu.pk::860a7133-657c-43e7-a51a-16ddffe6fb40" providerId="AD" clId="Web-{2C4C3960-019D-05B9-4300-A1D7C75CE001}" dt="2023-09-20T21:06:18.536" v="0"/>
        <pc:sldMkLst>
          <pc:docMk/>
          <pc:sldMk cId="0" sldId="347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47"/>
            <ac:spMk id="27651" creationId="{00000000-0000-0000-0000-000000000000}"/>
          </ac:spMkLst>
        </pc:spChg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47"/>
            <ac:spMk id="27652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2C4C3960-019D-05B9-4300-A1D7C75CE001}" dt="2023-09-20T21:06:18.536" v="0"/>
        <pc:sldMkLst>
          <pc:docMk/>
          <pc:sldMk cId="0" sldId="348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48"/>
            <ac:spMk id="31747" creationId="{00000000-0000-0000-0000-000000000000}"/>
          </ac:spMkLst>
        </pc:spChg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48"/>
            <ac:spMk id="31748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2C4C3960-019D-05B9-4300-A1D7C75CE001}" dt="2023-09-20T21:06:18.536" v="0"/>
        <pc:sldMkLst>
          <pc:docMk/>
          <pc:sldMk cId="0" sldId="349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49"/>
            <ac:spMk id="29700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2C4C3960-019D-05B9-4300-A1D7C75CE001}" dt="2023-09-20T21:06:18.536" v="0"/>
        <pc:sldMkLst>
          <pc:docMk/>
          <pc:sldMk cId="0" sldId="350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50"/>
            <ac:spMk id="33796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2C4C3960-019D-05B9-4300-A1D7C75CE001}" dt="2023-09-20T21:06:18.536" v="0"/>
        <pc:sldMkLst>
          <pc:docMk/>
          <pc:sldMk cId="0" sldId="351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51"/>
            <ac:spMk id="35842" creationId="{00000000-0000-0000-0000-000000000000}"/>
          </ac:spMkLst>
        </pc:spChg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51"/>
            <ac:spMk id="35843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2C4C3960-019D-05B9-4300-A1D7C75CE001}" dt="2023-09-20T21:06:18.536" v="0"/>
        <pc:sldMkLst>
          <pc:docMk/>
          <pc:sldMk cId="0" sldId="352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52"/>
            <ac:spMk id="70658" creationId="{00000000-0000-0000-0000-000000000000}"/>
          </ac:spMkLst>
        </pc:spChg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52"/>
            <ac:spMk id="70659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2C4C3960-019D-05B9-4300-A1D7C75CE001}" dt="2023-09-20T21:13:21.108" v="30" actId="1076"/>
        <pc:sldMkLst>
          <pc:docMk/>
          <pc:sldMk cId="0" sldId="353"/>
        </pc:sldMkLst>
        <pc:spChg chg="mod ord">
          <ac:chgData name="zeshan khan" userId="S::zeshan.khan@nu.edu.pk::860a7133-657c-43e7-a51a-16ddffe6fb40" providerId="AD" clId="Web-{2C4C3960-019D-05B9-4300-A1D7C75CE001}" dt="2023-09-20T21:12:44.904" v="26" actId="1076"/>
          <ac:spMkLst>
            <pc:docMk/>
            <pc:sldMk cId="0" sldId="353"/>
            <ac:spMk id="37893" creationId="{00000000-0000-0000-0000-000000000000}"/>
          </ac:spMkLst>
        </pc:spChg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53"/>
            <ac:spMk id="37894" creationId="{00000000-0000-0000-0000-000000000000}"/>
          </ac:spMkLst>
        </pc:spChg>
        <pc:graphicFrameChg chg="mod">
          <ac:chgData name="zeshan khan" userId="S::zeshan.khan@nu.edu.pk::860a7133-657c-43e7-a51a-16ddffe6fb40" providerId="AD" clId="Web-{2C4C3960-019D-05B9-4300-A1D7C75CE001}" dt="2023-09-20T21:12:59.811" v="28" actId="1076"/>
          <ac:graphicFrameMkLst>
            <pc:docMk/>
            <pc:sldMk cId="0" sldId="353"/>
            <ac:graphicFrameMk id="37890" creationId="{00000000-0000-0000-0000-000000000000}"/>
          </ac:graphicFrameMkLst>
        </pc:graphicFrameChg>
        <pc:graphicFrameChg chg="mod">
          <ac:chgData name="zeshan khan" userId="S::zeshan.khan@nu.edu.pk::860a7133-657c-43e7-a51a-16ddffe6fb40" providerId="AD" clId="Web-{2C4C3960-019D-05B9-4300-A1D7C75CE001}" dt="2023-09-20T21:13:17.592" v="29" actId="1076"/>
          <ac:graphicFrameMkLst>
            <pc:docMk/>
            <pc:sldMk cId="0" sldId="353"/>
            <ac:graphicFrameMk id="37891" creationId="{00000000-0000-0000-0000-000000000000}"/>
          </ac:graphicFrameMkLst>
        </pc:graphicFrameChg>
        <pc:graphicFrameChg chg="mod">
          <ac:chgData name="zeshan khan" userId="S::zeshan.khan@nu.edu.pk::860a7133-657c-43e7-a51a-16ddffe6fb40" providerId="AD" clId="Web-{2C4C3960-019D-05B9-4300-A1D7C75CE001}" dt="2023-09-20T21:13:21.108" v="30" actId="1076"/>
          <ac:graphicFrameMkLst>
            <pc:docMk/>
            <pc:sldMk cId="0" sldId="353"/>
            <ac:graphicFrameMk id="37892" creationId="{00000000-0000-0000-0000-000000000000}"/>
          </ac:graphicFrameMkLst>
        </pc:graphicFrameChg>
      </pc:sldChg>
      <pc:sldChg chg="modSp mod modClrScheme chgLayout">
        <pc:chgData name="zeshan khan" userId="S::zeshan.khan@nu.edu.pk::860a7133-657c-43e7-a51a-16ddffe6fb40" providerId="AD" clId="Web-{2C4C3960-019D-05B9-4300-A1D7C75CE001}" dt="2023-09-20T21:13:39.186" v="31" actId="20577"/>
        <pc:sldMkLst>
          <pc:docMk/>
          <pc:sldMk cId="0" sldId="354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54"/>
            <ac:spMk id="39941" creationId="{00000000-0000-0000-0000-000000000000}"/>
          </ac:spMkLst>
        </pc:spChg>
        <pc:spChg chg="mod ord">
          <ac:chgData name="zeshan khan" userId="S::zeshan.khan@nu.edu.pk::860a7133-657c-43e7-a51a-16ddffe6fb40" providerId="AD" clId="Web-{2C4C3960-019D-05B9-4300-A1D7C75CE001}" dt="2023-09-20T21:13:39.186" v="31" actId="20577"/>
          <ac:spMkLst>
            <pc:docMk/>
            <pc:sldMk cId="0" sldId="354"/>
            <ac:spMk id="39942" creationId="{00000000-0000-0000-0000-000000000000}"/>
          </ac:spMkLst>
        </pc:spChg>
      </pc:sldChg>
      <pc:sldChg chg="delSp modSp mod modClrScheme chgLayout">
        <pc:chgData name="zeshan khan" userId="S::zeshan.khan@nu.edu.pk::860a7133-657c-43e7-a51a-16ddffe6fb40" providerId="AD" clId="Web-{2C4C3960-019D-05B9-4300-A1D7C75CE001}" dt="2023-09-20T21:13:46.390" v="32"/>
        <pc:sldMkLst>
          <pc:docMk/>
          <pc:sldMk cId="0" sldId="356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56"/>
            <ac:spMk id="41986" creationId="{00000000-0000-0000-0000-000000000000}"/>
          </ac:spMkLst>
        </pc:spChg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56"/>
            <ac:spMk id="41987" creationId="{00000000-0000-0000-0000-000000000000}"/>
          </ac:spMkLst>
        </pc:spChg>
        <pc:grpChg chg="del">
          <ac:chgData name="zeshan khan" userId="S::zeshan.khan@nu.edu.pk::860a7133-657c-43e7-a51a-16ddffe6fb40" providerId="AD" clId="Web-{2C4C3960-019D-05B9-4300-A1D7C75CE001}" dt="2023-09-20T21:13:46.390" v="32"/>
          <ac:grpSpMkLst>
            <pc:docMk/>
            <pc:sldMk cId="0" sldId="356"/>
            <ac:grpSpMk id="41988" creationId="{00000000-0000-0000-0000-000000000000}"/>
          </ac:grpSpMkLst>
        </pc:grpChg>
      </pc:sldChg>
      <pc:sldChg chg="delSp modSp mod modClrScheme chgLayout">
        <pc:chgData name="zeshan khan" userId="S::zeshan.khan@nu.edu.pk::860a7133-657c-43e7-a51a-16ddffe6fb40" providerId="AD" clId="Web-{2C4C3960-019D-05B9-4300-A1D7C75CE001}" dt="2023-09-20T21:13:49.702" v="33"/>
        <pc:sldMkLst>
          <pc:docMk/>
          <pc:sldMk cId="0" sldId="358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58"/>
            <ac:spMk id="44035" creationId="{00000000-0000-0000-0000-000000000000}"/>
          </ac:spMkLst>
        </pc:spChg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58"/>
            <ac:spMk id="44036" creationId="{00000000-0000-0000-0000-000000000000}"/>
          </ac:spMkLst>
        </pc:spChg>
        <pc:grpChg chg="del">
          <ac:chgData name="zeshan khan" userId="S::zeshan.khan@nu.edu.pk::860a7133-657c-43e7-a51a-16ddffe6fb40" providerId="AD" clId="Web-{2C4C3960-019D-05B9-4300-A1D7C75CE001}" dt="2023-09-20T21:13:49.702" v="33"/>
          <ac:grpSpMkLst>
            <pc:docMk/>
            <pc:sldMk cId="0" sldId="358"/>
            <ac:grpSpMk id="44038" creationId="{00000000-0000-0000-0000-000000000000}"/>
          </ac:grpSpMkLst>
        </pc:grpChg>
      </pc:sldChg>
      <pc:sldChg chg="delSp modSp mod modClrScheme chgLayout">
        <pc:chgData name="zeshan khan" userId="S::zeshan.khan@nu.edu.pk::860a7133-657c-43e7-a51a-16ddffe6fb40" providerId="AD" clId="Web-{2C4C3960-019D-05B9-4300-A1D7C75CE001}" dt="2023-09-20T21:13:51.937" v="34"/>
        <pc:sldMkLst>
          <pc:docMk/>
          <pc:sldMk cId="0" sldId="359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59"/>
            <ac:spMk id="46082" creationId="{00000000-0000-0000-0000-000000000000}"/>
          </ac:spMkLst>
        </pc:spChg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59"/>
            <ac:spMk id="46083" creationId="{00000000-0000-0000-0000-000000000000}"/>
          </ac:spMkLst>
        </pc:spChg>
        <pc:grpChg chg="del">
          <ac:chgData name="zeshan khan" userId="S::zeshan.khan@nu.edu.pk::860a7133-657c-43e7-a51a-16ddffe6fb40" providerId="AD" clId="Web-{2C4C3960-019D-05B9-4300-A1D7C75CE001}" dt="2023-09-20T21:13:51.937" v="34"/>
          <ac:grpSpMkLst>
            <pc:docMk/>
            <pc:sldMk cId="0" sldId="359"/>
            <ac:grpSpMk id="46085" creationId="{00000000-0000-0000-0000-000000000000}"/>
          </ac:grpSpMkLst>
        </pc:grpChg>
      </pc:sldChg>
      <pc:sldChg chg="delSp modSp mod modClrScheme chgLayout">
        <pc:chgData name="zeshan khan" userId="S::zeshan.khan@nu.edu.pk::860a7133-657c-43e7-a51a-16ddffe6fb40" providerId="AD" clId="Web-{2C4C3960-019D-05B9-4300-A1D7C75CE001}" dt="2023-09-20T21:14:02.468" v="38"/>
        <pc:sldMkLst>
          <pc:docMk/>
          <pc:sldMk cId="0" sldId="360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60"/>
            <ac:spMk id="56322" creationId="{00000000-0000-0000-0000-000000000000}"/>
          </ac:spMkLst>
        </pc:spChg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60"/>
            <ac:spMk id="56323" creationId="{00000000-0000-0000-0000-000000000000}"/>
          </ac:spMkLst>
        </pc:spChg>
        <pc:grpChg chg="del">
          <ac:chgData name="zeshan khan" userId="S::zeshan.khan@nu.edu.pk::860a7133-657c-43e7-a51a-16ddffe6fb40" providerId="AD" clId="Web-{2C4C3960-019D-05B9-4300-A1D7C75CE001}" dt="2023-09-20T21:14:02.468" v="38"/>
          <ac:grpSpMkLst>
            <pc:docMk/>
            <pc:sldMk cId="0" sldId="360"/>
            <ac:grpSpMk id="56332" creationId="{00000000-0000-0000-0000-000000000000}"/>
          </ac:grpSpMkLst>
        </pc:grpChg>
      </pc:sldChg>
      <pc:sldChg chg="modSp mod modClrScheme chgLayout">
        <pc:chgData name="zeshan khan" userId="S::zeshan.khan@nu.edu.pk::860a7133-657c-43e7-a51a-16ddffe6fb40" providerId="AD" clId="Web-{2C4C3960-019D-05B9-4300-A1D7C75CE001}" dt="2023-09-20T21:06:18.536" v="0"/>
        <pc:sldMkLst>
          <pc:docMk/>
          <pc:sldMk cId="0" sldId="361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61"/>
            <ac:spMk id="50184" creationId="{00000000-0000-0000-0000-000000000000}"/>
          </ac:spMkLst>
        </pc:spChg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61"/>
            <ac:spMk id="50185" creationId="{00000000-0000-0000-0000-000000000000}"/>
          </ac:spMkLst>
        </pc:spChg>
      </pc:sldChg>
      <pc:sldChg chg="delSp modSp mod modClrScheme chgLayout">
        <pc:chgData name="zeshan khan" userId="S::zeshan.khan@nu.edu.pk::860a7133-657c-43e7-a51a-16ddffe6fb40" providerId="AD" clId="Web-{2C4C3960-019D-05B9-4300-A1D7C75CE001}" dt="2023-09-20T21:13:58.577" v="36"/>
        <pc:sldMkLst>
          <pc:docMk/>
          <pc:sldMk cId="0" sldId="362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62"/>
            <ac:spMk id="52226" creationId="{00000000-0000-0000-0000-000000000000}"/>
          </ac:spMkLst>
        </pc:spChg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62"/>
            <ac:spMk id="52227" creationId="{00000000-0000-0000-0000-000000000000}"/>
          </ac:spMkLst>
        </pc:spChg>
        <pc:grpChg chg="del">
          <ac:chgData name="zeshan khan" userId="S::zeshan.khan@nu.edu.pk::860a7133-657c-43e7-a51a-16ddffe6fb40" providerId="AD" clId="Web-{2C4C3960-019D-05B9-4300-A1D7C75CE001}" dt="2023-09-20T21:13:58.577" v="36"/>
          <ac:grpSpMkLst>
            <pc:docMk/>
            <pc:sldMk cId="0" sldId="362"/>
            <ac:grpSpMk id="52232" creationId="{00000000-0000-0000-0000-000000000000}"/>
          </ac:grpSpMkLst>
        </pc:grpChg>
      </pc:sldChg>
      <pc:sldChg chg="delSp modSp mod modClrScheme chgLayout">
        <pc:chgData name="zeshan khan" userId="S::zeshan.khan@nu.edu.pk::860a7133-657c-43e7-a51a-16ddffe6fb40" providerId="AD" clId="Web-{2C4C3960-019D-05B9-4300-A1D7C75CE001}" dt="2023-09-20T21:14:23.516" v="43"/>
        <pc:sldMkLst>
          <pc:docMk/>
          <pc:sldMk cId="0" sldId="363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63"/>
            <ac:spMk id="78850" creationId="{00000000-0000-0000-0000-000000000000}"/>
          </ac:spMkLst>
        </pc:spChg>
        <pc:grpChg chg="del">
          <ac:chgData name="zeshan khan" userId="S::zeshan.khan@nu.edu.pk::860a7133-657c-43e7-a51a-16ddffe6fb40" providerId="AD" clId="Web-{2C4C3960-019D-05B9-4300-A1D7C75CE001}" dt="2023-09-20T21:14:23.516" v="43"/>
          <ac:grpSpMkLst>
            <pc:docMk/>
            <pc:sldMk cId="0" sldId="363"/>
            <ac:grpSpMk id="78852" creationId="{00000000-0000-0000-0000-000000000000}"/>
          </ac:grpSpMkLst>
        </pc:grpChg>
      </pc:sldChg>
      <pc:sldChg chg="delSp modSp mod modClrScheme chgLayout">
        <pc:chgData name="zeshan khan" userId="S::zeshan.khan@nu.edu.pk::860a7133-657c-43e7-a51a-16ddffe6fb40" providerId="AD" clId="Web-{2C4C3960-019D-05B9-4300-A1D7C75CE001}" dt="2023-09-20T21:14:26.172" v="44"/>
        <pc:sldMkLst>
          <pc:docMk/>
          <pc:sldMk cId="0" sldId="364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64"/>
            <ac:spMk id="80898" creationId="{00000000-0000-0000-0000-000000000000}"/>
          </ac:spMkLst>
        </pc:spChg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64"/>
            <ac:spMk id="80899" creationId="{00000000-0000-0000-0000-000000000000}"/>
          </ac:spMkLst>
        </pc:spChg>
        <pc:grpChg chg="del">
          <ac:chgData name="zeshan khan" userId="S::zeshan.khan@nu.edu.pk::860a7133-657c-43e7-a51a-16ddffe6fb40" providerId="AD" clId="Web-{2C4C3960-019D-05B9-4300-A1D7C75CE001}" dt="2023-09-20T21:14:26.172" v="44"/>
          <ac:grpSpMkLst>
            <pc:docMk/>
            <pc:sldMk cId="0" sldId="364"/>
            <ac:grpSpMk id="80901" creationId="{00000000-0000-0000-0000-000000000000}"/>
          </ac:grpSpMkLst>
        </pc:grpChg>
      </pc:sldChg>
      <pc:sldChg chg="delSp modSp mod modClrScheme chgLayout">
        <pc:chgData name="zeshan khan" userId="S::zeshan.khan@nu.edu.pk::860a7133-657c-43e7-a51a-16ddffe6fb40" providerId="AD" clId="Web-{2C4C3960-019D-05B9-4300-A1D7C75CE001}" dt="2023-09-20T21:14:18.250" v="40"/>
        <pc:sldMkLst>
          <pc:docMk/>
          <pc:sldMk cId="0" sldId="365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65"/>
            <ac:spMk id="68610" creationId="{00000000-0000-0000-0000-000000000000}"/>
          </ac:spMkLst>
        </pc:spChg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65"/>
            <ac:spMk id="68611" creationId="{00000000-0000-0000-0000-000000000000}"/>
          </ac:spMkLst>
        </pc:spChg>
        <pc:grpChg chg="del">
          <ac:chgData name="zeshan khan" userId="S::zeshan.khan@nu.edu.pk::860a7133-657c-43e7-a51a-16ddffe6fb40" providerId="AD" clId="Web-{2C4C3960-019D-05B9-4300-A1D7C75CE001}" dt="2023-09-20T21:14:18.250" v="40"/>
          <ac:grpSpMkLst>
            <pc:docMk/>
            <pc:sldMk cId="0" sldId="365"/>
            <ac:grpSpMk id="68613" creationId="{00000000-0000-0000-0000-000000000000}"/>
          </ac:grpSpMkLst>
        </pc:grpChg>
      </pc:sldChg>
      <pc:sldChg chg="modSp mod modClrScheme chgLayout">
        <pc:chgData name="zeshan khan" userId="S::zeshan.khan@nu.edu.pk::860a7133-657c-43e7-a51a-16ddffe6fb40" providerId="AD" clId="Web-{2C4C3960-019D-05B9-4300-A1D7C75CE001}" dt="2023-09-20T21:06:18.536" v="0"/>
        <pc:sldMkLst>
          <pc:docMk/>
          <pc:sldMk cId="0" sldId="366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66"/>
            <ac:spMk id="62470" creationId="{00000000-0000-0000-0000-000000000000}"/>
          </ac:spMkLst>
        </pc:spChg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66"/>
            <ac:spMk id="62471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2C4C3960-019D-05B9-4300-A1D7C75CE001}" dt="2023-09-20T21:06:18.536" v="0"/>
        <pc:sldMkLst>
          <pc:docMk/>
          <pc:sldMk cId="0" sldId="367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67"/>
            <ac:spMk id="64516" creationId="{00000000-0000-0000-0000-000000000000}"/>
          </ac:spMkLst>
        </pc:spChg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67"/>
            <ac:spMk id="64517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2C4C3960-019D-05B9-4300-A1D7C75CE001}" dt="2023-09-20T21:06:18.536" v="0"/>
        <pc:sldMkLst>
          <pc:docMk/>
          <pc:sldMk cId="0" sldId="368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68"/>
            <ac:spMk id="66562" creationId="{00000000-0000-0000-0000-000000000000}"/>
          </ac:spMkLst>
        </pc:spChg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68"/>
            <ac:spMk id="66563" creationId="{00000000-0000-0000-0000-000000000000}"/>
          </ac:spMkLst>
        </pc:spChg>
      </pc:sldChg>
      <pc:sldChg chg="delSp modSp mod modClrScheme chgLayout">
        <pc:chgData name="zeshan khan" userId="S::zeshan.khan@nu.edu.pk::860a7133-657c-43e7-a51a-16ddffe6fb40" providerId="AD" clId="Web-{2C4C3960-019D-05B9-4300-A1D7C75CE001}" dt="2023-09-20T21:14:21.609" v="42"/>
        <pc:sldMkLst>
          <pc:docMk/>
          <pc:sldMk cId="0" sldId="369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69"/>
            <ac:spMk id="76802" creationId="{00000000-0000-0000-0000-000000000000}"/>
          </ac:spMkLst>
        </pc:spChg>
        <pc:grpChg chg="del">
          <ac:chgData name="zeshan khan" userId="S::zeshan.khan@nu.edu.pk::860a7133-657c-43e7-a51a-16ddffe6fb40" providerId="AD" clId="Web-{2C4C3960-019D-05B9-4300-A1D7C75CE001}" dt="2023-09-20T21:14:21.609" v="42"/>
          <ac:grpSpMkLst>
            <pc:docMk/>
            <pc:sldMk cId="0" sldId="369"/>
            <ac:grpSpMk id="76804" creationId="{00000000-0000-0000-0000-000000000000}"/>
          </ac:grpSpMkLst>
        </pc:grpChg>
      </pc:sldChg>
      <pc:sldChg chg="delSp modSp mod modClrScheme chgLayout">
        <pc:chgData name="zeshan khan" userId="S::zeshan.khan@nu.edu.pk::860a7133-657c-43e7-a51a-16ddffe6fb40" providerId="AD" clId="Web-{2C4C3960-019D-05B9-4300-A1D7C75CE001}" dt="2023-09-20T21:09:01.024" v="17"/>
        <pc:sldMkLst>
          <pc:docMk/>
          <pc:sldMk cId="0" sldId="370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70"/>
            <ac:spMk id="25602" creationId="{00000000-0000-0000-0000-000000000000}"/>
          </ac:spMkLst>
        </pc:spChg>
        <pc:grpChg chg="del">
          <ac:chgData name="zeshan khan" userId="S::zeshan.khan@nu.edu.pk::860a7133-657c-43e7-a51a-16ddffe6fb40" providerId="AD" clId="Web-{2C4C3960-019D-05B9-4300-A1D7C75CE001}" dt="2023-09-20T21:09:01.024" v="17"/>
          <ac:grpSpMkLst>
            <pc:docMk/>
            <pc:sldMk cId="0" sldId="370"/>
            <ac:grpSpMk id="25606" creationId="{00000000-0000-0000-0000-000000000000}"/>
          </ac:grpSpMkLst>
        </pc:grpChg>
      </pc:sldChg>
      <pc:sldChg chg="delSp modSp mod modClrScheme chgLayout">
        <pc:chgData name="zeshan khan" userId="S::zeshan.khan@nu.edu.pk::860a7133-657c-43e7-a51a-16ddffe6fb40" providerId="AD" clId="Web-{2C4C3960-019D-05B9-4300-A1D7C75CE001}" dt="2023-09-20T21:13:53.577" v="35"/>
        <pc:sldMkLst>
          <pc:docMk/>
          <pc:sldMk cId="0" sldId="371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71"/>
            <ac:spMk id="48130" creationId="{00000000-0000-0000-0000-000000000000}"/>
          </ac:spMkLst>
        </pc:spChg>
        <pc:grpChg chg="del">
          <ac:chgData name="zeshan khan" userId="S::zeshan.khan@nu.edu.pk::860a7133-657c-43e7-a51a-16ddffe6fb40" providerId="AD" clId="Web-{2C4C3960-019D-05B9-4300-A1D7C75CE001}" dt="2023-09-20T21:13:53.577" v="35"/>
          <ac:grpSpMkLst>
            <pc:docMk/>
            <pc:sldMk cId="0" sldId="371"/>
            <ac:grpSpMk id="48132" creationId="{00000000-0000-0000-0000-000000000000}"/>
          </ac:grpSpMkLst>
        </pc:grpChg>
      </pc:sldChg>
      <pc:sldChg chg="delSp modSp mod modClrScheme chgLayout">
        <pc:chgData name="zeshan khan" userId="S::zeshan.khan@nu.edu.pk::860a7133-657c-43e7-a51a-16ddffe6fb40" providerId="AD" clId="Web-{2C4C3960-019D-05B9-4300-A1D7C75CE001}" dt="2023-09-20T21:14:00.984" v="37"/>
        <pc:sldMkLst>
          <pc:docMk/>
          <pc:sldMk cId="0" sldId="372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0" sldId="372"/>
            <ac:spMk id="54274" creationId="{00000000-0000-0000-0000-000000000000}"/>
          </ac:spMkLst>
        </pc:spChg>
        <pc:grpChg chg="del">
          <ac:chgData name="zeshan khan" userId="S::zeshan.khan@nu.edu.pk::860a7133-657c-43e7-a51a-16ddffe6fb40" providerId="AD" clId="Web-{2C4C3960-019D-05B9-4300-A1D7C75CE001}" dt="2023-09-20T21:14:00.984" v="37"/>
          <ac:grpSpMkLst>
            <pc:docMk/>
            <pc:sldMk cId="0" sldId="372"/>
            <ac:grpSpMk id="54277" creationId="{00000000-0000-0000-0000-000000000000}"/>
          </ac:grpSpMkLst>
        </pc:grpChg>
      </pc:sldChg>
      <pc:sldChg chg="modSp mod modClrScheme chgLayout">
        <pc:chgData name="zeshan khan" userId="S::zeshan.khan@nu.edu.pk::860a7133-657c-43e7-a51a-16ddffe6fb40" providerId="AD" clId="Web-{2C4C3960-019D-05B9-4300-A1D7C75CE001}" dt="2023-09-20T21:06:18.536" v="0"/>
        <pc:sldMkLst>
          <pc:docMk/>
          <pc:sldMk cId="1815280830" sldId="373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1815280830" sldId="373"/>
            <ac:spMk id="21506" creationId="{00000000-0000-0000-0000-000000000000}"/>
          </ac:spMkLst>
        </pc:spChg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1815280830" sldId="373"/>
            <ac:spMk id="21507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2C4C3960-019D-05B9-4300-A1D7C75CE001}" dt="2023-09-20T21:06:18.536" v="0"/>
        <pc:sldMkLst>
          <pc:docMk/>
          <pc:sldMk cId="3589994703" sldId="374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3589994703" sldId="374"/>
            <ac:spMk id="2" creationId="{00000000-0000-0000-0000-000000000000}"/>
          </ac:spMkLst>
        </pc:spChg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3589994703" sldId="374"/>
            <ac:spMk id="3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2C4C3960-019D-05B9-4300-A1D7C75CE001}" dt="2023-09-20T21:06:18.536" v="0"/>
        <pc:sldMkLst>
          <pc:docMk/>
          <pc:sldMk cId="2680092186" sldId="375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2680092186" sldId="375"/>
            <ac:spMk id="2" creationId="{00000000-0000-0000-0000-000000000000}"/>
          </ac:spMkLst>
        </pc:spChg>
      </pc:sldChg>
      <pc:sldChg chg="addSp delSp modSp mod setBg modClrScheme chgLayout">
        <pc:chgData name="zeshan khan" userId="S::zeshan.khan@nu.edu.pk::860a7133-657c-43e7-a51a-16ddffe6fb40" providerId="AD" clId="Web-{2C4C3960-019D-05B9-4300-A1D7C75CE001}" dt="2023-09-20T21:11:47.106" v="20"/>
        <pc:sldMkLst>
          <pc:docMk/>
          <pc:sldMk cId="3020475424" sldId="376"/>
        </pc:sldMkLst>
        <pc:spChg chg="mod ord">
          <ac:chgData name="zeshan khan" userId="S::zeshan.khan@nu.edu.pk::860a7133-657c-43e7-a51a-16ddffe6fb40" providerId="AD" clId="Web-{2C4C3960-019D-05B9-4300-A1D7C75CE001}" dt="2023-09-20T21:11:47.106" v="20"/>
          <ac:spMkLst>
            <pc:docMk/>
            <pc:sldMk cId="3020475424" sldId="376"/>
            <ac:spMk id="2" creationId="{00000000-0000-0000-0000-000000000000}"/>
          </ac:spMkLst>
        </pc:spChg>
        <pc:spChg chg="del">
          <ac:chgData name="zeshan khan" userId="S::zeshan.khan@nu.edu.pk::860a7133-657c-43e7-a51a-16ddffe6fb40" providerId="AD" clId="Web-{2C4C3960-019D-05B9-4300-A1D7C75CE001}" dt="2023-09-20T21:11:47.106" v="20"/>
          <ac:spMkLst>
            <pc:docMk/>
            <pc:sldMk cId="3020475424" sldId="376"/>
            <ac:spMk id="5" creationId="{00000000-0000-0000-0000-000000000000}"/>
          </ac:spMkLst>
        </pc:spChg>
        <pc:spChg chg="add">
          <ac:chgData name="zeshan khan" userId="S::zeshan.khan@nu.edu.pk::860a7133-657c-43e7-a51a-16ddffe6fb40" providerId="AD" clId="Web-{2C4C3960-019D-05B9-4300-A1D7C75CE001}" dt="2023-09-20T21:11:47.106" v="20"/>
          <ac:spMkLst>
            <pc:docMk/>
            <pc:sldMk cId="3020475424" sldId="376"/>
            <ac:spMk id="39" creationId="{BDADA868-08FE-425A-AEF9-B622F93730AB}"/>
          </ac:spMkLst>
        </pc:spChg>
        <pc:spChg chg="add">
          <ac:chgData name="zeshan khan" userId="S::zeshan.khan@nu.edu.pk::860a7133-657c-43e7-a51a-16ddffe6fb40" providerId="AD" clId="Web-{2C4C3960-019D-05B9-4300-A1D7C75CE001}" dt="2023-09-20T21:11:47.106" v="20"/>
          <ac:spMkLst>
            <pc:docMk/>
            <pc:sldMk cId="3020475424" sldId="376"/>
            <ac:spMk id="41" creationId="{4AE17B7F-6C2F-42A9-946F-8FF49617D1EF}"/>
          </ac:spMkLst>
        </pc:spChg>
        <pc:spChg chg="add">
          <ac:chgData name="zeshan khan" userId="S::zeshan.khan@nu.edu.pk::860a7133-657c-43e7-a51a-16ddffe6fb40" providerId="AD" clId="Web-{2C4C3960-019D-05B9-4300-A1D7C75CE001}" dt="2023-09-20T21:11:47.106" v="20"/>
          <ac:spMkLst>
            <pc:docMk/>
            <pc:sldMk cId="3020475424" sldId="376"/>
            <ac:spMk id="43" creationId="{A3D9AEEE-1CCD-43C0-BA3E-16D60A6E23C0}"/>
          </ac:spMkLst>
        </pc:spChg>
        <pc:spChg chg="add">
          <ac:chgData name="zeshan khan" userId="S::zeshan.khan@nu.edu.pk::860a7133-657c-43e7-a51a-16ddffe6fb40" providerId="AD" clId="Web-{2C4C3960-019D-05B9-4300-A1D7C75CE001}" dt="2023-09-20T21:11:47.106" v="20"/>
          <ac:spMkLst>
            <pc:docMk/>
            <pc:sldMk cId="3020475424" sldId="376"/>
            <ac:spMk id="45" creationId="{60F880A6-33D3-4EEC-A780-B73559B9F24C}"/>
          </ac:spMkLst>
        </pc:spChg>
        <pc:spChg chg="add">
          <ac:chgData name="zeshan khan" userId="S::zeshan.khan@nu.edu.pk::860a7133-657c-43e7-a51a-16ddffe6fb40" providerId="AD" clId="Web-{2C4C3960-019D-05B9-4300-A1D7C75CE001}" dt="2023-09-20T21:11:47.106" v="20"/>
          <ac:spMkLst>
            <pc:docMk/>
            <pc:sldMk cId="3020475424" sldId="376"/>
            <ac:spMk id="47" creationId="{2C6246ED-0535-4496-A8F6-1E80CC4EB853}"/>
          </ac:spMkLst>
        </pc:spChg>
        <pc:grpChg chg="add">
          <ac:chgData name="zeshan khan" userId="S::zeshan.khan@nu.edu.pk::860a7133-657c-43e7-a51a-16ddffe6fb40" providerId="AD" clId="Web-{2C4C3960-019D-05B9-4300-A1D7C75CE001}" dt="2023-09-20T21:11:47.106" v="20"/>
          <ac:grpSpMkLst>
            <pc:docMk/>
            <pc:sldMk cId="3020475424" sldId="376"/>
            <ac:grpSpMk id="11" creationId="{183CFBA6-CE65-403A-9402-96B75FC89916}"/>
          </ac:grpSpMkLst>
        </pc:grpChg>
        <pc:grpChg chg="add">
          <ac:chgData name="zeshan khan" userId="S::zeshan.khan@nu.edu.pk::860a7133-657c-43e7-a51a-16ddffe6fb40" providerId="AD" clId="Web-{2C4C3960-019D-05B9-4300-A1D7C75CE001}" dt="2023-09-20T21:11:47.106" v="20"/>
          <ac:grpSpMkLst>
            <pc:docMk/>
            <pc:sldMk cId="3020475424" sldId="376"/>
            <ac:grpSpMk id="25" creationId="{C1BC7BDB-967A-4559-AA14-041BCB872DFF}"/>
          </ac:grpSpMkLst>
        </pc:grpChg>
        <pc:graphicFrameChg chg="add">
          <ac:chgData name="zeshan khan" userId="S::zeshan.khan@nu.edu.pk::860a7133-657c-43e7-a51a-16ddffe6fb40" providerId="AD" clId="Web-{2C4C3960-019D-05B9-4300-A1D7C75CE001}" dt="2023-09-20T21:11:47.106" v="20"/>
          <ac:graphicFrameMkLst>
            <pc:docMk/>
            <pc:sldMk cId="3020475424" sldId="376"/>
            <ac:graphicFrameMk id="7" creationId="{4E07FBA4-7CC0-2E77-32D9-A68B9DDCE4C4}"/>
          </ac:graphicFrameMkLst>
        </pc:graphicFrameChg>
      </pc:sldChg>
      <pc:sldChg chg="addSp modSp mod setBg modClrScheme chgLayout">
        <pc:chgData name="zeshan khan" userId="S::zeshan.khan@nu.edu.pk::860a7133-657c-43e7-a51a-16ddffe6fb40" providerId="AD" clId="Web-{2C4C3960-019D-05B9-4300-A1D7C75CE001}" dt="2023-09-20T21:12:21.044" v="25" actId="20577"/>
        <pc:sldMkLst>
          <pc:docMk/>
          <pc:sldMk cId="70292359" sldId="377"/>
        </pc:sldMkLst>
        <pc:spChg chg="mod ord">
          <ac:chgData name="zeshan khan" userId="S::zeshan.khan@nu.edu.pk::860a7133-657c-43e7-a51a-16ddffe6fb40" providerId="AD" clId="Web-{2C4C3960-019D-05B9-4300-A1D7C75CE001}" dt="2023-09-20T21:12:02.403" v="21"/>
          <ac:spMkLst>
            <pc:docMk/>
            <pc:sldMk cId="70292359" sldId="377"/>
            <ac:spMk id="2" creationId="{00000000-0000-0000-0000-000000000000}"/>
          </ac:spMkLst>
        </pc:spChg>
        <pc:spChg chg="mod">
          <ac:chgData name="zeshan khan" userId="S::zeshan.khan@nu.edu.pk::860a7133-657c-43e7-a51a-16ddffe6fb40" providerId="AD" clId="Web-{2C4C3960-019D-05B9-4300-A1D7C75CE001}" dt="2023-09-20T21:12:21.044" v="25" actId="20577"/>
          <ac:spMkLst>
            <pc:docMk/>
            <pc:sldMk cId="70292359" sldId="377"/>
            <ac:spMk id="5" creationId="{00000000-0000-0000-0000-000000000000}"/>
          </ac:spMkLst>
        </pc:spChg>
        <pc:spChg chg="add">
          <ac:chgData name="zeshan khan" userId="S::zeshan.khan@nu.edu.pk::860a7133-657c-43e7-a51a-16ddffe6fb40" providerId="AD" clId="Web-{2C4C3960-019D-05B9-4300-A1D7C75CE001}" dt="2023-09-20T21:12:02.403" v="21"/>
          <ac:spMkLst>
            <pc:docMk/>
            <pc:sldMk cId="70292359" sldId="377"/>
            <ac:spMk id="38" creationId="{CE6C63DC-BAE4-42B6-8FDF-F6467C2D23AC}"/>
          </ac:spMkLst>
        </pc:spChg>
        <pc:spChg chg="add">
          <ac:chgData name="zeshan khan" userId="S::zeshan.khan@nu.edu.pk::860a7133-657c-43e7-a51a-16ddffe6fb40" providerId="AD" clId="Web-{2C4C3960-019D-05B9-4300-A1D7C75CE001}" dt="2023-09-20T21:12:02.403" v="21"/>
          <ac:spMkLst>
            <pc:docMk/>
            <pc:sldMk cId="70292359" sldId="377"/>
            <ac:spMk id="40" creationId="{BFE4781A-41C7-4F27-8792-A74EFB8E5CF1}"/>
          </ac:spMkLst>
        </pc:spChg>
        <pc:spChg chg="add">
          <ac:chgData name="zeshan khan" userId="S::zeshan.khan@nu.edu.pk::860a7133-657c-43e7-a51a-16ddffe6fb40" providerId="AD" clId="Web-{2C4C3960-019D-05B9-4300-A1D7C75CE001}" dt="2023-09-20T21:12:02.403" v="21"/>
          <ac:spMkLst>
            <pc:docMk/>
            <pc:sldMk cId="70292359" sldId="377"/>
            <ac:spMk id="42" creationId="{19FE08D8-CEA0-461E-870A-02CD15D9B9D2}"/>
          </ac:spMkLst>
        </pc:spChg>
        <pc:spChg chg="add">
          <ac:chgData name="zeshan khan" userId="S::zeshan.khan@nu.edu.pk::860a7133-657c-43e7-a51a-16ddffe6fb40" providerId="AD" clId="Web-{2C4C3960-019D-05B9-4300-A1D7C75CE001}" dt="2023-09-20T21:12:02.403" v="21"/>
          <ac:spMkLst>
            <pc:docMk/>
            <pc:sldMk cId="70292359" sldId="377"/>
            <ac:spMk id="44" creationId="{2B982904-A46E-41DF-BA98-61E2300C7DCB}"/>
          </ac:spMkLst>
        </pc:spChg>
        <pc:spChg chg="add">
          <ac:chgData name="zeshan khan" userId="S::zeshan.khan@nu.edu.pk::860a7133-657c-43e7-a51a-16ddffe6fb40" providerId="AD" clId="Web-{2C4C3960-019D-05B9-4300-A1D7C75CE001}" dt="2023-09-20T21:12:02.403" v="21"/>
          <ac:spMkLst>
            <pc:docMk/>
            <pc:sldMk cId="70292359" sldId="377"/>
            <ac:spMk id="46" creationId="{27018161-547E-48F7-A0D9-272C9EA5B379}"/>
          </ac:spMkLst>
        </pc:spChg>
        <pc:grpChg chg="add">
          <ac:chgData name="zeshan khan" userId="S::zeshan.khan@nu.edu.pk::860a7133-657c-43e7-a51a-16ddffe6fb40" providerId="AD" clId="Web-{2C4C3960-019D-05B9-4300-A1D7C75CE001}" dt="2023-09-20T21:12:02.403" v="21"/>
          <ac:grpSpMkLst>
            <pc:docMk/>
            <pc:sldMk cId="70292359" sldId="377"/>
            <ac:grpSpMk id="10" creationId="{8CD25866-F15D-40A4-AEC5-47C044637AB7}"/>
          </ac:grpSpMkLst>
        </pc:grpChg>
        <pc:grpChg chg="add">
          <ac:chgData name="zeshan khan" userId="S::zeshan.khan@nu.edu.pk::860a7133-657c-43e7-a51a-16ddffe6fb40" providerId="AD" clId="Web-{2C4C3960-019D-05B9-4300-A1D7C75CE001}" dt="2023-09-20T21:12:02.403" v="21"/>
          <ac:grpSpMkLst>
            <pc:docMk/>
            <pc:sldMk cId="70292359" sldId="377"/>
            <ac:grpSpMk id="24" creationId="{0C4A17ED-96AA-44A6-A050-E1A7A1CDD9E7}"/>
          </ac:grpSpMkLst>
        </pc:grpChg>
      </pc:sldChg>
      <pc:sldChg chg="modSp mod modClrScheme chgLayout">
        <pc:chgData name="zeshan khan" userId="S::zeshan.khan@nu.edu.pk::860a7133-657c-43e7-a51a-16ddffe6fb40" providerId="AD" clId="Web-{2C4C3960-019D-05B9-4300-A1D7C75CE001}" dt="2023-09-20T21:06:18.536" v="0"/>
        <pc:sldMkLst>
          <pc:docMk/>
          <pc:sldMk cId="4193964845" sldId="378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4193964845" sldId="378"/>
            <ac:spMk id="2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2C4C3960-019D-05B9-4300-A1D7C75CE001}" dt="2023-09-20T21:06:18.536" v="0"/>
        <pc:sldMkLst>
          <pc:docMk/>
          <pc:sldMk cId="1969373008" sldId="379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1969373008" sldId="379"/>
            <ac:spMk id="37893" creationId="{00000000-0000-0000-0000-000000000000}"/>
          </ac:spMkLst>
        </pc:spChg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1969373008" sldId="379"/>
            <ac:spMk id="37894" creationId="{00000000-0000-0000-0000-000000000000}"/>
          </ac:spMkLst>
        </pc:spChg>
      </pc:sldChg>
      <pc:sldChg chg="delSp modSp mod modClrScheme chgLayout">
        <pc:chgData name="zeshan khan" userId="S::zeshan.khan@nu.edu.pk::860a7133-657c-43e7-a51a-16ddffe6fb40" providerId="AD" clId="Web-{2C4C3960-019D-05B9-4300-A1D7C75CE001}" dt="2023-09-20T21:14:05.562" v="39"/>
        <pc:sldMkLst>
          <pc:docMk/>
          <pc:sldMk cId="2328128804" sldId="380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2328128804" sldId="380"/>
            <ac:spMk id="56322" creationId="{00000000-0000-0000-0000-000000000000}"/>
          </ac:spMkLst>
        </pc:spChg>
        <pc:grpChg chg="del">
          <ac:chgData name="zeshan khan" userId="S::zeshan.khan@nu.edu.pk::860a7133-657c-43e7-a51a-16ddffe6fb40" providerId="AD" clId="Web-{2C4C3960-019D-05B9-4300-A1D7C75CE001}" dt="2023-09-20T21:14:05.562" v="39"/>
          <ac:grpSpMkLst>
            <pc:docMk/>
            <pc:sldMk cId="2328128804" sldId="380"/>
            <ac:grpSpMk id="56332" creationId="{00000000-0000-0000-0000-000000000000}"/>
          </ac:grpSpMkLst>
        </pc:grpChg>
      </pc:sldChg>
      <pc:sldChg chg="modSp mod modClrScheme chgLayout">
        <pc:chgData name="zeshan khan" userId="S::zeshan.khan@nu.edu.pk::860a7133-657c-43e7-a51a-16ddffe6fb40" providerId="AD" clId="Web-{2C4C3960-019D-05B9-4300-A1D7C75CE001}" dt="2023-09-20T21:06:18.536" v="0"/>
        <pc:sldMkLst>
          <pc:docMk/>
          <pc:sldMk cId="3910730147" sldId="381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3910730147" sldId="381"/>
            <ac:spMk id="72706" creationId="{00000000-0000-0000-0000-000000000000}"/>
          </ac:spMkLst>
        </pc:spChg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3910730147" sldId="381"/>
            <ac:spMk id="72707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2C4C3960-019D-05B9-4300-A1D7C75CE001}" dt="2023-09-20T21:06:18.536" v="0"/>
        <pc:sldMkLst>
          <pc:docMk/>
          <pc:sldMk cId="2100622298" sldId="382"/>
        </pc:sldMkLst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2100622298" sldId="382"/>
            <ac:spMk id="2" creationId="{00000000-0000-0000-0000-000000000000}"/>
          </ac:spMkLst>
        </pc:spChg>
        <pc:spChg chg="mod ord">
          <ac:chgData name="zeshan khan" userId="S::zeshan.khan@nu.edu.pk::860a7133-657c-43e7-a51a-16ddffe6fb40" providerId="AD" clId="Web-{2C4C3960-019D-05B9-4300-A1D7C75CE001}" dt="2023-09-20T21:06:18.536" v="0"/>
          <ac:spMkLst>
            <pc:docMk/>
            <pc:sldMk cId="2100622298" sldId="382"/>
            <ac:spMk id="3" creationId="{00000000-0000-0000-0000-000000000000}"/>
          </ac:spMkLst>
        </pc:spChg>
      </pc:sldChg>
      <pc:sldChg chg="addSp delSp modSp mod setBg modClrScheme addAnim setClrOvrMap chgLayout">
        <pc:chgData name="zeshan khan" userId="S::zeshan.khan@nu.edu.pk::860a7133-657c-43e7-a51a-16ddffe6fb40" providerId="AD" clId="Web-{2C4C3960-019D-05B9-4300-A1D7C75CE001}" dt="2023-09-20T21:07:25.506" v="11"/>
        <pc:sldMkLst>
          <pc:docMk/>
          <pc:sldMk cId="3719822921" sldId="383"/>
        </pc:sldMkLst>
        <pc:spChg chg="add del mod">
          <ac:chgData name="zeshan khan" userId="S::zeshan.khan@nu.edu.pk::860a7133-657c-43e7-a51a-16ddffe6fb40" providerId="AD" clId="Web-{2C4C3960-019D-05B9-4300-A1D7C75CE001}" dt="2023-09-20T21:06:55.130" v="2"/>
          <ac:spMkLst>
            <pc:docMk/>
            <pc:sldMk cId="3719822921" sldId="383"/>
            <ac:spMk id="3" creationId="{813056F4-506C-AA13-84A5-C31B945358F2}"/>
          </ac:spMkLst>
        </pc:spChg>
        <pc:spChg chg="mod ord">
          <ac:chgData name="zeshan khan" userId="S::zeshan.khan@nu.edu.pk::860a7133-657c-43e7-a51a-16ddffe6fb40" providerId="AD" clId="Web-{2C4C3960-019D-05B9-4300-A1D7C75CE001}" dt="2023-09-20T21:07:25.491" v="9"/>
          <ac:spMkLst>
            <pc:docMk/>
            <pc:sldMk cId="3719822921" sldId="383"/>
            <ac:spMk id="18434" creationId="{00000000-0000-0000-0000-000000000000}"/>
          </ac:spMkLst>
        </pc:spChg>
        <pc:spChg chg="add del mod ord">
          <ac:chgData name="zeshan khan" userId="S::zeshan.khan@nu.edu.pk::860a7133-657c-43e7-a51a-16ddffe6fb40" providerId="AD" clId="Web-{2C4C3960-019D-05B9-4300-A1D7C75CE001}" dt="2023-09-20T21:07:25.491" v="9"/>
          <ac:spMkLst>
            <pc:docMk/>
            <pc:sldMk cId="3719822921" sldId="383"/>
            <ac:spMk id="18435" creationId="{00000000-0000-0000-0000-000000000000}"/>
          </ac:spMkLst>
        </pc:spChg>
        <pc:spChg chg="add">
          <ac:chgData name="zeshan khan" userId="S::zeshan.khan@nu.edu.pk::860a7133-657c-43e7-a51a-16ddffe6fb40" providerId="AD" clId="Web-{2C4C3960-019D-05B9-4300-A1D7C75CE001}" dt="2023-09-20T21:07:25.491" v="9"/>
          <ac:spMkLst>
            <pc:docMk/>
            <pc:sldMk cId="3719822921" sldId="383"/>
            <ac:spMk id="18441" creationId="{1FF9CEF5-A50D-4B8B-9852-D76F7037867E}"/>
          </ac:spMkLst>
        </pc:spChg>
        <pc:spChg chg="add">
          <ac:chgData name="zeshan khan" userId="S::zeshan.khan@nu.edu.pk::860a7133-657c-43e7-a51a-16ddffe6fb40" providerId="AD" clId="Web-{2C4C3960-019D-05B9-4300-A1D7C75CE001}" dt="2023-09-20T21:07:25.491" v="9"/>
          <ac:spMkLst>
            <pc:docMk/>
            <pc:sldMk cId="3719822921" sldId="383"/>
            <ac:spMk id="18443" creationId="{30684D86-C9D1-40C3-A9B6-EC935C7312E3}"/>
          </ac:spMkLst>
        </pc:spChg>
        <pc:spChg chg="add">
          <ac:chgData name="zeshan khan" userId="S::zeshan.khan@nu.edu.pk::860a7133-657c-43e7-a51a-16ddffe6fb40" providerId="AD" clId="Web-{2C4C3960-019D-05B9-4300-A1D7C75CE001}" dt="2023-09-20T21:07:25.491" v="9"/>
          <ac:spMkLst>
            <pc:docMk/>
            <pc:sldMk cId="3719822921" sldId="383"/>
            <ac:spMk id="18445" creationId="{1EDF7896-F56A-49DA-90F3-F5CE8B9833AD}"/>
          </ac:spMkLst>
        </pc:spChg>
        <pc:picChg chg="del">
          <ac:chgData name="zeshan khan" userId="S::zeshan.khan@nu.edu.pk::860a7133-657c-43e7-a51a-16ddffe6fb40" providerId="AD" clId="Web-{2C4C3960-019D-05B9-4300-A1D7C75CE001}" dt="2023-09-20T21:07:15.178" v="7"/>
          <ac:picMkLst>
            <pc:docMk/>
            <pc:sldMk cId="3719822921" sldId="383"/>
            <ac:picMk id="4" creationId="{00000000-0000-0000-0000-000000000000}"/>
          </ac:picMkLst>
        </pc:picChg>
        <pc:picChg chg="del">
          <ac:chgData name="zeshan khan" userId="S::zeshan.khan@nu.edu.pk::860a7133-657c-43e7-a51a-16ddffe6fb40" providerId="AD" clId="Web-{2C4C3960-019D-05B9-4300-A1D7C75CE001}" dt="2023-09-20T21:07:17.428" v="8"/>
          <ac:picMkLst>
            <pc:docMk/>
            <pc:sldMk cId="3719822921" sldId="383"/>
            <ac:picMk id="5" creationId="{00000000-0000-0000-0000-000000000000}"/>
          </ac:picMkLst>
        </pc:picChg>
        <pc:picChg chg="add">
          <ac:chgData name="zeshan khan" userId="S::zeshan.khan@nu.edu.pk::860a7133-657c-43e7-a51a-16ddffe6fb40" providerId="AD" clId="Web-{2C4C3960-019D-05B9-4300-A1D7C75CE001}" dt="2023-09-20T21:07:25.491" v="9"/>
          <ac:picMkLst>
            <pc:docMk/>
            <pc:sldMk cId="3719822921" sldId="383"/>
            <ac:picMk id="18437" creationId="{412600E8-45F8-686B-F213-44D03D58A964}"/>
          </ac:picMkLst>
        </pc:picChg>
      </pc:sldChg>
      <pc:sldMasterChg chg="del delSldLayout">
        <pc:chgData name="zeshan khan" userId="S::zeshan.khan@nu.edu.pk::860a7133-657c-43e7-a51a-16ddffe6fb40" providerId="AD" clId="Web-{2C4C3960-019D-05B9-4300-A1D7C75CE001}" dt="2023-09-20T21:06:18.536" v="0"/>
        <pc:sldMasterMkLst>
          <pc:docMk/>
          <pc:sldMasterMk cId="0" sldId="2147483651"/>
        </pc:sldMasterMkLst>
        <pc:sldLayoutChg chg="del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0" sldId="2147483651"/>
            <pc:sldLayoutMk cId="4200161326" sldId="2147483664"/>
          </pc:sldLayoutMkLst>
        </pc:sldLayoutChg>
        <pc:sldLayoutChg chg="del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0" sldId="2147483651"/>
            <pc:sldLayoutMk cId="4245745275" sldId="2147483665"/>
          </pc:sldLayoutMkLst>
        </pc:sldLayoutChg>
        <pc:sldLayoutChg chg="del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0" sldId="2147483651"/>
            <pc:sldLayoutMk cId="990192846" sldId="2147483666"/>
          </pc:sldLayoutMkLst>
        </pc:sldLayoutChg>
        <pc:sldLayoutChg chg="del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0" sldId="2147483651"/>
            <pc:sldLayoutMk cId="3231496288" sldId="2147483667"/>
          </pc:sldLayoutMkLst>
        </pc:sldLayoutChg>
        <pc:sldLayoutChg chg="del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0" sldId="2147483651"/>
            <pc:sldLayoutMk cId="587452025" sldId="2147483668"/>
          </pc:sldLayoutMkLst>
        </pc:sldLayoutChg>
        <pc:sldLayoutChg chg="del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0" sldId="2147483651"/>
            <pc:sldLayoutMk cId="123534797" sldId="2147483669"/>
          </pc:sldLayoutMkLst>
        </pc:sldLayoutChg>
        <pc:sldLayoutChg chg="del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0" sldId="2147483651"/>
            <pc:sldLayoutMk cId="3679279451" sldId="2147483670"/>
          </pc:sldLayoutMkLst>
        </pc:sldLayoutChg>
        <pc:sldLayoutChg chg="del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0" sldId="2147483651"/>
            <pc:sldLayoutMk cId="79269179" sldId="2147483671"/>
          </pc:sldLayoutMkLst>
        </pc:sldLayoutChg>
        <pc:sldLayoutChg chg="del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0" sldId="2147483651"/>
            <pc:sldLayoutMk cId="1956715101" sldId="2147483672"/>
          </pc:sldLayoutMkLst>
        </pc:sldLayoutChg>
        <pc:sldLayoutChg chg="del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0" sldId="2147483651"/>
            <pc:sldLayoutMk cId="2245455252" sldId="2147483673"/>
          </pc:sldLayoutMkLst>
        </pc:sldLayoutChg>
        <pc:sldLayoutChg chg="del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0" sldId="2147483651"/>
            <pc:sldLayoutMk cId="1304716134" sldId="2147483674"/>
          </pc:sldLayoutMkLst>
        </pc:sldLayoutChg>
      </pc:sldMasterChg>
      <pc:sldMasterChg chg="del delSldLayout">
        <pc:chgData name="zeshan khan" userId="S::zeshan.khan@nu.edu.pk::860a7133-657c-43e7-a51a-16ddffe6fb40" providerId="AD" clId="Web-{2C4C3960-019D-05B9-4300-A1D7C75CE001}" dt="2023-09-20T21:06:18.536" v="0"/>
        <pc:sldMasterMkLst>
          <pc:docMk/>
          <pc:sldMasterMk cId="1849683005" sldId="2147483675"/>
        </pc:sldMasterMkLst>
        <pc:sldLayoutChg chg="del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1849683005" sldId="2147483675"/>
            <pc:sldLayoutMk cId="462848507" sldId="2147483676"/>
          </pc:sldLayoutMkLst>
        </pc:sldLayoutChg>
        <pc:sldLayoutChg chg="del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1849683005" sldId="2147483675"/>
            <pc:sldLayoutMk cId="1787443288" sldId="2147483677"/>
          </pc:sldLayoutMkLst>
        </pc:sldLayoutChg>
        <pc:sldLayoutChg chg="del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1849683005" sldId="2147483675"/>
            <pc:sldLayoutMk cId="2107684645" sldId="2147483678"/>
          </pc:sldLayoutMkLst>
        </pc:sldLayoutChg>
        <pc:sldLayoutChg chg="del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1849683005" sldId="2147483675"/>
            <pc:sldLayoutMk cId="2520159369" sldId="2147483679"/>
          </pc:sldLayoutMkLst>
        </pc:sldLayoutChg>
        <pc:sldLayoutChg chg="del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1849683005" sldId="2147483675"/>
            <pc:sldLayoutMk cId="291040188" sldId="2147483680"/>
          </pc:sldLayoutMkLst>
        </pc:sldLayoutChg>
        <pc:sldLayoutChg chg="del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1849683005" sldId="2147483675"/>
            <pc:sldLayoutMk cId="1060019216" sldId="2147483681"/>
          </pc:sldLayoutMkLst>
        </pc:sldLayoutChg>
        <pc:sldLayoutChg chg="del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1849683005" sldId="2147483675"/>
            <pc:sldLayoutMk cId="1561647922" sldId="2147483682"/>
          </pc:sldLayoutMkLst>
        </pc:sldLayoutChg>
        <pc:sldLayoutChg chg="del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1849683005" sldId="2147483675"/>
            <pc:sldLayoutMk cId="768553156" sldId="2147483683"/>
          </pc:sldLayoutMkLst>
        </pc:sldLayoutChg>
        <pc:sldLayoutChg chg="del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1849683005" sldId="2147483675"/>
            <pc:sldLayoutMk cId="1228319327" sldId="2147483684"/>
          </pc:sldLayoutMkLst>
        </pc:sldLayoutChg>
        <pc:sldLayoutChg chg="del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1849683005" sldId="2147483675"/>
            <pc:sldLayoutMk cId="1030409821" sldId="2147483685"/>
          </pc:sldLayoutMkLst>
        </pc:sldLayoutChg>
        <pc:sldLayoutChg chg="del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1849683005" sldId="2147483675"/>
            <pc:sldLayoutMk cId="10433579" sldId="2147483686"/>
          </pc:sldLayoutMkLst>
        </pc:sldLayoutChg>
        <pc:sldLayoutChg chg="del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1849683005" sldId="2147483675"/>
            <pc:sldLayoutMk cId="2263180724" sldId="2147483687"/>
          </pc:sldLayoutMkLst>
        </pc:sldLayoutChg>
      </pc:sldMasterChg>
      <pc:sldMasterChg chg="add addSldLayout modSldLayout">
        <pc:chgData name="zeshan khan" userId="S::zeshan.khan@nu.edu.pk::860a7133-657c-43e7-a51a-16ddffe6fb40" providerId="AD" clId="Web-{2C4C3960-019D-05B9-4300-A1D7C75CE001}" dt="2023-09-20T21:06:18.536" v="0"/>
        <pc:sldMasterMkLst>
          <pc:docMk/>
          <pc:sldMasterMk cId="3328282061" sldId="2147483688"/>
        </pc:sldMasterMkLst>
        <pc:sldLayoutChg chg="add mod replId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3328282061" sldId="2147483688"/>
            <pc:sldLayoutMk cId="4213493445" sldId="2147483689"/>
          </pc:sldLayoutMkLst>
        </pc:sldLayoutChg>
        <pc:sldLayoutChg chg="add mod replId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3328282061" sldId="2147483688"/>
            <pc:sldLayoutMk cId="3580354907" sldId="2147483690"/>
          </pc:sldLayoutMkLst>
        </pc:sldLayoutChg>
        <pc:sldLayoutChg chg="add mod replId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3328282061" sldId="2147483688"/>
            <pc:sldLayoutMk cId="1714605790" sldId="2147483691"/>
          </pc:sldLayoutMkLst>
        </pc:sldLayoutChg>
        <pc:sldLayoutChg chg="add mod replId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3328282061" sldId="2147483688"/>
            <pc:sldLayoutMk cId="1782363908" sldId="2147483692"/>
          </pc:sldLayoutMkLst>
        </pc:sldLayoutChg>
        <pc:sldLayoutChg chg="add mod replId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3328282061" sldId="2147483688"/>
            <pc:sldLayoutMk cId="1108388812" sldId="2147483693"/>
          </pc:sldLayoutMkLst>
        </pc:sldLayoutChg>
        <pc:sldLayoutChg chg="add mod replId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3328282061" sldId="2147483688"/>
            <pc:sldLayoutMk cId="2074316624" sldId="2147483694"/>
          </pc:sldLayoutMkLst>
        </pc:sldLayoutChg>
        <pc:sldLayoutChg chg="add mod replId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3328282061" sldId="2147483688"/>
            <pc:sldLayoutMk cId="3406065778" sldId="2147483695"/>
          </pc:sldLayoutMkLst>
        </pc:sldLayoutChg>
        <pc:sldLayoutChg chg="add mod replId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3328282061" sldId="2147483688"/>
            <pc:sldLayoutMk cId="2420753030" sldId="2147483696"/>
          </pc:sldLayoutMkLst>
        </pc:sldLayoutChg>
        <pc:sldLayoutChg chg="add mod replId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3328282061" sldId="2147483688"/>
            <pc:sldLayoutMk cId="3305420098" sldId="2147483697"/>
          </pc:sldLayoutMkLst>
        </pc:sldLayoutChg>
        <pc:sldLayoutChg chg="add mod replId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3328282061" sldId="2147483688"/>
            <pc:sldLayoutMk cId="1603245111" sldId="2147483698"/>
          </pc:sldLayoutMkLst>
        </pc:sldLayoutChg>
        <pc:sldLayoutChg chg="add mod replId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3328282061" sldId="2147483688"/>
            <pc:sldLayoutMk cId="3100456976" sldId="2147483699"/>
          </pc:sldLayoutMkLst>
        </pc:sldLayoutChg>
        <pc:sldLayoutChg chg="add mod replId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3328282061" sldId="2147483688"/>
            <pc:sldLayoutMk cId="4113363830" sldId="2147483700"/>
          </pc:sldLayoutMkLst>
        </pc:sldLayoutChg>
        <pc:sldLayoutChg chg="add mod replId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3328282061" sldId="2147483688"/>
            <pc:sldLayoutMk cId="189783245" sldId="2147483701"/>
          </pc:sldLayoutMkLst>
        </pc:sldLayoutChg>
        <pc:sldLayoutChg chg="add mod replId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3328282061" sldId="2147483688"/>
            <pc:sldLayoutMk cId="3113610453" sldId="2147483702"/>
          </pc:sldLayoutMkLst>
        </pc:sldLayoutChg>
        <pc:sldLayoutChg chg="add mod replId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3328282061" sldId="2147483688"/>
            <pc:sldLayoutMk cId="4281735196" sldId="2147483703"/>
          </pc:sldLayoutMkLst>
        </pc:sldLayoutChg>
        <pc:sldLayoutChg chg="add mod replId">
          <pc:chgData name="zeshan khan" userId="S::zeshan.khan@nu.edu.pk::860a7133-657c-43e7-a51a-16ddffe6fb40" providerId="AD" clId="Web-{2C4C3960-019D-05B9-4300-A1D7C75CE001}" dt="2023-09-20T21:06:18.536" v="0"/>
          <pc:sldLayoutMkLst>
            <pc:docMk/>
            <pc:sldMasterMk cId="3328282061" sldId="2147483688"/>
            <pc:sldLayoutMk cId="644938692" sldId="214748370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72685A-B595-44CD-B609-186B8661CB1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860F3D-6D12-4485-8D05-6EF6FF26D266}">
      <dgm:prSet/>
      <dgm:spPr/>
      <dgm:t>
        <a:bodyPr/>
        <a:lstStyle/>
        <a:p>
          <a:r>
            <a:rPr lang="en-GB" b="1"/>
            <a:t>Ramp: </a:t>
          </a:r>
          <a:r>
            <a:rPr lang="en-GB"/>
            <a:t>the first-order derivative is nonzero along the entire ramp, while the second-order derivative is nonzero only at the onset and end of the ramp.</a:t>
          </a:r>
          <a:endParaRPr lang="en-US"/>
        </a:p>
      </dgm:t>
    </dgm:pt>
    <dgm:pt modelId="{399BB19D-BDEB-4FE7-92D8-CD446EFBFAB9}" type="parTrans" cxnId="{D0D2C367-C6B1-453D-A594-7AA6EEA19417}">
      <dgm:prSet/>
      <dgm:spPr/>
      <dgm:t>
        <a:bodyPr/>
        <a:lstStyle/>
        <a:p>
          <a:endParaRPr lang="en-US"/>
        </a:p>
      </dgm:t>
    </dgm:pt>
    <dgm:pt modelId="{269A87EA-02AC-4166-94F4-649432BD813B}" type="sibTrans" cxnId="{D0D2C367-C6B1-453D-A594-7AA6EEA19417}">
      <dgm:prSet/>
      <dgm:spPr/>
      <dgm:t>
        <a:bodyPr/>
        <a:lstStyle/>
        <a:p>
          <a:endParaRPr lang="en-US"/>
        </a:p>
      </dgm:t>
    </dgm:pt>
    <dgm:pt modelId="{8F54A105-E013-4DC0-8B08-6D3CD43E5901}">
      <dgm:prSet/>
      <dgm:spPr/>
      <dgm:t>
        <a:bodyPr/>
        <a:lstStyle/>
        <a:p>
          <a:r>
            <a:rPr lang="en-GB"/>
            <a:t>– Because edges in an image resemble this type of transition, we conclude that </a:t>
          </a:r>
          <a:r>
            <a:rPr lang="en-GB" b="1"/>
            <a:t>first-order derivatives produce “ thick” edges and second-order derivatives, much finer ones</a:t>
          </a:r>
          <a:r>
            <a:rPr lang="en-GB"/>
            <a:t>.</a:t>
          </a:r>
          <a:endParaRPr lang="en-US"/>
        </a:p>
      </dgm:t>
    </dgm:pt>
    <dgm:pt modelId="{8D5B5174-A8F9-4732-A2A7-7B4278CC775E}" type="parTrans" cxnId="{112AEA24-FC1A-4CFD-90F1-42A82BC8FF52}">
      <dgm:prSet/>
      <dgm:spPr/>
      <dgm:t>
        <a:bodyPr/>
        <a:lstStyle/>
        <a:p>
          <a:endParaRPr lang="en-US"/>
        </a:p>
      </dgm:t>
    </dgm:pt>
    <dgm:pt modelId="{935B17C4-23BC-4836-A6CE-1A34A9EA4DBB}" type="sibTrans" cxnId="{112AEA24-FC1A-4CFD-90F1-42A82BC8FF52}">
      <dgm:prSet/>
      <dgm:spPr/>
      <dgm:t>
        <a:bodyPr/>
        <a:lstStyle/>
        <a:p>
          <a:endParaRPr lang="en-US"/>
        </a:p>
      </dgm:t>
    </dgm:pt>
    <dgm:pt modelId="{741551F0-415D-4E9C-B924-60510468E583}">
      <dgm:prSet/>
      <dgm:spPr/>
      <dgm:t>
        <a:bodyPr/>
        <a:lstStyle/>
        <a:p>
          <a:r>
            <a:rPr lang="en-GB" b="1"/>
            <a:t>Isolated noise point</a:t>
          </a:r>
          <a:r>
            <a:rPr lang="it-IT" b="1"/>
            <a:t>:</a:t>
          </a:r>
          <a:r>
            <a:rPr lang="en-GB"/>
            <a:t> Here, the response at and around the point is much </a:t>
          </a:r>
          <a:r>
            <a:rPr lang="en-GB" b="1"/>
            <a:t>stronger for the second- than for the first-order derivative</a:t>
          </a:r>
          <a:r>
            <a:rPr lang="en-GB"/>
            <a:t>.</a:t>
          </a:r>
          <a:endParaRPr lang="en-US"/>
        </a:p>
      </dgm:t>
    </dgm:pt>
    <dgm:pt modelId="{888D7485-A462-48FC-B8B9-7848A9ED8F5C}" type="parTrans" cxnId="{0220243B-532F-4AEA-8F11-E2505FDDA0CC}">
      <dgm:prSet/>
      <dgm:spPr/>
      <dgm:t>
        <a:bodyPr/>
        <a:lstStyle/>
        <a:p>
          <a:endParaRPr lang="en-US"/>
        </a:p>
      </dgm:t>
    </dgm:pt>
    <dgm:pt modelId="{40BDC773-BA85-4E3C-994B-733B06C953AF}" type="sibTrans" cxnId="{0220243B-532F-4AEA-8F11-E2505FDDA0CC}">
      <dgm:prSet/>
      <dgm:spPr/>
      <dgm:t>
        <a:bodyPr/>
        <a:lstStyle/>
        <a:p>
          <a:endParaRPr lang="en-US"/>
        </a:p>
      </dgm:t>
    </dgm:pt>
    <dgm:pt modelId="{0D101FE1-B60E-4FEB-8BAA-8674FB8D15D5}">
      <dgm:prSet/>
      <dgm:spPr/>
      <dgm:t>
        <a:bodyPr/>
        <a:lstStyle/>
        <a:p>
          <a:r>
            <a:rPr lang="en-GB"/>
            <a:t>– A second-order derivative is much more aggressive than a first-order derivative in enhancing sharp changes.</a:t>
          </a:r>
          <a:endParaRPr lang="en-US"/>
        </a:p>
      </dgm:t>
    </dgm:pt>
    <dgm:pt modelId="{F02B0227-0286-4218-B3A0-CF7F4CE21478}" type="parTrans" cxnId="{7D0470A0-E954-47CA-BC66-17E9E68E153C}">
      <dgm:prSet/>
      <dgm:spPr/>
      <dgm:t>
        <a:bodyPr/>
        <a:lstStyle/>
        <a:p>
          <a:endParaRPr lang="en-US"/>
        </a:p>
      </dgm:t>
    </dgm:pt>
    <dgm:pt modelId="{5CB73390-1456-4CCA-8A40-4D3957C2A8FA}" type="sibTrans" cxnId="{7D0470A0-E954-47CA-BC66-17E9E68E153C}">
      <dgm:prSet/>
      <dgm:spPr/>
      <dgm:t>
        <a:bodyPr/>
        <a:lstStyle/>
        <a:p>
          <a:endParaRPr lang="en-US"/>
        </a:p>
      </dgm:t>
    </dgm:pt>
    <dgm:pt modelId="{18F7FE69-823E-4F12-A810-CF51D8499ED6}" type="pres">
      <dgm:prSet presAssocID="{C572685A-B595-44CD-B609-186B8661CB10}" presName="linear" presStyleCnt="0">
        <dgm:presLayoutVars>
          <dgm:animLvl val="lvl"/>
          <dgm:resizeHandles val="exact"/>
        </dgm:presLayoutVars>
      </dgm:prSet>
      <dgm:spPr/>
    </dgm:pt>
    <dgm:pt modelId="{CC5C4ED2-CDD4-47EF-B08C-6DA66E4F5044}" type="pres">
      <dgm:prSet presAssocID="{4E860F3D-6D12-4485-8D05-6EF6FF26D26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C090D8D-6FBA-408B-877F-9A3790546F8F}" type="pres">
      <dgm:prSet presAssocID="{4E860F3D-6D12-4485-8D05-6EF6FF26D266}" presName="childText" presStyleLbl="revTx" presStyleIdx="0" presStyleCnt="2">
        <dgm:presLayoutVars>
          <dgm:bulletEnabled val="1"/>
        </dgm:presLayoutVars>
      </dgm:prSet>
      <dgm:spPr/>
    </dgm:pt>
    <dgm:pt modelId="{6326E45A-1527-4B56-A287-EB066012E06B}" type="pres">
      <dgm:prSet presAssocID="{741551F0-415D-4E9C-B924-60510468E58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48244BF-057A-4EBE-8B2A-85993C42FD55}" type="pres">
      <dgm:prSet presAssocID="{741551F0-415D-4E9C-B924-60510468E58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12AEA24-FC1A-4CFD-90F1-42A82BC8FF52}" srcId="{4E860F3D-6D12-4485-8D05-6EF6FF26D266}" destId="{8F54A105-E013-4DC0-8B08-6D3CD43E5901}" srcOrd="0" destOrd="0" parTransId="{8D5B5174-A8F9-4732-A2A7-7B4278CC775E}" sibTransId="{935B17C4-23BC-4836-A6CE-1A34A9EA4DBB}"/>
    <dgm:cxn modelId="{0220243B-532F-4AEA-8F11-E2505FDDA0CC}" srcId="{C572685A-B595-44CD-B609-186B8661CB10}" destId="{741551F0-415D-4E9C-B924-60510468E583}" srcOrd="1" destOrd="0" parTransId="{888D7485-A462-48FC-B8B9-7848A9ED8F5C}" sibTransId="{40BDC773-BA85-4E3C-994B-733B06C953AF}"/>
    <dgm:cxn modelId="{D0D2C367-C6B1-453D-A594-7AA6EEA19417}" srcId="{C572685A-B595-44CD-B609-186B8661CB10}" destId="{4E860F3D-6D12-4485-8D05-6EF6FF26D266}" srcOrd="0" destOrd="0" parTransId="{399BB19D-BDEB-4FE7-92D8-CD446EFBFAB9}" sibTransId="{269A87EA-02AC-4166-94F4-649432BD813B}"/>
    <dgm:cxn modelId="{0B737E69-2220-4E95-B0C6-29E34AB0FEA9}" type="presOf" srcId="{4E860F3D-6D12-4485-8D05-6EF6FF26D266}" destId="{CC5C4ED2-CDD4-47EF-B08C-6DA66E4F5044}" srcOrd="0" destOrd="0" presId="urn:microsoft.com/office/officeart/2005/8/layout/vList2"/>
    <dgm:cxn modelId="{C842FC78-5752-4FB7-A7AA-E782ADF9A109}" type="presOf" srcId="{0D101FE1-B60E-4FEB-8BAA-8674FB8D15D5}" destId="{348244BF-057A-4EBE-8B2A-85993C42FD55}" srcOrd="0" destOrd="0" presId="urn:microsoft.com/office/officeart/2005/8/layout/vList2"/>
    <dgm:cxn modelId="{C74C267A-97B6-4A4E-A0F1-FCE18C1D09FF}" type="presOf" srcId="{C572685A-B595-44CD-B609-186B8661CB10}" destId="{18F7FE69-823E-4F12-A810-CF51D8499ED6}" srcOrd="0" destOrd="0" presId="urn:microsoft.com/office/officeart/2005/8/layout/vList2"/>
    <dgm:cxn modelId="{76622A9F-1C77-4D90-A3F4-4A05CADAE66A}" type="presOf" srcId="{741551F0-415D-4E9C-B924-60510468E583}" destId="{6326E45A-1527-4B56-A287-EB066012E06B}" srcOrd="0" destOrd="0" presId="urn:microsoft.com/office/officeart/2005/8/layout/vList2"/>
    <dgm:cxn modelId="{7D0470A0-E954-47CA-BC66-17E9E68E153C}" srcId="{741551F0-415D-4E9C-B924-60510468E583}" destId="{0D101FE1-B60E-4FEB-8BAA-8674FB8D15D5}" srcOrd="0" destOrd="0" parTransId="{F02B0227-0286-4218-B3A0-CF7F4CE21478}" sibTransId="{5CB73390-1456-4CCA-8A40-4D3957C2A8FA}"/>
    <dgm:cxn modelId="{A28E0EC1-5E68-4162-9880-E96AC4022BD3}" type="presOf" srcId="{8F54A105-E013-4DC0-8B08-6D3CD43E5901}" destId="{EC090D8D-6FBA-408B-877F-9A3790546F8F}" srcOrd="0" destOrd="0" presId="urn:microsoft.com/office/officeart/2005/8/layout/vList2"/>
    <dgm:cxn modelId="{5B8627DF-0A36-4D16-A751-D37F92BA3BF0}" type="presParOf" srcId="{18F7FE69-823E-4F12-A810-CF51D8499ED6}" destId="{CC5C4ED2-CDD4-47EF-B08C-6DA66E4F5044}" srcOrd="0" destOrd="0" presId="urn:microsoft.com/office/officeart/2005/8/layout/vList2"/>
    <dgm:cxn modelId="{39A88548-723F-446C-8521-9301764F8697}" type="presParOf" srcId="{18F7FE69-823E-4F12-A810-CF51D8499ED6}" destId="{EC090D8D-6FBA-408B-877F-9A3790546F8F}" srcOrd="1" destOrd="0" presId="urn:microsoft.com/office/officeart/2005/8/layout/vList2"/>
    <dgm:cxn modelId="{324760E8-86B0-45B5-BF01-6E9F8C8CB203}" type="presParOf" srcId="{18F7FE69-823E-4F12-A810-CF51D8499ED6}" destId="{6326E45A-1527-4B56-A287-EB066012E06B}" srcOrd="2" destOrd="0" presId="urn:microsoft.com/office/officeart/2005/8/layout/vList2"/>
    <dgm:cxn modelId="{04ECE39E-E64A-4244-9310-AC4250E499AC}" type="presParOf" srcId="{18F7FE69-823E-4F12-A810-CF51D8499ED6}" destId="{348244BF-057A-4EBE-8B2A-85993C42FD5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C4ED2-CDD4-47EF-B08C-6DA66E4F5044}">
      <dsp:nvSpPr>
        <dsp:cNvPr id="0" name=""/>
        <dsp:cNvSpPr/>
      </dsp:nvSpPr>
      <dsp:spPr>
        <a:xfrm>
          <a:off x="0" y="26552"/>
          <a:ext cx="5124159" cy="17690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Ramp: </a:t>
          </a:r>
          <a:r>
            <a:rPr lang="en-GB" sz="2100" kern="1200"/>
            <a:t>the first-order derivative is nonzero along the entire ramp, while the second-order derivative is nonzero only at the onset and end of the ramp.</a:t>
          </a:r>
          <a:endParaRPr lang="en-US" sz="2100" kern="1200"/>
        </a:p>
      </dsp:txBody>
      <dsp:txXfrm>
        <a:off x="86357" y="112909"/>
        <a:ext cx="4951445" cy="1596325"/>
      </dsp:txXfrm>
    </dsp:sp>
    <dsp:sp modelId="{EC090D8D-6FBA-408B-877F-9A3790546F8F}">
      <dsp:nvSpPr>
        <dsp:cNvPr id="0" name=""/>
        <dsp:cNvSpPr/>
      </dsp:nvSpPr>
      <dsp:spPr>
        <a:xfrm>
          <a:off x="0" y="1795592"/>
          <a:ext cx="5124159" cy="9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69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– Because edges in an image resemble this type of transition, we conclude that </a:t>
          </a:r>
          <a:r>
            <a:rPr lang="en-GB" sz="1600" b="1" kern="1200"/>
            <a:t>first-order derivatives produce “ thick” edges and second-order derivatives, much finer ones</a:t>
          </a:r>
          <a:r>
            <a:rPr lang="en-GB" sz="1600" kern="1200"/>
            <a:t>.</a:t>
          </a:r>
          <a:endParaRPr lang="en-US" sz="1600" kern="1200"/>
        </a:p>
      </dsp:txBody>
      <dsp:txXfrm>
        <a:off x="0" y="1795592"/>
        <a:ext cx="5124159" cy="956340"/>
      </dsp:txXfrm>
    </dsp:sp>
    <dsp:sp modelId="{6326E45A-1527-4B56-A287-EB066012E06B}">
      <dsp:nvSpPr>
        <dsp:cNvPr id="0" name=""/>
        <dsp:cNvSpPr/>
      </dsp:nvSpPr>
      <dsp:spPr>
        <a:xfrm>
          <a:off x="0" y="2751932"/>
          <a:ext cx="5124159" cy="1769039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Isolated noise point</a:t>
          </a:r>
          <a:r>
            <a:rPr lang="it-IT" sz="2100" b="1" kern="1200"/>
            <a:t>:</a:t>
          </a:r>
          <a:r>
            <a:rPr lang="en-GB" sz="2100" kern="1200"/>
            <a:t> Here, the response at and around the point is much </a:t>
          </a:r>
          <a:r>
            <a:rPr lang="en-GB" sz="2100" b="1" kern="1200"/>
            <a:t>stronger for the second- than for the first-order derivative</a:t>
          </a:r>
          <a:r>
            <a:rPr lang="en-GB" sz="2100" kern="1200"/>
            <a:t>.</a:t>
          </a:r>
          <a:endParaRPr lang="en-US" sz="2100" kern="1200"/>
        </a:p>
      </dsp:txBody>
      <dsp:txXfrm>
        <a:off x="86357" y="2838289"/>
        <a:ext cx="4951445" cy="1596325"/>
      </dsp:txXfrm>
    </dsp:sp>
    <dsp:sp modelId="{348244BF-057A-4EBE-8B2A-85993C42FD55}">
      <dsp:nvSpPr>
        <dsp:cNvPr id="0" name=""/>
        <dsp:cNvSpPr/>
      </dsp:nvSpPr>
      <dsp:spPr>
        <a:xfrm>
          <a:off x="0" y="4520971"/>
          <a:ext cx="5124159" cy="71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69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– A second-order derivative is much more aggressive than a first-order derivative in enhancing sharp changes.</a:t>
          </a:r>
          <a:endParaRPr lang="en-US" sz="1600" kern="1200"/>
        </a:p>
      </dsp:txBody>
      <dsp:txXfrm>
        <a:off x="0" y="4520971"/>
        <a:ext cx="5124159" cy="717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 altLang="ur-PK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 altLang="ur-PK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 altLang="ur-PK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9014" y="6947747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2F05806-A354-4260-A134-CC444731BF51}" type="slidenum">
              <a:rPr lang="en-US" altLang="ur-PK"/>
              <a:pPr/>
              <a:t>‹#›</a:t>
            </a:fld>
            <a:endParaRPr lang="en-US" altLang="ur-PK"/>
          </a:p>
        </p:txBody>
      </p:sp>
    </p:spTree>
    <p:extLst>
      <p:ext uri="{BB962C8B-B14F-4D97-AF65-F5344CB8AC3E}">
        <p14:creationId xmlns:p14="http://schemas.microsoft.com/office/powerpoint/2010/main" val="1418524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 altLang="ur-PK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 altLang="ur-P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r-PK"/>
              <a:t>Click to edit Master text styles</a:t>
            </a:r>
          </a:p>
          <a:p>
            <a:pPr lvl="1"/>
            <a:r>
              <a:rPr lang="en-US" altLang="ur-PK"/>
              <a:t>Second level</a:t>
            </a:r>
          </a:p>
          <a:p>
            <a:pPr lvl="2"/>
            <a:r>
              <a:rPr lang="en-US" altLang="ur-PK"/>
              <a:t>Third level</a:t>
            </a:r>
          </a:p>
          <a:p>
            <a:pPr lvl="3"/>
            <a:r>
              <a:rPr lang="en-US" altLang="ur-PK"/>
              <a:t>Fourth level</a:t>
            </a:r>
          </a:p>
          <a:p>
            <a:pPr lvl="4"/>
            <a:r>
              <a:rPr lang="en-US" altLang="ur-PK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7747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 altLang="ur-PK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7747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E83E488-58A8-475E-AE1B-F8D2CF7F6957}" type="slidenum">
              <a:rPr lang="en-US" altLang="ur-PK"/>
              <a:pPr/>
              <a:t>‹#›</a:t>
            </a:fld>
            <a:endParaRPr lang="en-US" altLang="ur-PK"/>
          </a:p>
        </p:txBody>
      </p:sp>
    </p:spTree>
    <p:extLst>
      <p:ext uri="{BB962C8B-B14F-4D97-AF65-F5344CB8AC3E}">
        <p14:creationId xmlns:p14="http://schemas.microsoft.com/office/powerpoint/2010/main" val="339621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9D1F69-1B96-45F8-A3AA-183D1A6E0A92}" type="slidenum">
              <a:rPr kumimoji="0" lang="en-US" altLang="ur-PK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ur-PK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3923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61EB30-5369-4E09-B7F0-81773568539B}" type="slidenum">
              <a:rPr lang="en-US" altLang="ur-PK" sz="1300"/>
              <a:pPr eaLnBrk="1" hangingPunct="1"/>
              <a:t>10</a:t>
            </a:fld>
            <a:endParaRPr lang="en-US" altLang="ur-PK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49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62F9A89-2DD5-4169-8E60-D6CBDB3D5675}" type="slidenum">
              <a:rPr lang="en-US" altLang="ur-PK" sz="1300"/>
              <a:pPr eaLnBrk="1" hangingPunct="1"/>
              <a:t>11</a:t>
            </a:fld>
            <a:endParaRPr lang="en-US" altLang="ur-PK" sz="13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78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0442B53-4071-41A6-8C1A-35D45B64DAE9}" type="slidenum">
              <a:rPr lang="en-US" altLang="ur-PK" sz="1300"/>
              <a:pPr eaLnBrk="1" hangingPunct="1"/>
              <a:t>12</a:t>
            </a:fld>
            <a:endParaRPr lang="en-US" altLang="ur-PK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197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19704A7-3787-4AEC-8626-864D302C6100}" type="slidenum">
              <a:rPr lang="en-US" altLang="ur-PK" sz="1300"/>
              <a:pPr eaLnBrk="1" hangingPunct="1"/>
              <a:t>13</a:t>
            </a:fld>
            <a:endParaRPr lang="en-US" altLang="ur-PK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333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C1D2CB9-D707-4439-A4A5-54B5F113FE6E}" type="slidenum">
              <a:rPr lang="en-US" altLang="ur-PK" sz="1300"/>
              <a:pPr eaLnBrk="1" hangingPunct="1"/>
              <a:t>14</a:t>
            </a:fld>
            <a:endParaRPr lang="en-US" altLang="ur-PK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208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ur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3E488-58A8-475E-AE1B-F8D2CF7F6957}" type="slidenum">
              <a:rPr lang="en-US" altLang="ur-PK" smtClean="0"/>
              <a:pPr/>
              <a:t>16</a:t>
            </a:fld>
            <a:endParaRPr lang="en-US" altLang="ur-PK"/>
          </a:p>
        </p:txBody>
      </p:sp>
    </p:spTree>
    <p:extLst>
      <p:ext uri="{BB962C8B-B14F-4D97-AF65-F5344CB8AC3E}">
        <p14:creationId xmlns:p14="http://schemas.microsoft.com/office/powerpoint/2010/main" val="995149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ur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612">
              <a:defRPr/>
            </a:pPr>
            <a:fld id="{5E83E488-58A8-475E-AE1B-F8D2CF7F6957}" type="slidenum">
              <a:rPr lang="en-US" altLang="ur-PK">
                <a:solidFill>
                  <a:srgbClr val="000000"/>
                </a:solidFill>
                <a:cs typeface="Arial" panose="020B0604020202020204" pitchFamily="34" charset="0"/>
              </a:rPr>
              <a:pPr defTabSz="966612">
                <a:defRPr/>
              </a:pPr>
              <a:t>17</a:t>
            </a:fld>
            <a:endParaRPr lang="en-US" altLang="ur-PK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92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B36460F-A2F3-41B4-A9F9-74B92F224E43}" type="slidenum">
              <a:rPr lang="en-US" altLang="ur-PK" sz="1300"/>
              <a:pPr eaLnBrk="1" hangingPunct="1"/>
              <a:t>19</a:t>
            </a:fld>
            <a:endParaRPr lang="en-US" altLang="ur-PK" sz="13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>
                <a:latin typeface="Arial"/>
                <a:ea typeface="ＭＳ Ｐゴシック"/>
                <a:cs typeface="Arial"/>
              </a:rPr>
              <a:t>The second derivative is known to provide a stronger response to fine details and edges within an image. This makes it a valuable tool for enhancing these intricate features.</a:t>
            </a:r>
          </a:p>
          <a:p>
            <a:r>
              <a:rPr lang="en-GB" dirty="0">
                <a:latin typeface="Arial"/>
                <a:ea typeface="ＭＳ Ｐゴシック"/>
                <a:cs typeface="Arial"/>
              </a:rPr>
              <a:t>The second derivative might be simpler from an implementation perspective</a:t>
            </a:r>
          </a:p>
          <a:p>
            <a:endParaRPr lang="en-GB" dirty="0">
              <a:latin typeface="Arial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3218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B36460F-A2F3-41B4-A9F9-74B92F224E43}" type="slidenum">
              <a:rPr lang="en-US" altLang="ur-PK" sz="1300"/>
              <a:pPr eaLnBrk="1" hangingPunct="1"/>
              <a:t>20</a:t>
            </a:fld>
            <a:endParaRPr lang="en-US" altLang="ur-PK" sz="13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>
                <a:latin typeface="Arial"/>
                <a:ea typeface="ＭＳ Ｐゴシック"/>
                <a:cs typeface="Arial"/>
              </a:rPr>
              <a:t>Laplacian equally enhances edges and features regardless of their orientation.</a:t>
            </a:r>
            <a:endParaRPr lang="en-US" dirty="0"/>
          </a:p>
          <a:p>
            <a:r>
              <a:rPr lang="en-GB" dirty="0">
                <a:latin typeface="Arial"/>
                <a:ea typeface="ＭＳ Ｐゴシック"/>
                <a:cs typeface="Arial"/>
              </a:rPr>
              <a:t>The Laplacian filter is considered one of the simpler methods for sharpening images. </a:t>
            </a:r>
            <a:endParaRPr lang="en-GB" dirty="0">
              <a:cs typeface="Arial"/>
            </a:endParaRPr>
          </a:p>
          <a:p>
            <a:r>
              <a:rPr lang="en-GB" dirty="0">
                <a:latin typeface="Arial"/>
                <a:ea typeface="ＭＳ Ｐゴシック"/>
                <a:cs typeface="Arial"/>
              </a:rPr>
              <a:t>Implementing the Laplacian filter for image sharpening in a digital context.</a:t>
            </a:r>
          </a:p>
        </p:txBody>
      </p:sp>
    </p:spTree>
    <p:extLst>
      <p:ext uri="{BB962C8B-B14F-4D97-AF65-F5344CB8AC3E}">
        <p14:creationId xmlns:p14="http://schemas.microsoft.com/office/powerpoint/2010/main" val="326014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0F5A21F-F20B-4971-A3C2-49B0C299ECCC}" type="slidenum">
              <a:rPr lang="en-US" altLang="ur-PK" sz="1300"/>
              <a:pPr eaLnBrk="1" hangingPunct="1"/>
              <a:t>21</a:t>
            </a:fld>
            <a:endParaRPr lang="en-US" altLang="ur-PK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82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2BEFFF3-7836-4806-BD1F-06614203642E}" type="slidenum">
              <a:rPr lang="en-US" altLang="ur-PK" sz="1300"/>
              <a:pPr eaLnBrk="1" hangingPunct="1"/>
              <a:t>2</a:t>
            </a:fld>
            <a:endParaRPr lang="en-US" altLang="ur-PK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572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0F5A21F-F20B-4971-A3C2-49B0C299ECCC}" type="slidenum">
              <a:rPr lang="en-US" altLang="ur-PK" sz="1300"/>
              <a:pPr eaLnBrk="1" hangingPunct="1"/>
              <a:t>22</a:t>
            </a:fld>
            <a:endParaRPr lang="en-US" altLang="ur-PK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168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BE6474A-0962-403A-919F-30FC779BB4BA}" type="slidenum">
              <a:rPr lang="en-US" altLang="ur-PK" sz="1300"/>
              <a:pPr eaLnBrk="1" hangingPunct="1"/>
              <a:t>23</a:t>
            </a:fld>
            <a:endParaRPr lang="en-US" altLang="ur-PK" sz="13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931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6D6D231-9EB3-46A1-8C33-EC56049CB3AA}" type="slidenum">
              <a:rPr lang="en-US" altLang="ur-PK" sz="1300"/>
              <a:pPr eaLnBrk="1" hangingPunct="1"/>
              <a:t>24</a:t>
            </a:fld>
            <a:endParaRPr lang="en-US" altLang="ur-PK" sz="13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35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D145B27-4C8A-4730-B08A-E5668DE8E489}" type="slidenum">
              <a:rPr lang="en-US" altLang="ur-PK" sz="1300"/>
              <a:pPr eaLnBrk="1" hangingPunct="1"/>
              <a:t>25</a:t>
            </a:fld>
            <a:endParaRPr lang="en-US" altLang="ur-PK" sz="13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301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17E8D38-CED2-4653-A4EC-0F324BA5246A}" type="slidenum">
              <a:rPr lang="en-US" altLang="ur-PK" sz="1300"/>
              <a:pPr eaLnBrk="1" hangingPunct="1"/>
              <a:t>26</a:t>
            </a:fld>
            <a:endParaRPr lang="en-US" altLang="ur-PK" sz="13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547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0270066-1E81-4A89-B680-8F791596F8DD}" type="slidenum">
              <a:rPr lang="en-US" altLang="ur-PK" sz="1300"/>
              <a:pPr eaLnBrk="1" hangingPunct="1"/>
              <a:t>27</a:t>
            </a:fld>
            <a:endParaRPr lang="en-US" altLang="ur-PK" sz="13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6250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72A449C-B1D6-4F74-8294-543FE4725300}" type="slidenum">
              <a:rPr lang="en-US" altLang="ur-PK" sz="1300"/>
              <a:pPr eaLnBrk="1" hangingPunct="1"/>
              <a:t>28</a:t>
            </a:fld>
            <a:endParaRPr lang="en-US" altLang="ur-PK" sz="13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2432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67A8450-AC7D-4F0B-B6A2-2E7725BDF949}" type="slidenum">
              <a:rPr lang="en-US" altLang="ur-PK" sz="1300"/>
              <a:pPr eaLnBrk="1" hangingPunct="1"/>
              <a:t>29</a:t>
            </a:fld>
            <a:endParaRPr lang="en-US" altLang="ur-PK" sz="13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990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94D5ED4-6D19-4333-91E9-33C327A7C5C6}" type="slidenum">
              <a:rPr lang="en-US" altLang="ur-PK" sz="1300"/>
              <a:pPr eaLnBrk="1" hangingPunct="1"/>
              <a:t>30</a:t>
            </a:fld>
            <a:endParaRPr lang="en-US" altLang="ur-PK" sz="13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228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F417A4D-177D-43EA-9F31-6B13CC06A2B6}" type="slidenum">
              <a:rPr lang="en-US" altLang="ur-PK" sz="1300"/>
              <a:pPr eaLnBrk="1" hangingPunct="1"/>
              <a:t>31</a:t>
            </a:fld>
            <a:endParaRPr lang="en-US" altLang="ur-PK" sz="13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740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49F425-22B3-4774-998C-8DB38C8B71A0}" type="slidenum">
              <a:rPr lang="en-US" altLang="ur-PK" sz="1300"/>
              <a:pPr eaLnBrk="1" hangingPunct="1"/>
              <a:t>3</a:t>
            </a:fld>
            <a:endParaRPr lang="en-US" altLang="ur-PK" sz="13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531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F417A4D-177D-43EA-9F31-6B13CC06A2B6}" type="slidenum">
              <a:rPr lang="en-US" altLang="ur-PK" sz="1300"/>
              <a:pPr eaLnBrk="1" hangingPunct="1"/>
              <a:t>32</a:t>
            </a:fld>
            <a:endParaRPr lang="en-US" altLang="ur-PK" sz="13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3156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3B7AC1B-B92B-49B8-B63A-253F9FD84FE6}" type="slidenum">
              <a:rPr lang="en-US" altLang="ur-PK" sz="1300"/>
              <a:pPr eaLnBrk="1" hangingPunct="1"/>
              <a:t>33</a:t>
            </a:fld>
            <a:endParaRPr lang="en-US" altLang="ur-PK" sz="13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562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0CFF421-09A7-4F81-BB44-306950FB8BD9}" type="slidenum">
              <a:rPr lang="en-US" altLang="ur-PK" sz="1300"/>
              <a:pPr eaLnBrk="1" hangingPunct="1"/>
              <a:t>34</a:t>
            </a:fld>
            <a:endParaRPr lang="en-US" altLang="ur-PK" sz="13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6013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679EF8A-0AD5-4099-8784-3B3304CA148D}" type="slidenum">
              <a:rPr lang="en-US" altLang="ur-PK" sz="1300"/>
              <a:pPr eaLnBrk="1" hangingPunct="1"/>
              <a:t>36</a:t>
            </a:fld>
            <a:endParaRPr lang="en-US" altLang="ur-PK" sz="13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8746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99EF7E-323D-4E9A-80DC-BE2F765CB107}" type="slidenum">
              <a:rPr lang="en-US" altLang="ur-PK" sz="1300"/>
              <a:pPr eaLnBrk="1" hangingPunct="1"/>
              <a:t>37</a:t>
            </a:fld>
            <a:endParaRPr lang="en-US" altLang="ur-PK" sz="13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0427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F0DC8F7-4B4A-4387-9615-D70B6EEAE4C5}" type="slidenum">
              <a:rPr lang="en-US" altLang="ur-PK" sz="1300"/>
              <a:pPr eaLnBrk="1" hangingPunct="1"/>
              <a:t>38</a:t>
            </a:fld>
            <a:endParaRPr lang="en-US" altLang="ur-PK" sz="13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4802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EA22A05-1A50-4CF6-AFD4-39268FA29DC4}" type="slidenum">
              <a:rPr lang="en-US" altLang="ur-PK" sz="1300"/>
              <a:pPr eaLnBrk="1" hangingPunct="1"/>
              <a:t>39</a:t>
            </a:fld>
            <a:endParaRPr lang="en-US" altLang="ur-PK" sz="13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9574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60C1AA7-BA8E-488A-A22C-1C82C5B3FDE7}" type="slidenum">
              <a:rPr lang="en-US" altLang="ur-PK" sz="1300"/>
              <a:pPr eaLnBrk="1" hangingPunct="1"/>
              <a:t>40</a:t>
            </a:fld>
            <a:endParaRPr lang="en-US" altLang="ur-PK" sz="13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1010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6EA2CA8-895F-4C18-8FF9-6F7EB8231BD9}" type="slidenum">
              <a:rPr lang="en-US" altLang="ur-PK" sz="1300"/>
              <a:pPr eaLnBrk="1" hangingPunct="1"/>
              <a:t>41</a:t>
            </a:fld>
            <a:endParaRPr lang="en-US" altLang="ur-PK" sz="13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076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480464D-9281-43E9-9B73-C901935DCA43}" type="slidenum">
              <a:rPr lang="en-US" altLang="ur-PK" sz="1300"/>
              <a:pPr eaLnBrk="1" hangingPunct="1"/>
              <a:t>42</a:t>
            </a:fld>
            <a:endParaRPr lang="en-US" altLang="ur-PK" sz="13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06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056C359-4098-4657-BFFD-C528D816AC87}" type="slidenum">
              <a:rPr lang="en-US" altLang="ur-PK" sz="1300"/>
              <a:pPr eaLnBrk="1" hangingPunct="1"/>
              <a:t>4</a:t>
            </a:fld>
            <a:endParaRPr lang="en-US" altLang="ur-PK" sz="13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4644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F810509-970A-4AD3-8CB2-62438D853FA6}" type="slidenum">
              <a:rPr lang="en-US" altLang="ur-PK" sz="1300"/>
              <a:pPr eaLnBrk="1" hangingPunct="1"/>
              <a:t>43</a:t>
            </a:fld>
            <a:endParaRPr lang="en-US" altLang="ur-PK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271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92E2666-40BE-4BC0-A8EE-1D864031702C}" type="slidenum">
              <a:rPr lang="en-US" altLang="ur-PK" sz="1300"/>
              <a:pPr eaLnBrk="1" hangingPunct="1"/>
              <a:t>44</a:t>
            </a:fld>
            <a:endParaRPr lang="en-US" altLang="ur-PK" sz="13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77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056C359-4098-4657-BFFD-C528D816AC87}" type="slidenum">
              <a:rPr lang="en-US" altLang="ur-PK" sz="1300"/>
              <a:pPr eaLnBrk="1" hangingPunct="1"/>
              <a:t>5</a:t>
            </a:fld>
            <a:endParaRPr lang="en-US" altLang="ur-PK" sz="13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28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First Derivative: R</a:t>
            </a:r>
            <a:r>
              <a:rPr lang="en-US" dirty="0">
                <a:latin typeface="Arial"/>
                <a:ea typeface="ＭＳ Ｐゴシック"/>
                <a:cs typeface="Arial"/>
              </a:rPr>
              <a:t>ate of change of gray-level values</a:t>
            </a:r>
          </a:p>
          <a:p>
            <a:endParaRPr lang="en-US" dirty="0">
              <a:latin typeface="Arial"/>
              <a:ea typeface="ＭＳ Ｐゴシック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3E488-58A8-475E-AE1B-F8D2CF7F6957}" type="slidenum">
              <a:rPr lang="en-US" altLang="ur-PK"/>
              <a:pPr/>
              <a:t>6</a:t>
            </a:fld>
            <a:endParaRPr lang="en-US" altLang="ur-PK"/>
          </a:p>
        </p:txBody>
      </p:sp>
    </p:spTree>
    <p:extLst>
      <p:ext uri="{BB962C8B-B14F-4D97-AF65-F5344CB8AC3E}">
        <p14:creationId xmlns:p14="http://schemas.microsoft.com/office/powerpoint/2010/main" val="3955008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First Derivative: R</a:t>
            </a:r>
            <a:r>
              <a:rPr lang="en-US">
                <a:latin typeface="Arial"/>
                <a:ea typeface="ＭＳ Ｐゴシック"/>
                <a:cs typeface="Arial"/>
              </a:rPr>
              <a:t>ate of change of gray-level values. It can help identify edges or transitions between different objects or regions. The criteria for a good definition of the first derivative are as follows:</a:t>
            </a:r>
          </a:p>
          <a:p>
            <a:r>
              <a:rPr lang="en-US" b="1" dirty="0">
                <a:latin typeface="Arial"/>
                <a:ea typeface="ＭＳ Ｐゴシック"/>
                <a:cs typeface="Arial"/>
              </a:rPr>
              <a:t>Must Be Zero in Flat Segments (Areas of Constant Gray-Level Values): </a:t>
            </a:r>
            <a:r>
              <a:rPr lang="en-US" dirty="0">
                <a:latin typeface="Arial"/>
                <a:ea typeface="ＭＳ Ｐゴシック"/>
                <a:cs typeface="Arial"/>
              </a:rPr>
              <a:t>In areas where the intensity or gray-level values are constant (flat regions), the rate of change is zero because there is no change in value. Therefore, the first derivative should be zero in these regions.</a:t>
            </a:r>
          </a:p>
          <a:p>
            <a:r>
              <a:rPr lang="en-US" b="1" dirty="0">
                <a:latin typeface="Arial"/>
                <a:ea typeface="ＭＳ Ｐゴシック"/>
                <a:cs typeface="Arial"/>
              </a:rPr>
              <a:t>Must Be Non-Zero at the Onset of a Gray-Level Step or Ramp: </a:t>
            </a:r>
            <a:r>
              <a:rPr lang="en-US" dirty="0">
                <a:latin typeface="Arial"/>
                <a:ea typeface="ＭＳ Ｐゴシック"/>
                <a:cs typeface="Arial"/>
              </a:rPr>
              <a:t>When there is a sudden change or step in gray-level values (such as the boundary between two objects), the first derivative should be non-zero at the beginning of this step to indicate the abrupt change.</a:t>
            </a:r>
          </a:p>
          <a:p>
            <a:r>
              <a:rPr lang="en-US" b="1" dirty="0">
                <a:latin typeface="Arial"/>
                <a:ea typeface="ＭＳ Ｐゴシック"/>
                <a:cs typeface="Arial"/>
              </a:rPr>
              <a:t>Must Be Non-Zero Along Ramps: </a:t>
            </a:r>
            <a:r>
              <a:rPr lang="en-US" dirty="0">
                <a:latin typeface="Arial"/>
                <a:ea typeface="ＭＳ Ｐゴシック"/>
                <a:cs typeface="Arial"/>
              </a:rPr>
              <a:t>Along a ramp, which is a region with a constant slope or gradual change in gray-level values, the first derivative should also be non-zero to reflect the gradual transition.</a:t>
            </a:r>
          </a:p>
          <a:p>
            <a:endParaRPr lang="en-US" dirty="0">
              <a:latin typeface="Arial"/>
              <a:ea typeface="ＭＳ Ｐゴシック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3E488-58A8-475E-AE1B-F8D2CF7F6957}" type="slidenum">
              <a:rPr lang="en-US" altLang="ur-PK"/>
              <a:pPr/>
              <a:t>7</a:t>
            </a:fld>
            <a:endParaRPr lang="en-US" altLang="ur-PK"/>
          </a:p>
        </p:txBody>
      </p:sp>
    </p:spTree>
    <p:extLst>
      <p:ext uri="{BB962C8B-B14F-4D97-AF65-F5344CB8AC3E}">
        <p14:creationId xmlns:p14="http://schemas.microsoft.com/office/powerpoint/2010/main" val="1609422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/>
                <a:ea typeface="ＭＳ Ｐゴシック"/>
                <a:cs typeface="Arial"/>
              </a:rPr>
              <a:t>Second Derivative: It provides information about the curvature or smoothness of intensity changes. It can be used to detect corners or sharp changes in curvature within an image or signal. The criteria for a good definition of the second derivative are as follows:</a:t>
            </a:r>
          </a:p>
          <a:p>
            <a:r>
              <a:rPr lang="en-US" b="1" dirty="0">
                <a:latin typeface="Arial"/>
                <a:ea typeface="ＭＳ Ｐゴシック"/>
                <a:cs typeface="Arial"/>
              </a:rPr>
              <a:t>Must Be Zero in Flat Areas: </a:t>
            </a:r>
            <a:r>
              <a:rPr lang="en-US" dirty="0">
                <a:latin typeface="Arial"/>
                <a:ea typeface="ＭＳ Ｐゴシック"/>
                <a:cs typeface="Arial"/>
              </a:rPr>
              <a:t>Similar to the first derivative, in flat regions where the gray-level values are constant, the second derivative should be zero because there is no change in curvature.</a:t>
            </a:r>
          </a:p>
          <a:p>
            <a:r>
              <a:rPr lang="en-US" b="1" dirty="0">
                <a:latin typeface="Arial"/>
                <a:ea typeface="ＭＳ Ｐゴシック"/>
                <a:cs typeface="Arial"/>
              </a:rPr>
              <a:t>Must Be Non-Zero at the Onset and End of a Gray-Level Step or Ramp: </a:t>
            </a:r>
            <a:r>
              <a:rPr lang="en-US" dirty="0">
                <a:latin typeface="Arial"/>
                <a:ea typeface="ＭＳ Ｐゴシック"/>
                <a:cs typeface="Arial"/>
              </a:rPr>
              <a:t>At the beginning and end of a step or ramp in gray-level values, the second derivative should be non-zero to indicate the change in curvature.</a:t>
            </a:r>
          </a:p>
          <a:p>
            <a:r>
              <a:rPr lang="en-US" b="1" dirty="0">
                <a:latin typeface="Arial"/>
                <a:ea typeface="ＭＳ Ｐゴシック"/>
                <a:cs typeface="Arial"/>
              </a:rPr>
              <a:t>Must Be Zero Along Ramps of Constant Slope: </a:t>
            </a:r>
            <a:r>
              <a:rPr lang="en-US" dirty="0">
                <a:latin typeface="Arial"/>
                <a:ea typeface="ＭＳ Ｐゴシック"/>
                <a:cs typeface="Arial"/>
              </a:rPr>
              <a:t>In regions with a constant slope or gradual change in intensity (ramps), the curvature remains constant, so the second derivative should be zero along these ramps.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3E488-58A8-475E-AE1B-F8D2CF7F6957}" type="slidenum">
              <a:rPr lang="en-US" altLang="ur-PK"/>
              <a:pPr/>
              <a:t>8</a:t>
            </a:fld>
            <a:endParaRPr lang="en-US" altLang="ur-PK"/>
          </a:p>
        </p:txBody>
      </p:sp>
    </p:spTree>
    <p:extLst>
      <p:ext uri="{BB962C8B-B14F-4D97-AF65-F5344CB8AC3E}">
        <p14:creationId xmlns:p14="http://schemas.microsoft.com/office/powerpoint/2010/main" val="2337039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9D60EFB-BDB0-497F-B5CD-D11BCD80B4F3}" type="slidenum">
              <a:rPr lang="en-US" altLang="ur-PK" sz="1300"/>
              <a:pPr eaLnBrk="1" hangingPunct="1"/>
              <a:t>9</a:t>
            </a:fld>
            <a:endParaRPr lang="en-US" altLang="ur-PK" sz="13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6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9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351F-53B1-3B4C-8CD4-15B0457E8E3F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4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8F6-4F69-E448-82E4-3FF8C30628E4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0456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AD4-EC93-8B4C-97AE-9AB5F3271B19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6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50E-E079-6441-81E7-806D30677343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8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30AF-FFB7-DE42-B481-AAC2589869DA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10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35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3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5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0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6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8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1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6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5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2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8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4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4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3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41" name="Rectangle 18440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7" name="Picture 18436">
            <a:extLst>
              <a:ext uri="{FF2B5EF4-FFF2-40B4-BE49-F238E27FC236}">
                <a16:creationId xmlns:a16="http://schemas.microsoft.com/office/drawing/2014/main" id="{412600E8-45F8-686B-F213-44D03D58A9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11130" b="-3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41909" y="2514600"/>
            <a:ext cx="6686550" cy="2262781"/>
          </a:xfrm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IE" altLang="ur-PK" sz="5000">
                <a:solidFill>
                  <a:schemeClr val="tx1"/>
                </a:solidFill>
                <a:ea typeface="ＭＳ Ｐゴシック" panose="020B0600070205080204" pitchFamily="34" charset="-128"/>
              </a:rPr>
              <a:t>Digital Image Processing</a:t>
            </a:r>
            <a:br>
              <a:rPr lang="en-IE" altLang="ur-PK" sz="500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endParaRPr lang="en-US" altLang="ur-PK" sz="500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41909" y="4777379"/>
            <a:ext cx="6686550" cy="1126283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en-IE" altLang="ur-PK" dirty="0">
                <a:ea typeface="ＭＳ Ｐゴシック"/>
                <a:cs typeface="Tahoma"/>
              </a:rPr>
              <a:t>Image Enhancement </a:t>
            </a:r>
            <a:br>
              <a:rPr lang="en-IE" altLang="ur-PK" dirty="0">
                <a:ea typeface="ＭＳ Ｐゴシック" panose="020B0600070205080204" pitchFamily="34" charset="-128"/>
              </a:rPr>
            </a:br>
            <a:r>
              <a:rPr lang="en-IE" altLang="ur-PK" dirty="0">
                <a:ea typeface="ＭＳ Ｐゴシック"/>
                <a:cs typeface="Tahoma"/>
              </a:rPr>
              <a:t>(Spatial Filtering 2)</a:t>
            </a:r>
            <a:endParaRPr lang="en-IE" altLang="ur-PK">
              <a:ea typeface="ＭＳ Ｐゴシック"/>
              <a:cs typeface="Tahoma"/>
            </a:endParaRPr>
          </a:p>
          <a:p>
            <a:pPr marL="0" indent="0" eaLnBrk="1" hangingPunct="1"/>
            <a:endParaRPr lang="en-IE" altLang="ur-PK" b="1">
              <a:ea typeface="ＭＳ Ｐゴシック" panose="020B0600070205080204" pitchFamily="34" charset="-128"/>
            </a:endParaRPr>
          </a:p>
        </p:txBody>
      </p:sp>
      <p:sp>
        <p:nvSpPr>
          <p:cNvPr id="18443" name="Rectangle 18442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445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19822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/>
              <a:t>Spatial Differentiation</a:t>
            </a:r>
            <a:endParaRPr lang="en-US" altLang="ur-PK"/>
          </a:p>
        </p:txBody>
      </p:sp>
      <p:pic>
        <p:nvPicPr>
          <p:cNvPr id="288772" name="Picture 4"/>
          <p:cNvPicPr>
            <a:picLocks noChangeAspect="1" noChangeArrowheads="1"/>
          </p:cNvPicPr>
          <p:nvPr/>
        </p:nvPicPr>
        <p:blipFill>
          <a:blip r:embed="rId3">
            <a:lum bright="-60000" contras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2" t="56818" b="14615"/>
          <a:stretch>
            <a:fillRect/>
          </a:stretch>
        </p:blipFill>
        <p:spPr bwMode="auto">
          <a:xfrm>
            <a:off x="636588" y="4289425"/>
            <a:ext cx="78994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r="36916" b="45802"/>
          <a:stretch>
            <a:fillRect/>
          </a:stretch>
        </p:blipFill>
        <p:spPr bwMode="auto">
          <a:xfrm>
            <a:off x="3225800" y="1344613"/>
            <a:ext cx="2719388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774" name="Line 6"/>
          <p:cNvSpPr>
            <a:spLocks noChangeShapeType="1"/>
          </p:cNvSpPr>
          <p:nvPr/>
        </p:nvSpPr>
        <p:spPr bwMode="auto">
          <a:xfrm>
            <a:off x="3125788" y="2700338"/>
            <a:ext cx="2971800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ur-PK"/>
          </a:p>
        </p:txBody>
      </p:sp>
      <p:sp>
        <p:nvSpPr>
          <p:cNvPr id="25607" name="TextBox 10"/>
          <p:cNvSpPr txBox="1">
            <a:spLocks noChangeArrowheads="1"/>
          </p:cNvSpPr>
          <p:nvPr/>
        </p:nvSpPr>
        <p:spPr bwMode="auto">
          <a:xfrm>
            <a:off x="2733675" y="2509838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ur-PK" sz="1800"/>
              <a:t>A</a:t>
            </a:r>
          </a:p>
        </p:txBody>
      </p:sp>
      <p:sp>
        <p:nvSpPr>
          <p:cNvPr id="25608" name="TextBox 11"/>
          <p:cNvSpPr txBox="1">
            <a:spLocks noChangeArrowheads="1"/>
          </p:cNvSpPr>
          <p:nvPr/>
        </p:nvSpPr>
        <p:spPr bwMode="auto">
          <a:xfrm>
            <a:off x="6159500" y="2513013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ur-PK" sz="180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/>
              <a:t>1</a:t>
            </a:r>
            <a:r>
              <a:rPr lang="en-IE" altLang="ur-PK" baseline="30000"/>
              <a:t>st</a:t>
            </a:r>
            <a:r>
              <a:rPr lang="en-IE" altLang="ur-PK"/>
              <a:t> Derivative</a:t>
            </a:r>
            <a:endParaRPr lang="en-US" altLang="ur-PK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IE" altLang="ur-PK" dirty="0">
                <a:cs typeface="Tahoma"/>
              </a:rPr>
              <a:t>The formula for the 1</a:t>
            </a:r>
            <a:r>
              <a:rPr lang="en-IE" altLang="ur-PK" baseline="30000" dirty="0">
                <a:cs typeface="Tahoma"/>
              </a:rPr>
              <a:t>st</a:t>
            </a:r>
            <a:r>
              <a:rPr lang="en-IE" altLang="ur-PK" dirty="0">
                <a:cs typeface="Tahoma"/>
              </a:rPr>
              <a:t> derivative of a function is as follows:</a:t>
            </a:r>
          </a:p>
          <a:p>
            <a:pPr marL="0" indent="0" eaLnBrk="1" hangingPunct="1">
              <a:buFontTx/>
              <a:buNone/>
            </a:pPr>
            <a:endParaRPr lang="en-IE" altLang="ur-PK"/>
          </a:p>
          <a:p>
            <a:pPr marL="0" indent="0" eaLnBrk="1" hangingPunct="1">
              <a:buFontTx/>
              <a:buNone/>
            </a:pPr>
            <a:endParaRPr lang="en-IE" altLang="ur-PK"/>
          </a:p>
          <a:p>
            <a:pPr marL="0" indent="0">
              <a:buNone/>
            </a:pPr>
            <a:endParaRPr lang="en-IE" altLang="ur-PK" dirty="0">
              <a:cs typeface="Tahoma"/>
            </a:endParaRPr>
          </a:p>
          <a:p>
            <a:pPr marL="0" indent="0" eaLnBrk="1" hangingPunct="1">
              <a:buFontTx/>
              <a:buNone/>
            </a:pPr>
            <a:r>
              <a:rPr lang="en-IE" altLang="ur-PK" dirty="0">
                <a:cs typeface="Tahoma"/>
              </a:rPr>
              <a:t>It’s just the difference between subsequent values and measures the rate of change of the function</a:t>
            </a:r>
          </a:p>
          <a:p>
            <a:pPr marL="0" indent="0" eaLnBrk="1" hangingPunct="1">
              <a:buFontTx/>
              <a:buNone/>
            </a:pPr>
            <a:endParaRPr lang="en-US" altLang="ur-PK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013557"/>
              </p:ext>
            </p:extLst>
          </p:nvPr>
        </p:nvGraphicFramePr>
        <p:xfrm>
          <a:off x="3055711" y="2531382"/>
          <a:ext cx="4062413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82680" imgH="393480" progId="Equation.3">
                  <p:embed/>
                </p:oleObj>
              </mc:Choice>
              <mc:Fallback>
                <p:oleObj name="Equation" r:id="rId3" imgW="128268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711" y="2531382"/>
                        <a:ext cx="4062413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/>
              <a:t>1</a:t>
            </a:r>
            <a:r>
              <a:rPr lang="en-IE" altLang="ur-PK" baseline="30000"/>
              <a:t>st</a:t>
            </a:r>
            <a:r>
              <a:rPr lang="en-IE" altLang="ur-PK"/>
              <a:t> Derivative (cont…)</a:t>
            </a:r>
            <a:endParaRPr lang="en-US" altLang="ur-PK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149350" y="1323975"/>
          <a:ext cx="6489700" cy="237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5981700" imgH="2552700" progId="Excel.Chart.8">
                  <p:embed/>
                </p:oleObj>
              </mc:Choice>
              <mc:Fallback>
                <p:oleObj name="Chart" r:id="rId3" imgW="5981700" imgH="2552700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57" t="14384" r="1315" b="1961"/>
                      <a:stretch>
                        <a:fillRect/>
                      </a:stretch>
                    </p:blipFill>
                    <p:spPr bwMode="auto">
                      <a:xfrm>
                        <a:off x="1149350" y="1323975"/>
                        <a:ext cx="6489700" cy="237013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076325" y="4414838"/>
          <a:ext cx="6604000" cy="235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5" imgW="5981700" imgH="2552700" progId="Excel.Chart.8">
                  <p:embed/>
                </p:oleObj>
              </mc:Choice>
              <mc:Fallback>
                <p:oleObj name="Chart" r:id="rId5" imgW="5981700" imgH="2552700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57" t="15231" r="1195" b="3250"/>
                      <a:stretch>
                        <a:fillRect/>
                      </a:stretch>
                    </p:blipFill>
                    <p:spPr bwMode="auto">
                      <a:xfrm>
                        <a:off x="1076325" y="4414838"/>
                        <a:ext cx="6604000" cy="235743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205" name="Group 293"/>
          <p:cNvGraphicFramePr>
            <a:graphicFrameLocks noGrp="1"/>
          </p:cNvGraphicFramePr>
          <p:nvPr/>
        </p:nvGraphicFramePr>
        <p:xfrm>
          <a:off x="1454150" y="3706813"/>
          <a:ext cx="6096000" cy="298450"/>
        </p:xfrm>
        <a:graphic>
          <a:graphicData uri="http://schemas.openxmlformats.org/drawingml/2006/table">
            <a:tbl>
              <a:tblPr/>
              <a:tblGrid>
                <a:gridCol w="244475">
                  <a:extLst>
                    <a:ext uri="{9D8B030D-6E8A-4147-A177-3AD203B41FA5}">
                      <a16:colId xmlns:a16="http://schemas.microsoft.com/office/drawing/2014/main" val="2586871721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3128120397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498890595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968548637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846317227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796706162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8562048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1638332384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147636725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164327274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1803276845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395490456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406658303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1647620315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416571653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207258963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90420303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19090818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79838030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76265265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851117749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02313325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106222841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176027726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784032973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4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849072"/>
                  </a:ext>
                </a:extLst>
              </a:tr>
            </a:tbl>
          </a:graphicData>
        </a:graphic>
      </p:graphicFrame>
      <p:graphicFrame>
        <p:nvGraphicFramePr>
          <p:cNvPr id="295151" name="Group 239"/>
          <p:cNvGraphicFramePr>
            <a:graphicFrameLocks noGrp="1"/>
          </p:cNvGraphicFramePr>
          <p:nvPr/>
        </p:nvGraphicFramePr>
        <p:xfrm>
          <a:off x="1458913" y="4132263"/>
          <a:ext cx="6096000" cy="301625"/>
        </p:xfrm>
        <a:graphic>
          <a:graphicData uri="http://schemas.openxmlformats.org/drawingml/2006/table">
            <a:tbl>
              <a:tblPr/>
              <a:tblGrid>
                <a:gridCol w="244475">
                  <a:extLst>
                    <a:ext uri="{9D8B030D-6E8A-4147-A177-3AD203B41FA5}">
                      <a16:colId xmlns:a16="http://schemas.microsoft.com/office/drawing/2014/main" val="4022391979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91931821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681693618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7710480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777287249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514518051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78245437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1888676150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103408238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4191226157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1493221332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339766498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143559499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802941035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57852362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767633798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377862303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863092498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22281951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17594894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197575398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120083236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1668821526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124290379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205654905"/>
                    </a:ext>
                  </a:extLst>
                </a:gridCol>
              </a:tblGrid>
              <a:tr h="301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-1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-1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-1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-1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-6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-2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-1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0866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/>
              <a:t>2</a:t>
            </a:r>
            <a:r>
              <a:rPr lang="en-IE" altLang="ur-PK" baseline="30000"/>
              <a:t>nd</a:t>
            </a:r>
            <a:r>
              <a:rPr lang="en-IE" altLang="ur-PK"/>
              <a:t> Derivative</a:t>
            </a:r>
            <a:endParaRPr lang="en-US" altLang="ur-PK"/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IE" altLang="ur-PK" dirty="0"/>
              <a:t>The formula for the 2</a:t>
            </a:r>
            <a:r>
              <a:rPr lang="en-IE" altLang="ur-PK" baseline="30000" dirty="0"/>
              <a:t>nd</a:t>
            </a:r>
            <a:r>
              <a:rPr lang="en-IE" altLang="ur-PK" dirty="0"/>
              <a:t> derivative of a function is as follows:</a:t>
            </a:r>
          </a:p>
          <a:p>
            <a:pPr marL="0" indent="0">
              <a:buFontTx/>
              <a:buNone/>
            </a:pPr>
            <a:endParaRPr lang="en-IE" altLang="ur-PK" dirty="0">
              <a:cs typeface="Tahoma"/>
            </a:endParaRPr>
          </a:p>
          <a:p>
            <a:pPr marL="0" indent="0" eaLnBrk="1" hangingPunct="1">
              <a:buFontTx/>
              <a:buNone/>
            </a:pPr>
            <a:endParaRPr lang="en-IE" altLang="ur-PK" dirty="0"/>
          </a:p>
          <a:p>
            <a:pPr marL="0" indent="0">
              <a:buFontTx/>
              <a:buNone/>
            </a:pPr>
            <a:endParaRPr lang="en-IE" altLang="ur-PK" dirty="0"/>
          </a:p>
          <a:p>
            <a:pPr marL="0" indent="0" eaLnBrk="1" hangingPunct="1">
              <a:buFontTx/>
              <a:buNone/>
            </a:pPr>
            <a:r>
              <a:rPr lang="en-IE" altLang="ur-PK" dirty="0">
                <a:cs typeface="Tahoma"/>
              </a:rPr>
              <a:t>Simply takes into account the values both before and after the current value</a:t>
            </a:r>
          </a:p>
          <a:p>
            <a:pPr marL="0" indent="0" eaLnBrk="1" hangingPunct="1">
              <a:buFontTx/>
              <a:buNone/>
            </a:pPr>
            <a:endParaRPr lang="en-IE" altLang="ur-PK" dirty="0"/>
          </a:p>
          <a:p>
            <a:pPr marL="0" indent="0" eaLnBrk="1" hangingPunct="1">
              <a:buFontTx/>
              <a:buNone/>
            </a:pPr>
            <a:r>
              <a:rPr lang="en-IE" altLang="ur-PK" dirty="0">
                <a:cs typeface="Tahoma"/>
              </a:rPr>
              <a:t>The derivative is centred at the middle of the filter.</a:t>
            </a:r>
          </a:p>
          <a:p>
            <a:pPr marL="0" indent="0" eaLnBrk="1" hangingPunct="1">
              <a:buFontTx/>
              <a:buNone/>
            </a:pPr>
            <a:endParaRPr lang="en-US" altLang="ur-PK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513227"/>
              </p:ext>
            </p:extLst>
          </p:nvPr>
        </p:nvGraphicFramePr>
        <p:xfrm>
          <a:off x="2191018" y="2734269"/>
          <a:ext cx="6516688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57400" imgH="419040" progId="Equation.3">
                  <p:embed/>
                </p:oleObj>
              </mc:Choice>
              <mc:Fallback>
                <p:oleObj name="Equation" r:id="rId3" imgW="2057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1018" y="2734269"/>
                        <a:ext cx="6516688" cy="132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/>
              <a:t>2</a:t>
            </a:r>
            <a:r>
              <a:rPr lang="en-IE" altLang="ur-PK" baseline="30000"/>
              <a:t>nd</a:t>
            </a:r>
            <a:r>
              <a:rPr lang="en-IE" altLang="ur-PK"/>
              <a:t> Derivative (cont…)</a:t>
            </a:r>
            <a:endParaRPr lang="en-US" altLang="ur-PK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141413" y="1385888"/>
          <a:ext cx="6505575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5981700" imgH="2552700" progId="Excel.Chart.8">
                  <p:embed/>
                </p:oleObj>
              </mc:Choice>
              <mc:Fallback>
                <p:oleObj name="Chart" r:id="rId3" imgW="5981700" imgH="2552700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85" t="16641" r="1328" b="2072"/>
                      <a:stretch>
                        <a:fillRect/>
                      </a:stretch>
                    </p:blipFill>
                    <p:spPr bwMode="auto">
                      <a:xfrm>
                        <a:off x="1141413" y="1385888"/>
                        <a:ext cx="6505575" cy="23082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6" name="Group 6"/>
          <p:cNvGraphicFramePr>
            <a:graphicFrameLocks noGrp="1"/>
          </p:cNvGraphicFramePr>
          <p:nvPr/>
        </p:nvGraphicFramePr>
        <p:xfrm>
          <a:off x="1470025" y="3643313"/>
          <a:ext cx="6096000" cy="298450"/>
        </p:xfrm>
        <a:graphic>
          <a:graphicData uri="http://schemas.openxmlformats.org/drawingml/2006/table">
            <a:tbl>
              <a:tblPr/>
              <a:tblGrid>
                <a:gridCol w="244475">
                  <a:extLst>
                    <a:ext uri="{9D8B030D-6E8A-4147-A177-3AD203B41FA5}">
                      <a16:colId xmlns:a16="http://schemas.microsoft.com/office/drawing/2014/main" val="3569630514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3704348387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644426353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28092491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79193397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868931627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089940725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1879990917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3111552767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4642784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1082751935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80457214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263587821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320955356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67430855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247935294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132685396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422122295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64270890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414892290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725680803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124045465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918424642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4184744207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1995920290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4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722569"/>
                  </a:ext>
                </a:extLst>
              </a:tr>
            </a:tbl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146175" y="4368800"/>
          <a:ext cx="6513513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5" imgW="5981700" imgH="2552700" progId="Excel.Chart.8">
                  <p:embed/>
                </p:oleObj>
              </mc:Choice>
              <mc:Fallback>
                <p:oleObj name="Chart" r:id="rId5" imgW="5981700" imgH="2552700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85" t="11705" r="1180" b="4489"/>
                      <a:stretch>
                        <a:fillRect/>
                      </a:stretch>
                    </p:blipFill>
                    <p:spPr bwMode="auto">
                      <a:xfrm>
                        <a:off x="1146175" y="4368800"/>
                        <a:ext cx="6513513" cy="23796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7" name="Group 117"/>
          <p:cNvGraphicFramePr>
            <a:graphicFrameLocks noGrp="1"/>
          </p:cNvGraphicFramePr>
          <p:nvPr/>
        </p:nvGraphicFramePr>
        <p:xfrm>
          <a:off x="1474788" y="4068763"/>
          <a:ext cx="6096000" cy="301625"/>
        </p:xfrm>
        <a:graphic>
          <a:graphicData uri="http://schemas.openxmlformats.org/drawingml/2006/table">
            <a:tbl>
              <a:tblPr/>
              <a:tblGrid>
                <a:gridCol w="244475">
                  <a:extLst>
                    <a:ext uri="{9D8B030D-6E8A-4147-A177-3AD203B41FA5}">
                      <a16:colId xmlns:a16="http://schemas.microsoft.com/office/drawing/2014/main" val="3894668836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130024813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38429874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390349615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424500049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817149672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371226687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785938218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342294434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82352746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1833363062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409213933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559037188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388261960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53418889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1022416638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163273760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520710222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123463014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19964495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170154770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418553126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893201973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62486193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160076499"/>
                    </a:ext>
                  </a:extLst>
                </a:gridCol>
              </a:tblGrid>
              <a:tr h="301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-1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-12</a:t>
                      </a:r>
                      <a:endParaRPr kumimoji="0" lang="en-US" altLang="ur-PK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-4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-7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ur-PK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718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Combined 1</a:t>
            </a:r>
            <a:r>
              <a:rPr lang="en-GB" baseline="30000" dirty="0"/>
              <a:t>st</a:t>
            </a:r>
            <a:r>
              <a:rPr lang="en-GB" dirty="0"/>
              <a:t> and 2</a:t>
            </a:r>
            <a:r>
              <a:rPr lang="en-GB" baseline="30000" dirty="0"/>
              <a:t>nd</a:t>
            </a:r>
            <a:r>
              <a:rPr lang="en-GB" dirty="0"/>
              <a:t> derivative</a:t>
            </a:r>
            <a:endParaRPr lang="ur-P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2" y="1915977"/>
            <a:ext cx="9053848" cy="39436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2073499" y="4726546"/>
            <a:ext cx="1416676" cy="914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486400" y="4713667"/>
            <a:ext cx="862885" cy="914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092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First vs Second order derivatives</a:t>
            </a: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E07FBA4-7CC0-2E77-32D9-A68B9DDCE4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38796"/>
              </p:ext>
            </p:extLst>
          </p:nvPr>
        </p:nvGraphicFramePr>
        <p:xfrm>
          <a:off x="3534858" y="641551"/>
          <a:ext cx="5124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047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1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119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796" y="624110"/>
            <a:ext cx="6098663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First vs Second order derivatives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3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8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15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29796" y="2133600"/>
            <a:ext cx="6098663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9pPr>
          </a:lstStyle>
          <a:p>
            <a:pPr marL="0" indent="0" defTabSz="4572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Grey-level step/Ramp: 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the response of the two derivatives is the same at the gray-level step</a:t>
            </a:r>
          </a:p>
          <a:p>
            <a:pPr marL="234950" indent="0" defTabSz="4572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– in most cases when the transition into a step is not from zero, the second derivative will be weaker</a:t>
            </a:r>
          </a:p>
          <a:p>
            <a:pPr marL="234950" indent="0" defTabSz="45720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– the second derivative has a transition from positive back to negative. In an image, this shows as a thin double line.</a:t>
            </a:r>
          </a:p>
        </p:txBody>
      </p:sp>
    </p:spTree>
    <p:extLst>
      <p:ext uri="{BB962C8B-B14F-4D97-AF65-F5344CB8AC3E}">
        <p14:creationId xmlns:p14="http://schemas.microsoft.com/office/powerpoint/2010/main" val="70292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  <a:endParaRPr lang="ur-PK" dirty="0"/>
          </a:p>
        </p:txBody>
      </p:sp>
      <p:sp>
        <p:nvSpPr>
          <p:cNvPr id="3" name="Rectangle 2"/>
          <p:cNvSpPr/>
          <p:nvPr/>
        </p:nvSpPr>
        <p:spPr>
          <a:xfrm>
            <a:off x="310243" y="1477674"/>
            <a:ext cx="8833757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spcAft>
                <a:spcPts val="600"/>
              </a:spcAft>
            </a:pPr>
            <a:r>
              <a:rPr lang="en-GB" sz="2400" dirty="0">
                <a:latin typeface="+mj-lt"/>
              </a:rPr>
              <a:t>1. First-order derivatives generally produce thicker edges in an image.</a:t>
            </a:r>
          </a:p>
          <a:p>
            <a:pPr marL="358775" indent="-358775">
              <a:spcAft>
                <a:spcPts val="600"/>
              </a:spcAft>
            </a:pPr>
            <a:r>
              <a:rPr lang="en-GB" sz="2400" dirty="0">
                <a:latin typeface="+mj-lt"/>
              </a:rPr>
              <a:t>2. Second-order derivatives have a stronger response to fine details, such as thin lines and isolated points.</a:t>
            </a:r>
          </a:p>
          <a:p>
            <a:pPr marL="358775" indent="-358775">
              <a:spcAft>
                <a:spcPts val="600"/>
              </a:spcAft>
            </a:pPr>
            <a:r>
              <a:rPr lang="en-GB" sz="2400" dirty="0">
                <a:latin typeface="+mj-lt"/>
              </a:rPr>
              <a:t>3. First order derivatives generally have a stronger response to a </a:t>
            </a:r>
            <a:r>
              <a:rPr lang="en-GB" sz="2400" dirty="0" err="1">
                <a:latin typeface="+mj-lt"/>
              </a:rPr>
              <a:t>gray</a:t>
            </a:r>
            <a:r>
              <a:rPr lang="en-GB" sz="2400" dirty="0">
                <a:latin typeface="+mj-lt"/>
              </a:rPr>
              <a:t>-level step.</a:t>
            </a:r>
          </a:p>
          <a:p>
            <a:pPr marL="358775" indent="-358775">
              <a:spcAft>
                <a:spcPts val="600"/>
              </a:spcAft>
            </a:pPr>
            <a:r>
              <a:rPr lang="en-GB" sz="2400" dirty="0">
                <a:latin typeface="+mj-lt"/>
              </a:rPr>
              <a:t>4. Second-order derivatives produce a double response at step changes in </a:t>
            </a:r>
            <a:r>
              <a:rPr lang="en-GB" sz="2400" dirty="0" err="1">
                <a:latin typeface="+mj-lt"/>
              </a:rPr>
              <a:t>gray</a:t>
            </a:r>
            <a:r>
              <a:rPr lang="en-GB" sz="2400" dirty="0">
                <a:latin typeface="+mj-lt"/>
              </a:rPr>
              <a:t> level.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latin typeface="+mj-lt"/>
              </a:rPr>
              <a:t>We also note of second-order derivatives that, for similar changes in </a:t>
            </a:r>
            <a:r>
              <a:rPr lang="en-GB" sz="2400" dirty="0" err="1">
                <a:latin typeface="+mj-lt"/>
              </a:rPr>
              <a:t>gray</a:t>
            </a:r>
            <a:r>
              <a:rPr lang="en-GB" sz="2400" dirty="0">
                <a:latin typeface="+mj-lt"/>
              </a:rPr>
              <a:t>-level values in an image, their response is stronger to a line than to a step, and to a point than to a line.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latin typeface="+mj-lt"/>
              </a:rPr>
              <a:t>First and second order derivatives can be used in combination</a:t>
            </a:r>
            <a:endParaRPr lang="ur-PK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3964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849" name="Rectangle 3584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5851" name="Group 3585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3585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85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85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85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85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85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85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85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86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86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86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86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5865" name="Group 3586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35866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86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86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86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87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87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87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87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87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87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87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87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4640" y="624110"/>
            <a:ext cx="5133819" cy="128089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IE" altLang="ur-PK" sz="3100"/>
              <a:t>Using Second Derivatives For Image Enhancement</a:t>
            </a:r>
            <a:endParaRPr lang="en-US" altLang="ur-PK" sz="3100"/>
          </a:p>
        </p:txBody>
      </p:sp>
      <p:sp>
        <p:nvSpPr>
          <p:cNvPr id="35879" name="Rectangle 3587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88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037240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5845" name="Picture 35844" descr="Molecular structure and periodic table on a desk">
            <a:extLst>
              <a:ext uri="{FF2B5EF4-FFF2-40B4-BE49-F238E27FC236}">
                <a16:creationId xmlns:a16="http://schemas.microsoft.com/office/drawing/2014/main" id="{33623A8A-D52A-F75E-EA77-54F1CB23AE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57" r="57312" b="-3"/>
          <a:stretch/>
        </p:blipFill>
        <p:spPr>
          <a:xfrm>
            <a:off x="20" y="1730"/>
            <a:ext cx="2040388" cy="6858000"/>
          </a:xfrm>
          <a:prstGeom prst="rect">
            <a:avLst/>
          </a:prstGeom>
        </p:spPr>
      </p:pic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492500" y="2133600"/>
            <a:ext cx="5135958" cy="3777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IE" altLang="ur-PK" dirty="0">
                <a:cs typeface="Tahoma"/>
              </a:rPr>
              <a:t>The 2</a:t>
            </a:r>
            <a:r>
              <a:rPr lang="en-IE" altLang="ur-PK" baseline="30000" dirty="0">
                <a:cs typeface="Tahoma"/>
              </a:rPr>
              <a:t>nd</a:t>
            </a:r>
            <a:r>
              <a:rPr lang="en-IE" altLang="ur-PK" dirty="0">
                <a:cs typeface="Tahoma"/>
              </a:rPr>
              <a:t> derivative is more useful for image enhancement than the 1</a:t>
            </a:r>
            <a:r>
              <a:rPr lang="en-IE" altLang="ur-PK" baseline="30000" dirty="0">
                <a:cs typeface="Tahoma"/>
              </a:rPr>
              <a:t>st</a:t>
            </a:r>
            <a:r>
              <a:rPr lang="en-IE" altLang="ur-PK" dirty="0">
                <a:cs typeface="Tahoma"/>
              </a:rPr>
              <a:t> derivative</a:t>
            </a:r>
            <a:endParaRPr lang="en-IE" altLang="ur-PK">
              <a:cs typeface="Tahoma"/>
            </a:endParaRPr>
          </a:p>
          <a:p>
            <a:pPr eaLnBrk="1" hangingPunct="1"/>
            <a:r>
              <a:rPr lang="en-IE" altLang="ur-PK" dirty="0">
                <a:ea typeface="ＭＳ Ｐゴシック"/>
                <a:cs typeface="Tahoma"/>
              </a:rPr>
              <a:t>Stronger response to fine detail</a:t>
            </a:r>
            <a:endParaRPr lang="en-IE" altLang="ur-PK">
              <a:ea typeface="ＭＳ Ｐゴシック"/>
              <a:cs typeface="Tahoma"/>
            </a:endParaRPr>
          </a:p>
          <a:p>
            <a:pPr eaLnBrk="1" hangingPunct="1"/>
            <a:r>
              <a:rPr lang="en-IE" altLang="ur-PK" dirty="0">
                <a:ea typeface="ＭＳ Ｐゴシック"/>
                <a:cs typeface="Tahoma"/>
              </a:rPr>
              <a:t>Simpler implementation</a:t>
            </a:r>
            <a:endParaRPr lang="en-IE" altLang="ur-PK">
              <a:ea typeface="ＭＳ Ｐゴシック"/>
              <a:cs typeface="Tahoma"/>
            </a:endParaRPr>
          </a:p>
          <a:p>
            <a:pPr eaLnBrk="1" hangingPunct="1"/>
            <a:r>
              <a:rPr lang="en-IE" altLang="ur-PK" dirty="0">
                <a:ea typeface="ＭＳ Ｐゴシック"/>
                <a:cs typeface="Tahoma"/>
              </a:rPr>
              <a:t>We will come back to the 1</a:t>
            </a:r>
            <a:r>
              <a:rPr lang="en-IE" altLang="ur-PK" baseline="30000" dirty="0">
                <a:ea typeface="ＭＳ Ｐゴシック"/>
                <a:cs typeface="Tahoma"/>
              </a:rPr>
              <a:t>st</a:t>
            </a:r>
            <a:r>
              <a:rPr lang="en-IE" altLang="ur-PK" dirty="0">
                <a:ea typeface="ＭＳ Ｐゴシック"/>
                <a:cs typeface="Tahoma"/>
              </a:rPr>
              <a:t> order derivative later on</a:t>
            </a:r>
            <a:endParaRPr lang="en-US" altLang="ur-PK">
              <a:ea typeface="ＭＳ Ｐゴシック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22" name="Rectangle 17421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423" name="Rectangle 17422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172199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424" name="Picture 17423" descr="Complex maths formulae on a blackboard">
            <a:extLst>
              <a:ext uri="{FF2B5EF4-FFF2-40B4-BE49-F238E27FC236}">
                <a16:creationId xmlns:a16="http://schemas.microsoft.com/office/drawing/2014/main" id="{492C0847-A847-4266-B056-5E845AC84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71" r="40336" b="-9"/>
          <a:stretch/>
        </p:blipFill>
        <p:spPr>
          <a:xfrm>
            <a:off x="6172198" y="10"/>
            <a:ext cx="2971801" cy="6857990"/>
          </a:xfrm>
          <a:prstGeom prst="rect">
            <a:avLst/>
          </a:prstGeom>
        </p:spPr>
      </p:pic>
      <p:sp>
        <p:nvSpPr>
          <p:cNvPr id="17421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59027"/>
            <a:ext cx="6782018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87400"/>
            <a:ext cx="5359399" cy="778933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IE" altLang="ur-PK" sz="2800">
                <a:solidFill>
                  <a:srgbClr val="FEFFFF"/>
                </a:solidFill>
              </a:rPr>
              <a:t>Contents</a:t>
            </a:r>
            <a:endParaRPr lang="en-US" altLang="ur-PK" sz="2800">
              <a:solidFill>
                <a:srgbClr val="FEFFFF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06399" y="2032000"/>
            <a:ext cx="5359400" cy="3879222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IE" altLang="ur-PK">
                <a:solidFill>
                  <a:srgbClr val="FEFFFF"/>
                </a:solidFill>
              </a:rPr>
              <a:t>In this lecture we will look at more spatial filtering techniques</a:t>
            </a:r>
          </a:p>
          <a:p>
            <a:pPr lvl="1" eaLnBrk="1" hangingPunct="1"/>
            <a:r>
              <a:rPr lang="en-IE" altLang="ur-PK">
                <a:solidFill>
                  <a:srgbClr val="FEFFFF"/>
                </a:solidFill>
                <a:ea typeface="ＭＳ Ｐゴシック" panose="020B0600070205080204" pitchFamily="34" charset="-128"/>
              </a:rPr>
              <a:t>Spatial filtering refresher</a:t>
            </a:r>
          </a:p>
          <a:p>
            <a:pPr lvl="1" eaLnBrk="1" hangingPunct="1"/>
            <a:r>
              <a:rPr lang="en-IE" altLang="ur-PK">
                <a:solidFill>
                  <a:srgbClr val="FEFFFF"/>
                </a:solidFill>
                <a:ea typeface="ＭＳ Ｐゴシック" panose="020B0600070205080204" pitchFamily="34" charset="-128"/>
              </a:rPr>
              <a:t>Sharpening filters</a:t>
            </a:r>
          </a:p>
          <a:p>
            <a:pPr lvl="2" eaLnBrk="1" hangingPunct="1"/>
            <a:r>
              <a:rPr lang="en-IE" altLang="ur-PK">
                <a:solidFill>
                  <a:srgbClr val="FEFFFF"/>
                </a:solidFill>
                <a:ea typeface="ＭＳ Ｐゴシック" panose="020B0600070205080204" pitchFamily="34" charset="-128"/>
              </a:rPr>
              <a:t>1</a:t>
            </a:r>
            <a:r>
              <a:rPr lang="en-IE" altLang="ur-PK" baseline="30000">
                <a:solidFill>
                  <a:srgbClr val="FEFFFF"/>
                </a:solidFill>
                <a:ea typeface="ＭＳ Ｐゴシック" panose="020B0600070205080204" pitchFamily="34" charset="-128"/>
              </a:rPr>
              <a:t>st</a:t>
            </a:r>
            <a:r>
              <a:rPr lang="en-IE" altLang="ur-PK">
                <a:solidFill>
                  <a:srgbClr val="FEFFFF"/>
                </a:solidFill>
                <a:ea typeface="ＭＳ Ｐゴシック" panose="020B0600070205080204" pitchFamily="34" charset="-128"/>
              </a:rPr>
              <a:t> derivative filters</a:t>
            </a:r>
          </a:p>
          <a:p>
            <a:pPr lvl="2" eaLnBrk="1" hangingPunct="1"/>
            <a:r>
              <a:rPr lang="en-IE" altLang="ur-PK">
                <a:solidFill>
                  <a:srgbClr val="FEFFFF"/>
                </a:solidFill>
                <a:ea typeface="ＭＳ Ｐゴシック" panose="020B0600070205080204" pitchFamily="34" charset="-128"/>
              </a:rPr>
              <a:t>2</a:t>
            </a:r>
            <a:r>
              <a:rPr lang="en-IE" altLang="ur-PK" baseline="30000">
                <a:solidFill>
                  <a:srgbClr val="FEFFFF"/>
                </a:solidFill>
                <a:ea typeface="ＭＳ Ｐゴシック" panose="020B0600070205080204" pitchFamily="34" charset="-128"/>
              </a:rPr>
              <a:t>nd</a:t>
            </a:r>
            <a:r>
              <a:rPr lang="en-IE" altLang="ur-PK">
                <a:solidFill>
                  <a:srgbClr val="FEFFFF"/>
                </a:solidFill>
                <a:ea typeface="ＭＳ Ｐゴシック" panose="020B0600070205080204" pitchFamily="34" charset="-128"/>
              </a:rPr>
              <a:t> derivative filters</a:t>
            </a:r>
          </a:p>
          <a:p>
            <a:pPr lvl="1" eaLnBrk="1" hangingPunct="1"/>
            <a:r>
              <a:rPr lang="en-IE" altLang="ur-PK">
                <a:solidFill>
                  <a:srgbClr val="FEFFFF"/>
                </a:solidFill>
                <a:ea typeface="ＭＳ Ｐゴシック" panose="020B0600070205080204" pitchFamily="34" charset="-128"/>
              </a:rPr>
              <a:t>Combining filtering techniques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849" name="Rectangle 3584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5851" name="Group 3585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3585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85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85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85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85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85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85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85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86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86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86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86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5865" name="Group 3586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35866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86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86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86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87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87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87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87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87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87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87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87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4640" y="624110"/>
            <a:ext cx="5133819" cy="128089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IE" altLang="ur-PK" sz="3100"/>
              <a:t>Using Second Derivatives For Image Enhancement</a:t>
            </a:r>
            <a:endParaRPr lang="en-US" altLang="ur-PK" sz="3100"/>
          </a:p>
        </p:txBody>
      </p:sp>
      <p:sp>
        <p:nvSpPr>
          <p:cNvPr id="35879" name="Rectangle 3587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88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037240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5845" name="Picture 35844" descr="Cells as seen on a microscope">
            <a:extLst>
              <a:ext uri="{FF2B5EF4-FFF2-40B4-BE49-F238E27FC236}">
                <a16:creationId xmlns:a16="http://schemas.microsoft.com/office/drawing/2014/main" id="{12ED8EE4-8CAB-B022-979E-38F757CBB3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59" r="33128" b="3"/>
          <a:stretch/>
        </p:blipFill>
        <p:spPr>
          <a:xfrm>
            <a:off x="20" y="1730"/>
            <a:ext cx="2040388" cy="6858000"/>
          </a:xfrm>
          <a:prstGeom prst="rect">
            <a:avLst/>
          </a:prstGeom>
        </p:spPr>
      </p:pic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492500" y="2133600"/>
            <a:ext cx="5135958" cy="3777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IE" altLang="ur-PK" dirty="0"/>
              <a:t>The first sharpening filter we will look at is the </a:t>
            </a:r>
            <a:r>
              <a:rPr lang="en-IE" altLang="ur-PK" i="1" dirty="0"/>
              <a:t>Laplacian</a:t>
            </a:r>
            <a:endParaRPr lang="en-US"/>
          </a:p>
          <a:p>
            <a:pPr eaLnBrk="1" hangingPunct="1"/>
            <a:r>
              <a:rPr lang="en-IE" altLang="ur-PK" dirty="0">
                <a:ea typeface="ＭＳ Ｐゴシック"/>
                <a:cs typeface="Tahoma"/>
              </a:rPr>
              <a:t>Isotropic</a:t>
            </a:r>
            <a:endParaRPr lang="en-IE" altLang="ur-PK">
              <a:ea typeface="ＭＳ Ｐゴシック"/>
              <a:cs typeface="Tahoma"/>
            </a:endParaRPr>
          </a:p>
          <a:p>
            <a:pPr eaLnBrk="1" hangingPunct="1"/>
            <a:r>
              <a:rPr lang="en-IE" altLang="ur-PK" dirty="0">
                <a:ea typeface="ＭＳ Ｐゴシック"/>
                <a:cs typeface="Tahoma"/>
              </a:rPr>
              <a:t>One of the simplest sharpening filters</a:t>
            </a:r>
            <a:endParaRPr lang="en-IE" altLang="ur-PK">
              <a:ea typeface="ＭＳ Ｐゴシック"/>
              <a:cs typeface="Tahoma"/>
            </a:endParaRPr>
          </a:p>
          <a:p>
            <a:pPr eaLnBrk="1" hangingPunct="1"/>
            <a:r>
              <a:rPr lang="en-IE" altLang="ur-PK" dirty="0">
                <a:ea typeface="ＭＳ Ｐゴシック"/>
                <a:cs typeface="Tahoma"/>
              </a:rPr>
              <a:t>We will look at a digital implementation</a:t>
            </a:r>
            <a:endParaRPr lang="en-US" altLang="ur-PK">
              <a:ea typeface="ＭＳ Ｐゴシック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8733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937" name="Rectangle 37936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7939" name="Group 37938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37940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941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942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943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944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945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946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947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948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949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950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951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7953" name="Group 37952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37954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955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956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957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958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959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960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961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962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963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964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965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3494640" y="624110"/>
            <a:ext cx="5133819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IE" altLang="ur-PK" dirty="0"/>
              <a:t>The Laplacian transformation</a:t>
            </a:r>
            <a:endParaRPr lang="en-US" altLang="ur-PK" dirty="0"/>
          </a:p>
        </p:txBody>
      </p:sp>
      <p:sp>
        <p:nvSpPr>
          <p:cNvPr id="37967" name="Rectangle 37966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969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037240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7933" name="Picture 37932" descr="Chemical formulae are written on paper">
            <a:extLst>
              <a:ext uri="{FF2B5EF4-FFF2-40B4-BE49-F238E27FC236}">
                <a16:creationId xmlns:a16="http://schemas.microsoft.com/office/drawing/2014/main" id="{F46C4005-BD91-477F-BC28-7621C6110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52" r="42513" b="-2"/>
          <a:stretch/>
        </p:blipFill>
        <p:spPr>
          <a:xfrm>
            <a:off x="20" y="1730"/>
            <a:ext cx="2040388" cy="6858000"/>
          </a:xfrm>
          <a:prstGeom prst="rect">
            <a:avLst/>
          </a:prstGeom>
        </p:spPr>
      </p:pic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>
          <a:xfrm>
            <a:off x="3492500" y="2133600"/>
            <a:ext cx="5135958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kern="1200">
                <a:latin typeface="Arial"/>
                <a:cs typeface="Arial"/>
              </a:rPr>
              <a:t>Premise: we are interested in </a:t>
            </a:r>
            <a:r>
              <a:rPr lang="en-GB" b="1" i="1" kern="1200">
                <a:latin typeface="Arial"/>
                <a:cs typeface="Arial"/>
              </a:rPr>
              <a:t>isotropic </a:t>
            </a:r>
            <a:r>
              <a:rPr lang="en-GB" b="1" kern="1200">
                <a:latin typeface="Arial"/>
                <a:cs typeface="Arial"/>
              </a:rPr>
              <a:t>filters</a:t>
            </a:r>
            <a:r>
              <a:rPr lang="en-GB" kern="1200">
                <a:latin typeface="Arial"/>
                <a:cs typeface="Arial"/>
              </a:rPr>
              <a:t>, whose response is independent of the direction of the discontinuities in the image to which the filter is applied.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kern="1200">
                <a:latin typeface="Arial"/>
                <a:cs typeface="Arial"/>
              </a:rPr>
              <a:t>In other words, </a:t>
            </a:r>
            <a:r>
              <a:rPr lang="en-GB" b="1" kern="1200">
                <a:latin typeface="Arial"/>
                <a:cs typeface="Arial"/>
              </a:rPr>
              <a:t>isotropic filters are </a:t>
            </a:r>
            <a:r>
              <a:rPr lang="en-GB" b="1" i="1" kern="1200">
                <a:latin typeface="Arial"/>
                <a:cs typeface="Arial"/>
              </a:rPr>
              <a:t>rotation invariant</a:t>
            </a:r>
            <a:r>
              <a:rPr lang="en-GB" kern="1200">
                <a:latin typeface="Arial"/>
                <a:cs typeface="Arial"/>
              </a:rPr>
              <a:t>, in the sense that rotating the image and then applying the filter gives the same result as applying the filter to the image first and then rotating the result.</a:t>
            </a:r>
            <a:endParaRPr lang="en-GB" altLang="ur-PK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9373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583133" y="219445"/>
            <a:ext cx="6956591" cy="1280890"/>
          </a:xfrm>
        </p:spPr>
        <p:txBody>
          <a:bodyPr/>
          <a:lstStyle/>
          <a:p>
            <a:pPr eaLnBrk="1" hangingPunct="1"/>
            <a:r>
              <a:rPr lang="en-IE" altLang="ur-PK" dirty="0"/>
              <a:t>The Laplacian transformation</a:t>
            </a:r>
            <a:endParaRPr lang="en-US" altLang="ur-PK" dirty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229600" cy="44148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IE" altLang="ur-PK"/>
              <a:t>The Laplacian is defined as follows: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ur-PK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ur-PK" sz="360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IE" altLang="ur-PK"/>
              <a:t>where the partial 1</a:t>
            </a:r>
            <a:r>
              <a:rPr lang="en-IE" altLang="ur-PK" baseline="30000"/>
              <a:t>st</a:t>
            </a:r>
            <a:r>
              <a:rPr lang="en-IE" altLang="ur-PK"/>
              <a:t> order derivative in the </a:t>
            </a:r>
            <a:r>
              <a:rPr lang="en-IE" altLang="ur-PK" i="1">
                <a:latin typeface="Times New Roman" panose="02020603050405020304" pitchFamily="18" charset="0"/>
              </a:rPr>
              <a:t>x</a:t>
            </a:r>
            <a:r>
              <a:rPr lang="en-IE" altLang="ur-PK"/>
              <a:t> direction is defined as follows: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ur-PK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ur-PK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IE" altLang="ur-PK"/>
              <a:t>and in the </a:t>
            </a:r>
            <a:r>
              <a:rPr lang="en-IE" altLang="ur-PK" i="1">
                <a:latin typeface="Times New Roman" panose="02020603050405020304" pitchFamily="18" charset="0"/>
              </a:rPr>
              <a:t>y</a:t>
            </a:r>
            <a:r>
              <a:rPr lang="en-IE" altLang="ur-PK"/>
              <a:t> direction as follows:</a:t>
            </a:r>
            <a:endParaRPr lang="en-US" altLang="ur-PK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577719"/>
              </p:ext>
            </p:extLst>
          </p:nvPr>
        </p:nvGraphicFramePr>
        <p:xfrm>
          <a:off x="4256877" y="1452050"/>
          <a:ext cx="3197225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0" imgH="444240" progId="Equation.3">
                  <p:embed/>
                </p:oleObj>
              </mc:Choice>
              <mc:Fallback>
                <p:oleObj name="Equation" r:id="rId3" imgW="11430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877" y="1452050"/>
                        <a:ext cx="3197225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366905"/>
              </p:ext>
            </p:extLst>
          </p:nvPr>
        </p:nvGraphicFramePr>
        <p:xfrm>
          <a:off x="1458104" y="2953056"/>
          <a:ext cx="696436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89040" imgH="419040" progId="Equation.3">
                  <p:embed/>
                </p:oleObj>
              </mc:Choice>
              <mc:Fallback>
                <p:oleObj name="Equation" r:id="rId5" imgW="24890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104" y="2953056"/>
                        <a:ext cx="6964362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68121"/>
              </p:ext>
            </p:extLst>
          </p:nvPr>
        </p:nvGraphicFramePr>
        <p:xfrm>
          <a:off x="1209714" y="4676016"/>
          <a:ext cx="696436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89040" imgH="444240" progId="Equation.3">
                  <p:embed/>
                </p:oleObj>
              </mc:Choice>
              <mc:Fallback>
                <p:oleObj name="Equation" r:id="rId7" imgW="248904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714" y="4676016"/>
                        <a:ext cx="696436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/>
              <a:t>The Laplacian (cont…)</a:t>
            </a:r>
            <a:endParaRPr lang="en-US" altLang="ur-PK"/>
          </a:p>
        </p:txBody>
      </p:sp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229600" cy="44148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IE" altLang="ur-PK" dirty="0"/>
              <a:t>So, the Laplacian can be given as follows:</a:t>
            </a:r>
          </a:p>
          <a:p>
            <a:pPr marL="0" indent="0" eaLnBrk="1" hangingPunct="1">
              <a:buFontTx/>
              <a:buNone/>
            </a:pPr>
            <a:endParaRPr lang="en-IE" altLang="ur-PK" dirty="0"/>
          </a:p>
          <a:p>
            <a:pPr marL="0" indent="0" eaLnBrk="1" hangingPunct="1">
              <a:buFontTx/>
              <a:buNone/>
            </a:pPr>
            <a:endParaRPr lang="en-IE" altLang="ur-PK" dirty="0"/>
          </a:p>
          <a:p>
            <a:pPr marL="0" indent="0" eaLnBrk="1" hangingPunct="1">
              <a:buFontTx/>
              <a:buNone/>
            </a:pPr>
            <a:endParaRPr lang="en-IE" altLang="ur-PK" sz="4400" dirty="0"/>
          </a:p>
          <a:p>
            <a:pPr marL="0" indent="0">
              <a:buNone/>
            </a:pPr>
            <a:endParaRPr lang="en-IE" altLang="ur-PK" sz="4400" dirty="0">
              <a:cs typeface="Tahoma"/>
            </a:endParaRPr>
          </a:p>
          <a:p>
            <a:pPr marL="0" indent="0" eaLnBrk="1" hangingPunct="1">
              <a:buFontTx/>
              <a:buNone/>
            </a:pPr>
            <a:r>
              <a:rPr lang="en-IE" altLang="ur-PK" dirty="0"/>
              <a:t>We can easily </a:t>
            </a:r>
            <a:r>
              <a:rPr lang="en-IE" altLang="ur-PK" b="1" dirty="0"/>
              <a:t>build a filter</a:t>
            </a:r>
            <a:r>
              <a:rPr lang="en-IE" altLang="ur-PK" dirty="0"/>
              <a:t> based on this</a:t>
            </a:r>
            <a:endParaRPr lang="en-US" altLang="ur-PK" dirty="0"/>
          </a:p>
        </p:txBody>
      </p:sp>
      <p:grpSp>
        <p:nvGrpSpPr>
          <p:cNvPr id="39943" name="Group 9"/>
          <p:cNvGrpSpPr>
            <a:grpSpLocks/>
          </p:cNvGrpSpPr>
          <p:nvPr/>
        </p:nvGrpSpPr>
        <p:grpSpPr bwMode="auto">
          <a:xfrm>
            <a:off x="758825" y="1892300"/>
            <a:ext cx="6523038" cy="2063750"/>
            <a:chOff x="438" y="1182"/>
            <a:chExt cx="4109" cy="1300"/>
          </a:xfrm>
        </p:grpSpPr>
        <p:graphicFrame>
          <p:nvGraphicFramePr>
            <p:cNvPr id="39938" name="Object 2"/>
            <p:cNvGraphicFramePr>
              <a:graphicFrameLocks noChangeAspect="1"/>
            </p:cNvGraphicFramePr>
            <p:nvPr/>
          </p:nvGraphicFramePr>
          <p:xfrm>
            <a:off x="438" y="1182"/>
            <a:ext cx="3775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892160" imgH="228600" progId="Equation.3">
                    <p:embed/>
                  </p:oleObj>
                </mc:Choice>
                <mc:Fallback>
                  <p:oleObj name="Equation" r:id="rId3" imgW="1892160" imgH="2286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1182"/>
                          <a:ext cx="3775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39" name="Object 3"/>
            <p:cNvGraphicFramePr>
              <a:graphicFrameLocks noChangeAspect="1"/>
            </p:cNvGraphicFramePr>
            <p:nvPr/>
          </p:nvGraphicFramePr>
          <p:xfrm>
            <a:off x="1406" y="1654"/>
            <a:ext cx="3141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574640" imgH="203040" progId="Equation.3">
                    <p:embed/>
                  </p:oleObj>
                </mc:Choice>
                <mc:Fallback>
                  <p:oleObj name="Equation" r:id="rId5" imgW="1574640" imgH="2030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1654"/>
                          <a:ext cx="3141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0" name="Object 4"/>
            <p:cNvGraphicFramePr>
              <a:graphicFrameLocks noChangeAspect="1"/>
            </p:cNvGraphicFramePr>
            <p:nvPr/>
          </p:nvGraphicFramePr>
          <p:xfrm>
            <a:off x="1406" y="2076"/>
            <a:ext cx="134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672840" imgH="203040" progId="Equation.3">
                    <p:embed/>
                  </p:oleObj>
                </mc:Choice>
                <mc:Fallback>
                  <p:oleObj name="Equation" r:id="rId7" imgW="672840" imgH="2030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2076"/>
                          <a:ext cx="1342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44" name="Group 10"/>
          <p:cNvGrpSpPr>
            <a:grpSpLocks/>
          </p:cNvGrpSpPr>
          <p:nvPr/>
        </p:nvGrpSpPr>
        <p:grpSpPr bwMode="auto">
          <a:xfrm>
            <a:off x="3298825" y="4565650"/>
            <a:ext cx="2139950" cy="2128838"/>
            <a:chOff x="3689" y="895"/>
            <a:chExt cx="988" cy="983"/>
          </a:xfrm>
        </p:grpSpPr>
        <p:sp>
          <p:nvSpPr>
            <p:cNvPr id="39945" name="Rectangle 11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0</a:t>
              </a:r>
              <a:endParaRPr lang="en-US" altLang="ur-PK"/>
            </a:p>
          </p:txBody>
        </p:sp>
        <p:sp>
          <p:nvSpPr>
            <p:cNvPr id="39946" name="Rectangle 12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1</a:t>
              </a:r>
              <a:endParaRPr lang="en-US" altLang="ur-PK"/>
            </a:p>
          </p:txBody>
        </p:sp>
        <p:sp>
          <p:nvSpPr>
            <p:cNvPr id="39947" name="Rectangle 13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0</a:t>
              </a:r>
              <a:endParaRPr lang="en-US" altLang="ur-PK"/>
            </a:p>
          </p:txBody>
        </p:sp>
        <p:sp>
          <p:nvSpPr>
            <p:cNvPr id="39948" name="Rectangle 14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1</a:t>
              </a:r>
              <a:endParaRPr lang="en-US" altLang="ur-PK"/>
            </a:p>
          </p:txBody>
        </p:sp>
        <p:sp>
          <p:nvSpPr>
            <p:cNvPr id="39949" name="Rectangle 15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-4</a:t>
              </a:r>
              <a:endParaRPr lang="en-US" altLang="ur-PK"/>
            </a:p>
          </p:txBody>
        </p:sp>
        <p:sp>
          <p:nvSpPr>
            <p:cNvPr id="39950" name="Rectangle 16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1</a:t>
              </a:r>
              <a:endParaRPr lang="en-US" altLang="ur-PK"/>
            </a:p>
          </p:txBody>
        </p:sp>
        <p:sp>
          <p:nvSpPr>
            <p:cNvPr id="39951" name="Rectangle 17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0</a:t>
              </a:r>
              <a:endParaRPr lang="en-US" altLang="ur-PK"/>
            </a:p>
          </p:txBody>
        </p:sp>
        <p:sp>
          <p:nvSpPr>
            <p:cNvPr id="39952" name="Rectangle 18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1</a:t>
              </a:r>
              <a:endParaRPr lang="en-US" altLang="ur-PK"/>
            </a:p>
          </p:txBody>
        </p:sp>
        <p:sp>
          <p:nvSpPr>
            <p:cNvPr id="39953" name="Rectangle 19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0</a:t>
              </a:r>
              <a:endParaRPr lang="en-US" altLang="ur-P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/>
              <a:t>The Laplacian (cont…)</a:t>
            </a:r>
            <a:endParaRPr lang="en-US" altLang="ur-PK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ur-PK"/>
              <a:t>Applying the Laplacian to an image we get a new image that highlights edges and other discontinuities</a:t>
            </a:r>
            <a:endParaRPr lang="en-US" altLang="ur-PK"/>
          </a:p>
        </p:txBody>
      </p:sp>
      <p:grpSp>
        <p:nvGrpSpPr>
          <p:cNvPr id="41989" name="Group 13"/>
          <p:cNvGrpSpPr>
            <a:grpSpLocks/>
          </p:cNvGrpSpPr>
          <p:nvPr/>
        </p:nvGrpSpPr>
        <p:grpSpPr bwMode="auto">
          <a:xfrm>
            <a:off x="1173163" y="2854325"/>
            <a:ext cx="6829425" cy="3457575"/>
            <a:chOff x="709" y="1758"/>
            <a:chExt cx="4302" cy="2178"/>
          </a:xfrm>
        </p:grpSpPr>
        <p:pic>
          <p:nvPicPr>
            <p:cNvPr id="4199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6" t="49696" r="40327"/>
            <a:stretch>
              <a:fillRect/>
            </a:stretch>
          </p:blipFill>
          <p:spPr bwMode="auto">
            <a:xfrm>
              <a:off x="3553" y="1758"/>
              <a:ext cx="1458" cy="1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6" b="50000"/>
            <a:stretch>
              <a:fillRect/>
            </a:stretch>
          </p:blipFill>
          <p:spPr bwMode="auto">
            <a:xfrm>
              <a:off x="709" y="1758"/>
              <a:ext cx="2888" cy="1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2" name="Text Box 9"/>
            <p:cNvSpPr txBox="1">
              <a:spLocks noChangeArrowheads="1"/>
            </p:cNvSpPr>
            <p:nvPr/>
          </p:nvSpPr>
          <p:spPr bwMode="auto">
            <a:xfrm>
              <a:off x="1154" y="3359"/>
              <a:ext cx="6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Original</a:t>
              </a:r>
              <a:br>
                <a:rPr lang="en-IE" altLang="ur-PK" sz="1800"/>
              </a:br>
              <a:r>
                <a:rPr lang="en-IE" altLang="ur-PK" sz="1800"/>
                <a:t>Image</a:t>
              </a:r>
              <a:endParaRPr lang="en-US" altLang="ur-PK" sz="1800"/>
            </a:p>
          </p:txBody>
        </p:sp>
        <p:sp>
          <p:nvSpPr>
            <p:cNvPr id="41993" name="Text Box 10"/>
            <p:cNvSpPr txBox="1">
              <a:spLocks noChangeArrowheads="1"/>
            </p:cNvSpPr>
            <p:nvPr/>
          </p:nvSpPr>
          <p:spPr bwMode="auto">
            <a:xfrm>
              <a:off x="2363" y="3359"/>
              <a:ext cx="10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Laplacian</a:t>
              </a:r>
              <a:br>
                <a:rPr lang="en-IE" altLang="ur-PK" sz="1800"/>
              </a:br>
              <a:r>
                <a:rPr lang="en-IE" altLang="ur-PK" sz="1800"/>
                <a:t>Filtered Image</a:t>
              </a:r>
              <a:endParaRPr lang="en-US" altLang="ur-PK" sz="1800"/>
            </a:p>
          </p:txBody>
        </p:sp>
        <p:sp>
          <p:nvSpPr>
            <p:cNvPr id="41994" name="Text Box 12"/>
            <p:cNvSpPr txBox="1">
              <a:spLocks noChangeArrowheads="1"/>
            </p:cNvSpPr>
            <p:nvPr/>
          </p:nvSpPr>
          <p:spPr bwMode="auto">
            <a:xfrm>
              <a:off x="3648" y="3359"/>
              <a:ext cx="127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Laplacian</a:t>
              </a:r>
              <a:br>
                <a:rPr lang="en-IE" altLang="ur-PK" sz="1800"/>
              </a:br>
              <a:r>
                <a:rPr lang="en-IE" altLang="ur-PK" sz="1800"/>
                <a:t>Filtered Image</a:t>
              </a:r>
              <a:br>
                <a:rPr lang="en-IE" altLang="ur-PK" sz="1800"/>
              </a:br>
              <a:r>
                <a:rPr lang="en-IE" altLang="ur-PK" sz="1800"/>
                <a:t>Scaled for Display</a:t>
              </a:r>
              <a:endParaRPr lang="en-US" altLang="ur-PK" sz="180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406358" y="509810"/>
            <a:ext cx="7283163" cy="766540"/>
          </a:xfrm>
        </p:spPr>
        <p:txBody>
          <a:bodyPr/>
          <a:lstStyle/>
          <a:p>
            <a:pPr eaLnBrk="1" hangingPunct="1"/>
            <a:r>
              <a:rPr lang="en-IE" altLang="ur-PK"/>
              <a:t>But That Is Not Very Enhanced!</a:t>
            </a:r>
            <a:endParaRPr lang="en-US" altLang="ur-PK"/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6172200" cy="55245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ur-PK"/>
              <a:t>The result of a Laplacian filtering is not an enhanced image</a:t>
            </a:r>
          </a:p>
          <a:p>
            <a:pPr marL="0" indent="0" eaLnBrk="1" hangingPunct="1">
              <a:buFontTx/>
              <a:buNone/>
            </a:pPr>
            <a:r>
              <a:rPr lang="en-IE" altLang="ur-PK"/>
              <a:t>We have to do more work in order to get our final image</a:t>
            </a:r>
          </a:p>
          <a:p>
            <a:pPr marL="0" indent="0" eaLnBrk="1" hangingPunct="1">
              <a:buFontTx/>
              <a:buNone/>
            </a:pPr>
            <a:r>
              <a:rPr lang="en-IE" altLang="ur-PK"/>
              <a:t>Subtract the Laplacian result from the original image to generate our final sharpened enhanced image</a:t>
            </a:r>
            <a:endParaRPr lang="en-US" altLang="ur-PK"/>
          </a:p>
        </p:txBody>
      </p:sp>
      <p:grpSp>
        <p:nvGrpSpPr>
          <p:cNvPr id="44037" name="Group 10"/>
          <p:cNvGrpSpPr>
            <a:grpSpLocks/>
          </p:cNvGrpSpPr>
          <p:nvPr/>
        </p:nvGrpSpPr>
        <p:grpSpPr bwMode="auto">
          <a:xfrm>
            <a:off x="6467475" y="1319213"/>
            <a:ext cx="2314575" cy="3522662"/>
            <a:chOff x="4004" y="831"/>
            <a:chExt cx="1458" cy="2219"/>
          </a:xfrm>
        </p:grpSpPr>
        <p:pic>
          <p:nvPicPr>
            <p:cNvPr id="4404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6" t="49696" r="40327"/>
            <a:stretch>
              <a:fillRect/>
            </a:stretch>
          </p:blipFill>
          <p:spPr bwMode="auto">
            <a:xfrm>
              <a:off x="4004" y="831"/>
              <a:ext cx="1458" cy="1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2" name="Text Box 9"/>
            <p:cNvSpPr txBox="1">
              <a:spLocks noChangeArrowheads="1"/>
            </p:cNvSpPr>
            <p:nvPr/>
          </p:nvSpPr>
          <p:spPr bwMode="auto">
            <a:xfrm>
              <a:off x="4111" y="2473"/>
              <a:ext cx="127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Laplacian</a:t>
              </a:r>
              <a:br>
                <a:rPr lang="en-IE" altLang="ur-PK" sz="1800"/>
              </a:br>
              <a:r>
                <a:rPr lang="en-IE" altLang="ur-PK" sz="1800"/>
                <a:t>Filtered Image</a:t>
              </a:r>
              <a:br>
                <a:rPr lang="en-IE" altLang="ur-PK" sz="1800"/>
              </a:br>
              <a:r>
                <a:rPr lang="en-IE" altLang="ur-PK" sz="1800"/>
                <a:t>Scaled for Display</a:t>
              </a:r>
              <a:endParaRPr lang="en-US" altLang="ur-PK" sz="1800"/>
            </a:p>
          </p:txBody>
        </p:sp>
      </p:grp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928688" y="5546725"/>
          <a:ext cx="46243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228600" progId="Equation.3">
                  <p:embed/>
                </p:oleObj>
              </mc:Choice>
              <mc:Fallback>
                <p:oleObj name="Equation" r:id="rId4" imgW="146016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546725"/>
                        <a:ext cx="4624387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330" y="624110"/>
            <a:ext cx="7470941" cy="701226"/>
          </a:xfrm>
        </p:spPr>
        <p:txBody>
          <a:bodyPr>
            <a:normAutofit/>
          </a:bodyPr>
          <a:lstStyle/>
          <a:p>
            <a:pPr eaLnBrk="1" hangingPunct="1"/>
            <a:r>
              <a:rPr lang="en-IE" altLang="ur-PK"/>
              <a:t>Laplacian Image Enhancement</a:t>
            </a:r>
            <a:endParaRPr lang="en-US" altLang="ur-PK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98988"/>
            <a:ext cx="8229600" cy="225901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ur-PK"/>
              <a:t>In the final sharpened image edges and fine detail are much more obvious</a:t>
            </a:r>
            <a:endParaRPr lang="en-US" altLang="ur-PK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6" r="40298" b="50000"/>
          <a:stretch>
            <a:fillRect/>
          </a:stretch>
        </p:blipFill>
        <p:spPr bwMode="auto">
          <a:xfrm>
            <a:off x="501650" y="1322388"/>
            <a:ext cx="229870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93" t="49666"/>
          <a:stretch>
            <a:fillRect/>
          </a:stretch>
        </p:blipFill>
        <p:spPr bwMode="auto">
          <a:xfrm>
            <a:off x="6337300" y="1314450"/>
            <a:ext cx="2297113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Text Box 10"/>
          <p:cNvSpPr txBox="1">
            <a:spLocks noChangeArrowheads="1"/>
          </p:cNvSpPr>
          <p:nvPr/>
        </p:nvSpPr>
        <p:spPr bwMode="auto">
          <a:xfrm>
            <a:off x="2868613" y="2092325"/>
            <a:ext cx="412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ur-PK" sz="5400"/>
              <a:t>-</a:t>
            </a:r>
            <a:endParaRPr lang="en-US" altLang="ur-PK" sz="5400"/>
          </a:p>
        </p:txBody>
      </p:sp>
      <p:sp>
        <p:nvSpPr>
          <p:cNvPr id="46088" name="Text Box 11"/>
          <p:cNvSpPr txBox="1">
            <a:spLocks noChangeArrowheads="1"/>
          </p:cNvSpPr>
          <p:nvPr/>
        </p:nvSpPr>
        <p:spPr bwMode="auto">
          <a:xfrm>
            <a:off x="5684838" y="2173288"/>
            <a:ext cx="584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ur-PK" sz="5400"/>
              <a:t>=</a:t>
            </a:r>
            <a:endParaRPr lang="en-US" altLang="ur-PK" sz="5400"/>
          </a:p>
        </p:txBody>
      </p:sp>
      <p:sp>
        <p:nvSpPr>
          <p:cNvPr id="46089" name="Text Box 18"/>
          <p:cNvSpPr txBox="1">
            <a:spLocks noChangeArrowheads="1"/>
          </p:cNvSpPr>
          <p:nvPr/>
        </p:nvSpPr>
        <p:spPr bwMode="auto">
          <a:xfrm>
            <a:off x="1182688" y="3860800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ur-PK" sz="1800"/>
              <a:t>Original</a:t>
            </a:r>
            <a:br>
              <a:rPr lang="en-IE" altLang="ur-PK" sz="1800"/>
            </a:br>
            <a:r>
              <a:rPr lang="en-IE" altLang="ur-PK" sz="1800"/>
              <a:t>Image</a:t>
            </a:r>
            <a:endParaRPr lang="en-US" altLang="ur-PK" sz="1800"/>
          </a:p>
        </p:txBody>
      </p:sp>
      <p:sp>
        <p:nvSpPr>
          <p:cNvPr id="46090" name="Text Box 19"/>
          <p:cNvSpPr txBox="1">
            <a:spLocks noChangeArrowheads="1"/>
          </p:cNvSpPr>
          <p:nvPr/>
        </p:nvSpPr>
        <p:spPr bwMode="auto">
          <a:xfrm>
            <a:off x="3706813" y="3860800"/>
            <a:ext cx="1644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ur-PK" sz="1800"/>
              <a:t>Laplacian</a:t>
            </a:r>
            <a:br>
              <a:rPr lang="en-IE" altLang="ur-PK" sz="1800"/>
            </a:br>
            <a:r>
              <a:rPr lang="en-IE" altLang="ur-PK" sz="1800"/>
              <a:t>Filtered Image</a:t>
            </a:r>
            <a:endParaRPr lang="en-US" altLang="ur-PK" sz="1800"/>
          </a:p>
        </p:txBody>
      </p:sp>
      <p:sp>
        <p:nvSpPr>
          <p:cNvPr id="46091" name="Text Box 20"/>
          <p:cNvSpPr txBox="1">
            <a:spLocks noChangeArrowheads="1"/>
          </p:cNvSpPr>
          <p:nvPr/>
        </p:nvSpPr>
        <p:spPr bwMode="auto">
          <a:xfrm>
            <a:off x="6840538" y="3860800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ur-PK" sz="1800"/>
              <a:t>Sharpened</a:t>
            </a:r>
            <a:br>
              <a:rPr lang="en-IE" altLang="ur-PK" sz="1800"/>
            </a:br>
            <a:r>
              <a:rPr lang="en-IE" altLang="ur-PK" sz="1800"/>
              <a:t>Image</a:t>
            </a:r>
            <a:endParaRPr lang="en-US" altLang="ur-PK" sz="1800"/>
          </a:p>
        </p:txBody>
      </p:sp>
      <p:pic>
        <p:nvPicPr>
          <p:cNvPr id="46092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31" b="50000"/>
          <a:stretch>
            <a:fillRect/>
          </a:stretch>
        </p:blipFill>
        <p:spPr bwMode="auto">
          <a:xfrm>
            <a:off x="3349625" y="1322388"/>
            <a:ext cx="226695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04" name="Group 48203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48139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140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141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142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143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144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145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146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147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148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149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150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8205" name="Group 48204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48153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154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155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156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157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158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159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160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161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162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163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164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8206" name="Rectangle 48205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207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1909" y="4775200"/>
            <a:ext cx="6686550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ur-PK" sz="3200"/>
              <a:t>Laplacian Image Enhancement</a:t>
            </a:r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6" r="40298" b="50000"/>
          <a:stretch>
            <a:fillRect/>
          </a:stretch>
        </p:blipFill>
        <p:spPr bwMode="auto">
          <a:xfrm>
            <a:off x="1941909" y="696734"/>
            <a:ext cx="3281877" cy="373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93" t="49666"/>
          <a:stretch>
            <a:fillRect/>
          </a:stretch>
        </p:blipFill>
        <p:spPr bwMode="auto">
          <a:xfrm>
            <a:off x="5346580" y="679796"/>
            <a:ext cx="3281878" cy="375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/>
              <a:t>Simplified Image Enhancement</a:t>
            </a:r>
            <a:endParaRPr lang="en-US" altLang="ur-PK"/>
          </a:p>
        </p:txBody>
      </p:sp>
      <p:sp>
        <p:nvSpPr>
          <p:cNvPr id="50185" name="Rectangle 3"/>
          <p:cNvSpPr>
            <a:spLocks noGrp="1" noChangeArrowheads="1"/>
          </p:cNvSpPr>
          <p:nvPr>
            <p:ph idx="1"/>
          </p:nvPr>
        </p:nvSpPr>
        <p:spPr>
          <a:xfrm>
            <a:off x="1395408" y="1823357"/>
            <a:ext cx="6812420" cy="446594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buFontTx/>
              <a:buNone/>
            </a:pPr>
            <a:r>
              <a:rPr lang="en-IE" altLang="ur-PK"/>
              <a:t>The entire enhancement can be combined into a single filtering operation</a:t>
            </a:r>
            <a:endParaRPr lang="en-US" altLang="ur-PK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2051050" y="3100388"/>
          <a:ext cx="67976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45960" imgH="203040" progId="Equation.3">
                  <p:embed/>
                </p:oleObj>
              </mc:Choice>
              <mc:Fallback>
                <p:oleObj name="Equation" r:id="rId3" imgW="214596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100388"/>
                        <a:ext cx="679767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4122738" y="3756025"/>
          <a:ext cx="486568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36480" imgH="203040" progId="Equation.3">
                  <p:embed/>
                </p:oleObj>
              </mc:Choice>
              <mc:Fallback>
                <p:oleObj name="Equation" r:id="rId5" imgW="15364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3756025"/>
                        <a:ext cx="486568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4002088" y="4411663"/>
          <a:ext cx="22510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11000" imgH="203040" progId="Equation.3">
                  <p:embed/>
                </p:oleObj>
              </mc:Choice>
              <mc:Fallback>
                <p:oleObj name="Equation" r:id="rId7" imgW="7110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4411663"/>
                        <a:ext cx="225107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876381"/>
              </p:ext>
            </p:extLst>
          </p:nvPr>
        </p:nvGraphicFramePr>
        <p:xfrm>
          <a:off x="2195967" y="2227036"/>
          <a:ext cx="46243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60160" imgH="228600" progId="Equation.3">
                  <p:embed/>
                </p:oleObj>
              </mc:Choice>
              <mc:Fallback>
                <p:oleObj name="Equation" r:id="rId9" imgW="14601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967" y="2227036"/>
                        <a:ext cx="4624387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2112963" y="5129213"/>
          <a:ext cx="6875462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71520" imgH="203040" progId="Equation.3">
                  <p:embed/>
                </p:oleObj>
              </mc:Choice>
              <mc:Fallback>
                <p:oleObj name="Equation" r:id="rId11" imgW="217152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5129213"/>
                        <a:ext cx="6875462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4141788" y="5800725"/>
          <a:ext cx="48260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3880" imgH="203040" progId="Equation.3">
                  <p:embed/>
                </p:oleObj>
              </mc:Choice>
              <mc:Fallback>
                <p:oleObj name="Equation" r:id="rId13" imgW="152388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8" y="5800725"/>
                        <a:ext cx="48260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 sz="3600"/>
              <a:t>Simplified Image Enhancement (cont…)</a:t>
            </a:r>
            <a:endParaRPr lang="en-US" altLang="ur-PK" sz="360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ur-PK"/>
              <a:t>This gives us a new filter which does the whole job for us in one step</a:t>
            </a:r>
            <a:endParaRPr lang="en-US" altLang="ur-PK"/>
          </a:p>
        </p:txBody>
      </p:sp>
      <p:pic>
        <p:nvPicPr>
          <p:cNvPr id="5222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4" t="42604" r="44447" b="13454"/>
          <a:stretch>
            <a:fillRect/>
          </a:stretch>
        </p:blipFill>
        <p:spPr bwMode="auto">
          <a:xfrm>
            <a:off x="5962650" y="2511425"/>
            <a:ext cx="2416175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AutoShape 16"/>
          <p:cNvSpPr>
            <a:spLocks noChangeArrowheads="1"/>
          </p:cNvSpPr>
          <p:nvPr/>
        </p:nvSpPr>
        <p:spPr bwMode="auto">
          <a:xfrm>
            <a:off x="3094038" y="3176588"/>
            <a:ext cx="2938462" cy="896937"/>
          </a:xfrm>
          <a:prstGeom prst="rightArrow">
            <a:avLst>
              <a:gd name="adj1" fmla="val 50093"/>
              <a:gd name="adj2" fmla="val 4633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ur-PK" sz="1800"/>
          </a:p>
        </p:txBody>
      </p:sp>
      <p:grpSp>
        <p:nvGrpSpPr>
          <p:cNvPr id="52230" name="Group 4"/>
          <p:cNvGrpSpPr>
            <a:grpSpLocks/>
          </p:cNvGrpSpPr>
          <p:nvPr/>
        </p:nvGrpSpPr>
        <p:grpSpPr bwMode="auto">
          <a:xfrm>
            <a:off x="3592513" y="2689225"/>
            <a:ext cx="1893887" cy="1884363"/>
            <a:chOff x="3689" y="895"/>
            <a:chExt cx="988" cy="983"/>
          </a:xfrm>
        </p:grpSpPr>
        <p:sp>
          <p:nvSpPr>
            <p:cNvPr id="52235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0</a:t>
              </a:r>
              <a:endParaRPr lang="en-US" altLang="ur-PK"/>
            </a:p>
          </p:txBody>
        </p:sp>
        <p:sp>
          <p:nvSpPr>
            <p:cNvPr id="52236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-1</a:t>
              </a:r>
              <a:endParaRPr lang="en-US" altLang="ur-PK"/>
            </a:p>
          </p:txBody>
        </p:sp>
        <p:sp>
          <p:nvSpPr>
            <p:cNvPr id="52237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0</a:t>
              </a:r>
              <a:endParaRPr lang="en-US" altLang="ur-PK"/>
            </a:p>
          </p:txBody>
        </p:sp>
        <p:sp>
          <p:nvSpPr>
            <p:cNvPr id="52238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-1</a:t>
              </a:r>
              <a:endParaRPr lang="en-US" altLang="ur-PK"/>
            </a:p>
          </p:txBody>
        </p:sp>
        <p:sp>
          <p:nvSpPr>
            <p:cNvPr id="52239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5</a:t>
              </a:r>
              <a:endParaRPr lang="en-US" altLang="ur-PK"/>
            </a:p>
          </p:txBody>
        </p:sp>
        <p:sp>
          <p:nvSpPr>
            <p:cNvPr id="52240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-1</a:t>
              </a:r>
              <a:endParaRPr lang="en-US" altLang="ur-PK"/>
            </a:p>
          </p:txBody>
        </p:sp>
        <p:sp>
          <p:nvSpPr>
            <p:cNvPr id="52241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0</a:t>
              </a:r>
              <a:endParaRPr lang="en-US" altLang="ur-PK"/>
            </a:p>
          </p:txBody>
        </p:sp>
        <p:sp>
          <p:nvSpPr>
            <p:cNvPr id="52242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-1</a:t>
              </a:r>
              <a:endParaRPr lang="en-US" altLang="ur-PK"/>
            </a:p>
          </p:txBody>
        </p:sp>
        <p:sp>
          <p:nvSpPr>
            <p:cNvPr id="52243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0</a:t>
              </a:r>
              <a:endParaRPr lang="en-US" altLang="ur-PK"/>
            </a:p>
          </p:txBody>
        </p:sp>
      </p:grpSp>
      <p:pic>
        <p:nvPicPr>
          <p:cNvPr id="5223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1" b="57022"/>
          <a:stretch>
            <a:fillRect/>
          </a:stretch>
        </p:blipFill>
        <p:spPr bwMode="auto">
          <a:xfrm>
            <a:off x="701675" y="2535238"/>
            <a:ext cx="238283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/>
              <a:t>Spatial Filtering Refresher</a:t>
            </a:r>
            <a:endParaRPr lang="en-US" altLang="ur-PK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140575" y="1425575"/>
            <a:ext cx="1568450" cy="1560513"/>
            <a:chOff x="3696" y="2149"/>
            <a:chExt cx="988" cy="983"/>
          </a:xfrm>
        </p:grpSpPr>
        <p:sp>
          <p:nvSpPr>
            <p:cNvPr id="19748" name="Rectangle 4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r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19749" name="Rectangle 5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s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19750" name="Rectangle 6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t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19751" name="Rectangle 7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u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19752" name="Rectangle 8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v</a:t>
              </a:r>
              <a:endParaRPr lang="el-GR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19753" name="Rectangle 9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w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19754" name="Rectangle 10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x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19755" name="Rectangle 11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y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19756" name="Rectangle 12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z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9460" name="Group 13"/>
          <p:cNvGrpSpPr>
            <a:grpSpLocks/>
          </p:cNvGrpSpPr>
          <p:nvPr/>
        </p:nvGrpSpPr>
        <p:grpSpPr bwMode="auto">
          <a:xfrm>
            <a:off x="523875" y="1624013"/>
            <a:ext cx="3625850" cy="3384550"/>
            <a:chOff x="330" y="1023"/>
            <a:chExt cx="2284" cy="2132"/>
          </a:xfrm>
        </p:grpSpPr>
        <p:sp>
          <p:nvSpPr>
            <p:cNvPr id="19508" name="Rectangle 1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09" name="Rectangle 1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10" name="Rectangle 1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11" name="Rectangle 1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12" name="Rectangle 1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13" name="Rectangle 1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14" name="Rectangle 2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15" name="Rectangle 2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16" name="Rectangle 2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17" name="Rectangle 2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18" name="Rectangle 2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19" name="Rectangle 2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20" name="Rectangle 2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21" name="Rectangle 2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22" name="Rectangle 2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23" name="Rectangle 2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24" name="Rectangle 3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25" name="Rectangle 3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26" name="Rectangle 3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27" name="Rectangle 3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28" name="Rectangle 3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29" name="Rectangle 3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30" name="Rectangle 3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31" name="Rectangle 3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32" name="Rectangle 3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33" name="Rectangle 3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34" name="Rectangle 4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35" name="Rectangle 4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36" name="Rectangle 4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37" name="Rectangle 4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38" name="Rectangle 4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39" name="Rectangle 4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40" name="Rectangle 4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41" name="Rectangle 4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42" name="Rectangle 4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43" name="Rectangle 4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44" name="Rectangle 5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45" name="Rectangle 5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46" name="Rectangle 5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47" name="Rectangle 5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48" name="Rectangle 5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49" name="Rectangle 5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50" name="Rectangle 5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51" name="Rectangle 5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52" name="Rectangle 5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53" name="Rectangle 5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54" name="Rectangle 6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55" name="Rectangle 6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56" name="Rectangle 6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57" name="Rectangle 6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58" name="Rectangle 6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59" name="Rectangle 6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60" name="Rectangle 6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61" name="Rectangle 6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62" name="Rectangle 6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63" name="Rectangle 6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64" name="Rectangle 7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65" name="Rectangle 7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66" name="Rectangle 7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67" name="Rectangle 7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68" name="Rectangle 7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69" name="Rectangle 7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70" name="Rectangle 7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71" name="Rectangle 7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72" name="Rectangle 7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73" name="Rectangle 7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74" name="Rectangle 8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75" name="Rectangle 8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76" name="Rectangle 8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77" name="Rectangle 8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78" name="Rectangle 8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79" name="Rectangle 8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80" name="Rectangle 8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81" name="Rectangle 8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82" name="Rectangle 8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83" name="Rectangle 8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84" name="Rectangle 9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85" name="Rectangle 9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86" name="Rectangle 9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87" name="Rectangle 9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88" name="Rectangle 9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89" name="Rectangle 9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90" name="Rectangle 9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91" name="Rectangle 9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92" name="Rectangle 9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93" name="Rectangle 9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94" name="Rectangle 10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95" name="Rectangle 10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96" name="Rectangle 10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97" name="Rectangle 10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98" name="Rectangle 10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599" name="Rectangle 10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00" name="Rectangle 10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01" name="Rectangle 10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02" name="Rectangle 10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03" name="Rectangle 10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04" name="Rectangle 11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05" name="Rectangle 11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06" name="Rectangle 11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07" name="Rectangle 11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08" name="Rectangle 11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09" name="Rectangle 11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10" name="Rectangle 11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11" name="Rectangle 11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12" name="Rectangle 11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13" name="Rectangle 11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14" name="Rectangle 12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15" name="Rectangle 12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16" name="Rectangle 12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17" name="Rectangle 12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18" name="Rectangle 12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19" name="Rectangle 12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20" name="Rectangle 12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21" name="Rectangle 12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22" name="Rectangle 12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23" name="Rectangle 12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24" name="Rectangle 13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25" name="Rectangle 13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26" name="Rectangle 13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27" name="Rectangle 13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28" name="Rectangle 13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29" name="Rectangle 13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30" name="Rectangle 13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31" name="Rectangle 13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32" name="Rectangle 13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33" name="Rectangle 13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34" name="Rectangle 14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35" name="Rectangle 14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36" name="Rectangle 14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37" name="Rectangle 14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38" name="Rectangle 14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39" name="Rectangle 14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40" name="Rectangle 14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41" name="Rectangle 14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42" name="Rectangle 14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43" name="Rectangle 14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44" name="Rectangle 15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45" name="Rectangle 15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46" name="Rectangle 15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47" name="Rectangle 15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48" name="Rectangle 15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49" name="Rectangle 15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50" name="Rectangle 15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51" name="Rectangle 15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52" name="Rectangle 15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53" name="Rectangle 15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54" name="Rectangle 16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55" name="Rectangle 16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56" name="Rectangle 16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57" name="Rectangle 16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58" name="Rectangle 16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59" name="Rectangle 16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60" name="Rectangle 16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61" name="Rectangle 16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62" name="Rectangle 16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63" name="Rectangle 16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64" name="Rectangle 17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65" name="Rectangle 17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66" name="Rectangle 17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67" name="Rectangle 17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68" name="Rectangle 17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69" name="Rectangle 17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70" name="Rectangle 17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71" name="Rectangle 17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72" name="Rectangle 17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73" name="Rectangle 17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74" name="Rectangle 18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75" name="Rectangle 18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76" name="Rectangle 18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77" name="Rectangle 18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78" name="Rectangle 18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79" name="Rectangle 18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80" name="Rectangle 18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81" name="Rectangle 18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82" name="Rectangle 18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83" name="Rectangle 18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84" name="Rectangle 19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85" name="Rectangle 19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86" name="Rectangle 19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87" name="Rectangle 19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88" name="Rectangle 19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89" name="Rectangle 19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90" name="Rectangle 19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91" name="Rectangle 19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92" name="Rectangle 19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93" name="Rectangle 19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94" name="Rectangle 20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95" name="Rectangle 20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96" name="Rectangle 20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97" name="Rectangle 20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98" name="Rectangle 20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699" name="Rectangle 20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00" name="Rectangle 20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01" name="Rectangle 20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02" name="Rectangle 20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03" name="Rectangle 20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04" name="Rectangle 21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05" name="Rectangle 21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06" name="Rectangle 21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07" name="Rectangle 21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08" name="Rectangle 21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09" name="Rectangle 21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10" name="Rectangle 21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11" name="Rectangle 21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12" name="Rectangle 21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13" name="Rectangle 21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14" name="Rectangle 22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15" name="Rectangle 22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16" name="Rectangle 22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17" name="Rectangle 22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18" name="Rectangle 22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19" name="Rectangle 22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20" name="Rectangle 22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21" name="Rectangle 22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22" name="Rectangle 22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23" name="Rectangle 22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24" name="Rectangle 23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25" name="Rectangle 23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26" name="Rectangle 23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27" name="Rectangle 23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28" name="Rectangle 23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29" name="Rectangle 23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30" name="Rectangle 23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31" name="Rectangle 23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32" name="Rectangle 23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33" name="Rectangle 23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34" name="Rectangle 24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35" name="Rectangle 24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36" name="Rectangle 24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37" name="Rectangle 24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38" name="Rectangle 24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39" name="Rectangle 24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40" name="Rectangle 24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41" name="Rectangle 24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42" name="Rectangle 24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43" name="Rectangle 24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44" name="Rectangle 25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45" name="Rectangle 25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46" name="Rectangle 25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19747" name="Rectangle 25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</p:grpSp>
      <p:sp>
        <p:nvSpPr>
          <p:cNvPr id="19461" name="Line 254"/>
          <p:cNvSpPr>
            <a:spLocks noChangeShapeType="1"/>
          </p:cNvSpPr>
          <p:nvPr/>
        </p:nvSpPr>
        <p:spPr bwMode="auto">
          <a:xfrm>
            <a:off x="523875" y="1624013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ur-PK"/>
          </a:p>
        </p:txBody>
      </p:sp>
      <p:sp>
        <p:nvSpPr>
          <p:cNvPr id="19462" name="Line 255"/>
          <p:cNvSpPr>
            <a:spLocks noChangeShapeType="1"/>
          </p:cNvSpPr>
          <p:nvPr/>
        </p:nvSpPr>
        <p:spPr bwMode="auto">
          <a:xfrm rot="5400000">
            <a:off x="-1256506" y="3404394"/>
            <a:ext cx="356076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ur-PK"/>
          </a:p>
        </p:txBody>
      </p:sp>
      <p:sp>
        <p:nvSpPr>
          <p:cNvPr id="19463" name="Text Box 256"/>
          <p:cNvSpPr txBox="1">
            <a:spLocks noChangeArrowheads="1"/>
          </p:cNvSpPr>
          <p:nvPr/>
        </p:nvSpPr>
        <p:spPr bwMode="auto">
          <a:xfrm>
            <a:off x="0" y="12557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Origin</a:t>
            </a:r>
            <a:endParaRPr lang="en-US" altLang="ur-PK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4" name="Text Box 257"/>
          <p:cNvSpPr txBox="1">
            <a:spLocks noChangeArrowheads="1"/>
          </p:cNvSpPr>
          <p:nvPr/>
        </p:nvSpPr>
        <p:spPr bwMode="auto">
          <a:xfrm>
            <a:off x="4140200" y="1257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endParaRPr lang="en-US" altLang="ur-PK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5" name="Text Box 258"/>
          <p:cNvSpPr txBox="1">
            <a:spLocks noChangeArrowheads="1"/>
          </p:cNvSpPr>
          <p:nvPr/>
        </p:nvSpPr>
        <p:spPr bwMode="auto">
          <a:xfrm>
            <a:off x="239713" y="49704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endParaRPr lang="en-US" altLang="ur-PK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6" name="Text Box 259"/>
          <p:cNvSpPr txBox="1">
            <a:spLocks noChangeArrowheads="1"/>
          </p:cNvSpPr>
          <p:nvPr/>
        </p:nvSpPr>
        <p:spPr bwMode="auto">
          <a:xfrm>
            <a:off x="2797175" y="4997450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Image f (x, y)</a:t>
            </a:r>
            <a:endParaRPr lang="en-US" altLang="ur-PK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66500" name="AutoShape 260"/>
          <p:cNvCxnSpPr>
            <a:cxnSpLocks noChangeShapeType="1"/>
            <a:stCxn id="266504" idx="6"/>
            <a:endCxn id="19485" idx="1"/>
          </p:cNvCxnSpPr>
          <p:nvPr/>
        </p:nvCxnSpPr>
        <p:spPr bwMode="auto">
          <a:xfrm flipV="1">
            <a:off x="3698875" y="2203450"/>
            <a:ext cx="1254125" cy="1344613"/>
          </a:xfrm>
          <a:prstGeom prst="curvedConnector3">
            <a:avLst>
              <a:gd name="adj1" fmla="val 4949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01" name="Text Box 261"/>
          <p:cNvSpPr txBox="1">
            <a:spLocks noChangeArrowheads="1"/>
          </p:cNvSpPr>
          <p:nvPr/>
        </p:nvSpPr>
        <p:spPr bwMode="auto">
          <a:xfrm>
            <a:off x="4694238" y="3754438"/>
            <a:ext cx="40767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2600" i="1">
                <a:latin typeface="Times New Roman" panose="02020603050405020304" pitchFamily="18" charset="0"/>
              </a:rPr>
              <a:t>e</a:t>
            </a:r>
            <a:r>
              <a:rPr lang="en-IE" altLang="ur-PK" sz="2600" i="1" baseline="-25000">
                <a:latin typeface="Times New Roman" panose="02020603050405020304" pitchFamily="18" charset="0"/>
              </a:rPr>
              <a:t>processed</a:t>
            </a:r>
            <a:r>
              <a:rPr lang="en-IE" altLang="ur-PK" sz="2600" i="1">
                <a:latin typeface="Times New Roman" panose="02020603050405020304" pitchFamily="18" charset="0"/>
              </a:rPr>
              <a:t> = 	</a:t>
            </a:r>
            <a:r>
              <a:rPr lang="en-IE" altLang="ur-PK" i="1">
                <a:latin typeface="Times New Roman" panose="02020603050405020304" pitchFamily="18" charset="0"/>
              </a:rPr>
              <a:t>v</a:t>
            </a:r>
            <a:r>
              <a:rPr lang="en-IE" altLang="ur-PK" sz="2600" i="1">
                <a:latin typeface="Times New Roman" panose="02020603050405020304" pitchFamily="18" charset="0"/>
              </a:rPr>
              <a:t>*e + </a:t>
            </a:r>
            <a:br>
              <a:rPr lang="en-IE" altLang="ur-PK" sz="2600" i="1">
                <a:latin typeface="Times New Roman" panose="02020603050405020304" pitchFamily="18" charset="0"/>
              </a:rPr>
            </a:br>
            <a:r>
              <a:rPr lang="en-IE" altLang="ur-PK" sz="2600" i="1">
                <a:latin typeface="Times New Roman" panose="02020603050405020304" pitchFamily="18" charset="0"/>
              </a:rPr>
              <a:t>	</a:t>
            </a:r>
            <a:r>
              <a:rPr lang="en-IE" altLang="ur-PK" i="1">
                <a:latin typeface="Times New Roman" panose="02020603050405020304" pitchFamily="18" charset="0"/>
              </a:rPr>
              <a:t>r</a:t>
            </a:r>
            <a:r>
              <a:rPr lang="en-IE" altLang="ur-PK" sz="2600" i="1">
                <a:latin typeface="Times New Roman" panose="02020603050405020304" pitchFamily="18" charset="0"/>
              </a:rPr>
              <a:t>*a + </a:t>
            </a:r>
            <a:r>
              <a:rPr lang="en-IE" altLang="ur-PK" i="1">
                <a:latin typeface="Times New Roman" panose="02020603050405020304" pitchFamily="18" charset="0"/>
              </a:rPr>
              <a:t>s</a:t>
            </a:r>
            <a:r>
              <a:rPr lang="en-IE" altLang="ur-PK" sz="2600" i="1">
                <a:latin typeface="Times New Roman" panose="02020603050405020304" pitchFamily="18" charset="0"/>
              </a:rPr>
              <a:t>*b + </a:t>
            </a:r>
            <a:r>
              <a:rPr lang="en-IE" altLang="ur-PK" i="1">
                <a:latin typeface="Times New Roman" panose="02020603050405020304" pitchFamily="18" charset="0"/>
              </a:rPr>
              <a:t>t</a:t>
            </a:r>
            <a:r>
              <a:rPr lang="en-IE" altLang="ur-PK" sz="2600" i="1">
                <a:latin typeface="Times New Roman" panose="02020603050405020304" pitchFamily="18" charset="0"/>
              </a:rPr>
              <a:t>*c + </a:t>
            </a:r>
            <a:br>
              <a:rPr lang="en-IE" altLang="ur-PK" sz="2600" i="1">
                <a:latin typeface="Times New Roman" panose="02020603050405020304" pitchFamily="18" charset="0"/>
              </a:rPr>
            </a:br>
            <a:r>
              <a:rPr lang="en-IE" altLang="ur-PK" sz="2600" i="1">
                <a:latin typeface="Times New Roman" panose="02020603050405020304" pitchFamily="18" charset="0"/>
              </a:rPr>
              <a:t>	</a:t>
            </a:r>
            <a:r>
              <a:rPr lang="en-IE" altLang="ur-PK" i="1">
                <a:latin typeface="Times New Roman" panose="02020603050405020304" pitchFamily="18" charset="0"/>
              </a:rPr>
              <a:t>u</a:t>
            </a:r>
            <a:r>
              <a:rPr lang="en-IE" altLang="ur-PK" sz="2600" i="1">
                <a:latin typeface="Times New Roman" panose="02020603050405020304" pitchFamily="18" charset="0"/>
              </a:rPr>
              <a:t>*d + </a:t>
            </a:r>
            <a:r>
              <a:rPr lang="en-IE" altLang="ur-PK" i="1">
                <a:latin typeface="Times New Roman" panose="02020603050405020304" pitchFamily="18" charset="0"/>
              </a:rPr>
              <a:t>w</a:t>
            </a:r>
            <a:r>
              <a:rPr lang="en-IE" altLang="ur-PK" sz="2600" i="1">
                <a:latin typeface="Times New Roman" panose="02020603050405020304" pitchFamily="18" charset="0"/>
              </a:rPr>
              <a:t>*f + </a:t>
            </a:r>
            <a:br>
              <a:rPr lang="en-IE" altLang="ur-PK" sz="2600" i="1">
                <a:latin typeface="Times New Roman" panose="02020603050405020304" pitchFamily="18" charset="0"/>
              </a:rPr>
            </a:br>
            <a:r>
              <a:rPr lang="en-IE" altLang="ur-PK" sz="2600" i="1">
                <a:latin typeface="Times New Roman" panose="02020603050405020304" pitchFamily="18" charset="0"/>
              </a:rPr>
              <a:t>	</a:t>
            </a:r>
            <a:r>
              <a:rPr lang="en-IE" altLang="ur-PK" i="1">
                <a:latin typeface="Times New Roman" panose="02020603050405020304" pitchFamily="18" charset="0"/>
              </a:rPr>
              <a:t>x</a:t>
            </a:r>
            <a:r>
              <a:rPr lang="en-IE" altLang="ur-PK" sz="2600" i="1">
                <a:latin typeface="Times New Roman" panose="02020603050405020304" pitchFamily="18" charset="0"/>
              </a:rPr>
              <a:t>*g + </a:t>
            </a:r>
            <a:r>
              <a:rPr lang="en-IE" altLang="ur-PK" i="1">
                <a:latin typeface="Times New Roman" panose="02020603050405020304" pitchFamily="18" charset="0"/>
              </a:rPr>
              <a:t>y</a:t>
            </a:r>
            <a:r>
              <a:rPr lang="en-IE" altLang="ur-PK" sz="2600" i="1">
                <a:latin typeface="Times New Roman" panose="02020603050405020304" pitchFamily="18" charset="0"/>
              </a:rPr>
              <a:t>*h + </a:t>
            </a:r>
            <a:r>
              <a:rPr lang="en-IE" altLang="ur-PK" i="1">
                <a:latin typeface="Times New Roman" panose="02020603050405020304" pitchFamily="18" charset="0"/>
              </a:rPr>
              <a:t>z</a:t>
            </a:r>
            <a:r>
              <a:rPr lang="en-IE" altLang="ur-PK" sz="2600" i="1">
                <a:latin typeface="Times New Roman" panose="02020603050405020304" pitchFamily="18" charset="0"/>
              </a:rPr>
              <a:t>*i</a:t>
            </a:r>
          </a:p>
        </p:txBody>
      </p:sp>
      <p:sp>
        <p:nvSpPr>
          <p:cNvPr id="266502" name="Text Box 262"/>
          <p:cNvSpPr txBox="1">
            <a:spLocks noChangeArrowheads="1"/>
          </p:cNvSpPr>
          <p:nvPr/>
        </p:nvSpPr>
        <p:spPr bwMode="auto">
          <a:xfrm>
            <a:off x="7013575" y="3038475"/>
            <a:ext cx="182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ur-PK" sz="1800" b="1"/>
              <a:t>Filter</a:t>
            </a:r>
            <a:endParaRPr lang="en-US" altLang="ur-PK" sz="1800" b="1"/>
          </a:p>
        </p:txBody>
      </p:sp>
      <p:sp>
        <p:nvSpPr>
          <p:cNvPr id="266503" name="Text Box 263"/>
          <p:cNvSpPr txBox="1">
            <a:spLocks noChangeArrowheads="1"/>
          </p:cNvSpPr>
          <p:nvPr/>
        </p:nvSpPr>
        <p:spPr bwMode="auto">
          <a:xfrm>
            <a:off x="1412875" y="3309938"/>
            <a:ext cx="1311275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IE" altLang="ur-PK" sz="1600" i="1">
                <a:latin typeface="Times New Roman" panose="02020603050405020304" pitchFamily="18" charset="0"/>
              </a:rPr>
              <a:t>Simple 3*3</a:t>
            </a:r>
            <a:br>
              <a:rPr lang="en-IE" altLang="ur-PK" sz="1600" i="1">
                <a:latin typeface="Times New Roman" panose="02020603050405020304" pitchFamily="18" charset="0"/>
              </a:rPr>
            </a:br>
            <a:r>
              <a:rPr lang="en-IE" altLang="ur-PK" sz="1600" i="1">
                <a:latin typeface="Times New Roman" panose="02020603050405020304" pitchFamily="18" charset="0"/>
              </a:rPr>
              <a:t>Neighbourhood</a:t>
            </a:r>
            <a:endParaRPr lang="en-US" altLang="ur-PK" sz="1600" i="1">
              <a:latin typeface="Times New Roman" panose="02020603050405020304" pitchFamily="18" charset="0"/>
            </a:endParaRPr>
          </a:p>
        </p:txBody>
      </p:sp>
      <p:sp>
        <p:nvSpPr>
          <p:cNvPr id="266504" name="Oval 264"/>
          <p:cNvSpPr>
            <a:spLocks noChangeArrowheads="1"/>
          </p:cNvSpPr>
          <p:nvPr/>
        </p:nvSpPr>
        <p:spPr bwMode="auto">
          <a:xfrm>
            <a:off x="2597150" y="3009900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ur-PK" sz="1800"/>
          </a:p>
        </p:txBody>
      </p:sp>
      <p:sp>
        <p:nvSpPr>
          <p:cNvPr id="266505" name="Rectangle 265"/>
          <p:cNvSpPr>
            <a:spLocks noChangeArrowheads="1"/>
          </p:cNvSpPr>
          <p:nvPr/>
        </p:nvSpPr>
        <p:spPr bwMode="auto">
          <a:xfrm>
            <a:off x="3014663" y="3432175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ur-PK" sz="1600" i="1">
                <a:latin typeface="Times New Roman" panose="02020603050405020304" pitchFamily="18" charset="0"/>
              </a:rPr>
              <a:t>e</a:t>
            </a:r>
            <a:endParaRPr lang="en-US" altLang="ur-PK" sz="1600" i="1">
              <a:latin typeface="Times New Roman" panose="02020603050405020304" pitchFamily="18" charset="0"/>
            </a:endParaRPr>
          </a:p>
        </p:txBody>
      </p:sp>
      <p:grpSp>
        <p:nvGrpSpPr>
          <p:cNvPr id="4" name="Group 266"/>
          <p:cNvGrpSpPr>
            <a:grpSpLocks/>
          </p:cNvGrpSpPr>
          <p:nvPr/>
        </p:nvGrpSpPr>
        <p:grpSpPr bwMode="auto">
          <a:xfrm>
            <a:off x="2790825" y="3206750"/>
            <a:ext cx="677863" cy="685800"/>
            <a:chOff x="1752" y="2422"/>
            <a:chExt cx="427" cy="432"/>
          </a:xfrm>
        </p:grpSpPr>
        <p:sp>
          <p:nvSpPr>
            <p:cNvPr id="19500" name="Rectangle 267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19501" name="Rectangle 268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19502" name="Rectangle 269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19503" name="Rectangle 270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19504" name="Rectangle 271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19505" name="Rectangle 272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19506" name="Rectangle 273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19507" name="Rectangle 274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</p:grpSp>
      <p:grpSp>
        <p:nvGrpSpPr>
          <p:cNvPr id="5" name="Group 275"/>
          <p:cNvGrpSpPr>
            <a:grpSpLocks/>
          </p:cNvGrpSpPr>
          <p:nvPr/>
        </p:nvGrpSpPr>
        <p:grpSpPr bwMode="auto">
          <a:xfrm>
            <a:off x="2784475" y="3203575"/>
            <a:ext cx="685800" cy="682625"/>
            <a:chOff x="3168" y="2244"/>
            <a:chExt cx="432" cy="430"/>
          </a:xfrm>
        </p:grpSpPr>
        <p:sp>
          <p:nvSpPr>
            <p:cNvPr id="19491" name="Rectangle 276"/>
            <p:cNvSpPr>
              <a:spLocks noChangeArrowheads="1"/>
            </p:cNvSpPr>
            <p:nvPr/>
          </p:nvSpPr>
          <p:spPr bwMode="auto">
            <a:xfrm>
              <a:off x="3168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000" baseline="-25000"/>
            </a:p>
          </p:txBody>
        </p:sp>
        <p:sp>
          <p:nvSpPr>
            <p:cNvPr id="19492" name="Rectangle 277"/>
            <p:cNvSpPr>
              <a:spLocks noChangeArrowheads="1"/>
            </p:cNvSpPr>
            <p:nvPr/>
          </p:nvSpPr>
          <p:spPr bwMode="auto">
            <a:xfrm>
              <a:off x="3312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000" baseline="-25000"/>
            </a:p>
          </p:txBody>
        </p:sp>
        <p:sp>
          <p:nvSpPr>
            <p:cNvPr id="19493" name="Rectangle 278"/>
            <p:cNvSpPr>
              <a:spLocks noChangeArrowheads="1"/>
            </p:cNvSpPr>
            <p:nvPr/>
          </p:nvSpPr>
          <p:spPr bwMode="auto">
            <a:xfrm>
              <a:off x="3456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000" baseline="-25000"/>
            </a:p>
          </p:txBody>
        </p:sp>
        <p:sp>
          <p:nvSpPr>
            <p:cNvPr id="19494" name="Rectangle 279"/>
            <p:cNvSpPr>
              <a:spLocks noChangeArrowheads="1"/>
            </p:cNvSpPr>
            <p:nvPr/>
          </p:nvSpPr>
          <p:spPr bwMode="auto">
            <a:xfrm>
              <a:off x="3168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000" baseline="-25000"/>
            </a:p>
          </p:txBody>
        </p:sp>
        <p:sp>
          <p:nvSpPr>
            <p:cNvPr id="19495" name="Rectangle 280"/>
            <p:cNvSpPr>
              <a:spLocks noChangeArrowheads="1"/>
            </p:cNvSpPr>
            <p:nvPr/>
          </p:nvSpPr>
          <p:spPr bwMode="auto">
            <a:xfrm>
              <a:off x="3312" y="2386"/>
              <a:ext cx="144" cy="144"/>
            </a:xfrm>
            <a:prstGeom prst="rect">
              <a:avLst/>
            </a:prstGeom>
            <a:solidFill>
              <a:srgbClr val="000080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000" baseline="-25000">
                <a:solidFill>
                  <a:schemeClr val="bg1"/>
                </a:solidFill>
              </a:endParaRPr>
            </a:p>
          </p:txBody>
        </p:sp>
        <p:sp>
          <p:nvSpPr>
            <p:cNvPr id="19496" name="Rectangle 281"/>
            <p:cNvSpPr>
              <a:spLocks noChangeArrowheads="1"/>
            </p:cNvSpPr>
            <p:nvPr/>
          </p:nvSpPr>
          <p:spPr bwMode="auto">
            <a:xfrm>
              <a:off x="3456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000" baseline="-25000"/>
            </a:p>
          </p:txBody>
        </p:sp>
        <p:sp>
          <p:nvSpPr>
            <p:cNvPr id="19497" name="Rectangle 282"/>
            <p:cNvSpPr>
              <a:spLocks noChangeArrowheads="1"/>
            </p:cNvSpPr>
            <p:nvPr/>
          </p:nvSpPr>
          <p:spPr bwMode="auto">
            <a:xfrm>
              <a:off x="3168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000" baseline="-25000"/>
            </a:p>
          </p:txBody>
        </p:sp>
        <p:sp>
          <p:nvSpPr>
            <p:cNvPr id="19498" name="Rectangle 283"/>
            <p:cNvSpPr>
              <a:spLocks noChangeArrowheads="1"/>
            </p:cNvSpPr>
            <p:nvPr/>
          </p:nvSpPr>
          <p:spPr bwMode="auto">
            <a:xfrm>
              <a:off x="3312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000" baseline="-25000"/>
            </a:p>
          </p:txBody>
        </p:sp>
        <p:sp>
          <p:nvSpPr>
            <p:cNvPr id="19499" name="Rectangle 284"/>
            <p:cNvSpPr>
              <a:spLocks noChangeArrowheads="1"/>
            </p:cNvSpPr>
            <p:nvPr/>
          </p:nvSpPr>
          <p:spPr bwMode="auto">
            <a:xfrm>
              <a:off x="3456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000" baseline="-25000"/>
            </a:p>
          </p:txBody>
        </p:sp>
      </p:grpSp>
      <p:sp>
        <p:nvSpPr>
          <p:cNvPr id="266525" name="Text Box 285"/>
          <p:cNvSpPr txBox="1">
            <a:spLocks noChangeArrowheads="1"/>
          </p:cNvSpPr>
          <p:nvPr/>
        </p:nvSpPr>
        <p:spPr bwMode="auto">
          <a:xfrm>
            <a:off x="3541713" y="3421063"/>
            <a:ext cx="855662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IE" altLang="ur-PK" sz="1600" i="1">
                <a:solidFill>
                  <a:srgbClr val="0033CC"/>
                </a:solidFill>
                <a:latin typeface="Times New Roman" panose="02020603050405020304" pitchFamily="18" charset="0"/>
              </a:rPr>
              <a:t>3*3 Filter</a:t>
            </a:r>
            <a:endParaRPr lang="en-US" altLang="ur-PK" sz="1600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66526" name="AutoShape 286"/>
          <p:cNvCxnSpPr>
            <a:cxnSpLocks noChangeShapeType="1"/>
            <a:stCxn id="266527" idx="6"/>
            <a:endCxn id="19751" idx="1"/>
          </p:cNvCxnSpPr>
          <p:nvPr/>
        </p:nvCxnSpPr>
        <p:spPr bwMode="auto">
          <a:xfrm flipV="1">
            <a:off x="3697288" y="2203450"/>
            <a:ext cx="3430587" cy="1347788"/>
          </a:xfrm>
          <a:prstGeom prst="curvedConnector3">
            <a:avLst>
              <a:gd name="adj1" fmla="val 49792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27" name="Oval 287"/>
          <p:cNvSpPr>
            <a:spLocks noChangeArrowheads="1"/>
          </p:cNvSpPr>
          <p:nvPr/>
        </p:nvSpPr>
        <p:spPr bwMode="auto">
          <a:xfrm>
            <a:off x="2595563" y="3013075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ur-PK" sz="1800"/>
          </a:p>
        </p:txBody>
      </p:sp>
      <p:grpSp>
        <p:nvGrpSpPr>
          <p:cNvPr id="6" name="Group 288"/>
          <p:cNvGrpSpPr>
            <a:grpSpLocks/>
          </p:cNvGrpSpPr>
          <p:nvPr/>
        </p:nvGrpSpPr>
        <p:grpSpPr bwMode="auto">
          <a:xfrm>
            <a:off x="4965700" y="1425575"/>
            <a:ext cx="1568450" cy="1560513"/>
            <a:chOff x="3689" y="895"/>
            <a:chExt cx="988" cy="983"/>
          </a:xfrm>
        </p:grpSpPr>
        <p:sp>
          <p:nvSpPr>
            <p:cNvPr id="19482" name="Rectangle 289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a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19483" name="Rectangle 290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b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19484" name="Rectangle 291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c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19485" name="Rectangle 292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d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19486" name="Rectangle 293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e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19487" name="Rectangle 294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f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19488" name="Rectangle 295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g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19489" name="Rectangle 296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h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19490" name="Rectangle 297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i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266538" name="Text Box 298"/>
          <p:cNvSpPr txBox="1">
            <a:spLocks noChangeArrowheads="1"/>
          </p:cNvSpPr>
          <p:nvPr/>
        </p:nvSpPr>
        <p:spPr bwMode="auto">
          <a:xfrm>
            <a:off x="4840288" y="3017838"/>
            <a:ext cx="1820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ur-PK" sz="1800" b="1"/>
              <a:t>Original Image Pixels</a:t>
            </a:r>
            <a:endParaRPr lang="en-US" altLang="ur-PK" sz="1800" b="1"/>
          </a:p>
        </p:txBody>
      </p:sp>
      <p:sp>
        <p:nvSpPr>
          <p:cNvPr id="266539" name="Text Box 299"/>
          <p:cNvSpPr txBox="1">
            <a:spLocks noChangeArrowheads="1"/>
          </p:cNvSpPr>
          <p:nvPr/>
        </p:nvSpPr>
        <p:spPr bwMode="auto">
          <a:xfrm>
            <a:off x="6503988" y="1828800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ur-PK" sz="5400" i="1">
                <a:latin typeface="Times New Roman" panose="02020603050405020304" pitchFamily="18" charset="0"/>
              </a:rPr>
              <a:t>*</a:t>
            </a:r>
            <a:endParaRPr lang="en-US" altLang="ur-PK" sz="5400" i="1">
              <a:latin typeface="Times New Roman" panose="02020603050405020304" pitchFamily="18" charset="0"/>
            </a:endParaRPr>
          </a:p>
        </p:txBody>
      </p:sp>
      <p:sp>
        <p:nvSpPr>
          <p:cNvPr id="266540" name="Rectangle 300"/>
          <p:cNvSpPr>
            <a:spLocks noChangeArrowheads="1"/>
          </p:cNvSpPr>
          <p:nvPr/>
        </p:nvSpPr>
        <p:spPr bwMode="auto">
          <a:xfrm>
            <a:off x="228600" y="5716588"/>
            <a:ext cx="89154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IE" altLang="ur-PK" sz="3200"/>
              <a:t>The above is repeated for every pixel in the original image to generate the smoothed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6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6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01" grpId="0"/>
      <p:bldP spid="266502" grpId="0"/>
      <p:bldP spid="266503" grpId="0" animBg="1"/>
      <p:bldP spid="266504" grpId="0" animBg="1"/>
      <p:bldP spid="266504" grpId="1" animBg="1"/>
      <p:bldP spid="266505" grpId="0" animBg="1"/>
      <p:bldP spid="266525" grpId="0" animBg="1"/>
      <p:bldP spid="266527" grpId="0" animBg="1"/>
      <p:bldP spid="266527" grpId="1" animBg="1"/>
      <p:bldP spid="266538" grpId="0"/>
      <p:bldP spid="266539" grpId="0"/>
      <p:bldP spid="2665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 sz="3600"/>
              <a:t>Simplified Image Enhancement (cont…)</a:t>
            </a:r>
            <a:endParaRPr lang="en-US" altLang="ur-PK" sz="3600"/>
          </a:p>
        </p:txBody>
      </p:sp>
      <p:pic>
        <p:nvPicPr>
          <p:cNvPr id="5427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4" t="42604" r="44447" b="13454"/>
          <a:stretch>
            <a:fillRect/>
          </a:stretch>
        </p:blipFill>
        <p:spPr bwMode="auto">
          <a:xfrm>
            <a:off x="4570413" y="1928813"/>
            <a:ext cx="4237037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1" b="57022"/>
          <a:stretch>
            <a:fillRect/>
          </a:stretch>
        </p:blipFill>
        <p:spPr bwMode="auto">
          <a:xfrm>
            <a:off x="298450" y="1952625"/>
            <a:ext cx="4178300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2251" y="648602"/>
            <a:ext cx="7887320" cy="676733"/>
          </a:xfrm>
        </p:spPr>
        <p:txBody>
          <a:bodyPr/>
          <a:lstStyle/>
          <a:p>
            <a:pPr eaLnBrk="1" hangingPunct="1"/>
            <a:r>
              <a:rPr lang="en-IE" altLang="ur-PK"/>
              <a:t>Variants On The Simple Laplacian</a:t>
            </a:r>
            <a:endParaRPr lang="en-US" altLang="ur-PK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885265" y="1717221"/>
            <a:ext cx="6591985" cy="377762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ur-PK"/>
              <a:t>There are lots of slightly different versions of the Laplacian that can be used:</a:t>
            </a:r>
            <a:endParaRPr lang="en-US" altLang="ur-PK"/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1284288" y="2522538"/>
            <a:ext cx="1630362" cy="1622425"/>
            <a:chOff x="3689" y="895"/>
            <a:chExt cx="988" cy="983"/>
          </a:xfrm>
        </p:grpSpPr>
        <p:sp>
          <p:nvSpPr>
            <p:cNvPr id="56353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0</a:t>
              </a:r>
              <a:endParaRPr lang="en-US" altLang="ur-PK"/>
            </a:p>
          </p:txBody>
        </p:sp>
        <p:sp>
          <p:nvSpPr>
            <p:cNvPr id="56354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1</a:t>
              </a:r>
              <a:endParaRPr lang="en-US" altLang="ur-PK"/>
            </a:p>
          </p:txBody>
        </p:sp>
        <p:sp>
          <p:nvSpPr>
            <p:cNvPr id="56355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0</a:t>
              </a:r>
              <a:endParaRPr lang="en-US" altLang="ur-PK"/>
            </a:p>
          </p:txBody>
        </p:sp>
        <p:sp>
          <p:nvSpPr>
            <p:cNvPr id="56356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1</a:t>
              </a:r>
              <a:endParaRPr lang="en-US" altLang="ur-PK"/>
            </a:p>
          </p:txBody>
        </p:sp>
        <p:sp>
          <p:nvSpPr>
            <p:cNvPr id="56357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-4</a:t>
              </a:r>
              <a:endParaRPr lang="en-US" altLang="ur-PK"/>
            </a:p>
          </p:txBody>
        </p:sp>
        <p:sp>
          <p:nvSpPr>
            <p:cNvPr id="56358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1</a:t>
              </a:r>
              <a:endParaRPr lang="en-US" altLang="ur-PK"/>
            </a:p>
          </p:txBody>
        </p:sp>
        <p:sp>
          <p:nvSpPr>
            <p:cNvPr id="56359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0</a:t>
              </a:r>
              <a:endParaRPr lang="en-US" altLang="ur-PK"/>
            </a:p>
          </p:txBody>
        </p:sp>
        <p:sp>
          <p:nvSpPr>
            <p:cNvPr id="56360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1</a:t>
              </a:r>
              <a:endParaRPr lang="en-US" altLang="ur-PK"/>
            </a:p>
          </p:txBody>
        </p:sp>
        <p:sp>
          <p:nvSpPr>
            <p:cNvPr id="56361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0</a:t>
              </a:r>
              <a:endParaRPr lang="en-US" altLang="ur-PK"/>
            </a:p>
          </p:txBody>
        </p:sp>
      </p:grpSp>
      <p:grpSp>
        <p:nvGrpSpPr>
          <p:cNvPr id="56325" name="Group 14"/>
          <p:cNvGrpSpPr>
            <a:grpSpLocks/>
          </p:cNvGrpSpPr>
          <p:nvPr/>
        </p:nvGrpSpPr>
        <p:grpSpPr bwMode="auto">
          <a:xfrm>
            <a:off x="4859338" y="2522538"/>
            <a:ext cx="1630362" cy="1622425"/>
            <a:chOff x="3689" y="895"/>
            <a:chExt cx="988" cy="983"/>
          </a:xfrm>
        </p:grpSpPr>
        <p:sp>
          <p:nvSpPr>
            <p:cNvPr id="56344" name="Rectangle 1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1</a:t>
              </a:r>
              <a:endParaRPr lang="en-US" altLang="ur-PK"/>
            </a:p>
          </p:txBody>
        </p:sp>
        <p:sp>
          <p:nvSpPr>
            <p:cNvPr id="56345" name="Rectangle 1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1</a:t>
              </a:r>
              <a:endParaRPr lang="en-US" altLang="ur-PK"/>
            </a:p>
          </p:txBody>
        </p:sp>
        <p:sp>
          <p:nvSpPr>
            <p:cNvPr id="56346" name="Rectangle 1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1</a:t>
              </a:r>
              <a:endParaRPr lang="en-US" altLang="ur-PK"/>
            </a:p>
          </p:txBody>
        </p:sp>
        <p:sp>
          <p:nvSpPr>
            <p:cNvPr id="56347" name="Rectangle 1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1</a:t>
              </a:r>
              <a:endParaRPr lang="en-US" altLang="ur-PK"/>
            </a:p>
          </p:txBody>
        </p:sp>
        <p:sp>
          <p:nvSpPr>
            <p:cNvPr id="56348" name="Rectangle 1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-8</a:t>
              </a:r>
              <a:endParaRPr lang="en-US" altLang="ur-PK"/>
            </a:p>
          </p:txBody>
        </p:sp>
        <p:sp>
          <p:nvSpPr>
            <p:cNvPr id="56349" name="Rectangle 2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1</a:t>
              </a:r>
              <a:endParaRPr lang="en-US" altLang="ur-PK"/>
            </a:p>
          </p:txBody>
        </p:sp>
        <p:sp>
          <p:nvSpPr>
            <p:cNvPr id="56350" name="Rectangle 2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1</a:t>
              </a:r>
              <a:endParaRPr lang="en-US" altLang="ur-PK"/>
            </a:p>
          </p:txBody>
        </p:sp>
        <p:sp>
          <p:nvSpPr>
            <p:cNvPr id="56351" name="Rectangle 2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1</a:t>
              </a:r>
              <a:endParaRPr lang="en-US" altLang="ur-PK"/>
            </a:p>
          </p:txBody>
        </p:sp>
        <p:sp>
          <p:nvSpPr>
            <p:cNvPr id="56352" name="Rectangle 2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1</a:t>
              </a:r>
              <a:endParaRPr lang="en-US" altLang="ur-PK"/>
            </a:p>
          </p:txBody>
        </p:sp>
      </p:grpSp>
      <p:pic>
        <p:nvPicPr>
          <p:cNvPr id="56326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2" t="42946" b="13765"/>
          <a:stretch>
            <a:fillRect/>
          </a:stretch>
        </p:blipFill>
        <p:spPr bwMode="auto">
          <a:xfrm>
            <a:off x="6016625" y="4540250"/>
            <a:ext cx="2366963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7" name="AutoShape 36"/>
          <p:cNvSpPr>
            <a:spLocks noChangeArrowheads="1"/>
          </p:cNvSpPr>
          <p:nvPr/>
        </p:nvSpPr>
        <p:spPr bwMode="auto">
          <a:xfrm>
            <a:off x="3084513" y="5203825"/>
            <a:ext cx="2938462" cy="896938"/>
          </a:xfrm>
          <a:prstGeom prst="rightArrow">
            <a:avLst>
              <a:gd name="adj1" fmla="val 50093"/>
              <a:gd name="adj2" fmla="val 4633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ur-PK" sz="1800"/>
          </a:p>
        </p:txBody>
      </p:sp>
      <p:grpSp>
        <p:nvGrpSpPr>
          <p:cNvPr id="56328" name="Group 37"/>
          <p:cNvGrpSpPr>
            <a:grpSpLocks/>
          </p:cNvGrpSpPr>
          <p:nvPr/>
        </p:nvGrpSpPr>
        <p:grpSpPr bwMode="auto">
          <a:xfrm>
            <a:off x="3582988" y="4716463"/>
            <a:ext cx="1893887" cy="1884362"/>
            <a:chOff x="3689" y="895"/>
            <a:chExt cx="988" cy="983"/>
          </a:xfrm>
        </p:grpSpPr>
        <p:sp>
          <p:nvSpPr>
            <p:cNvPr id="56335" name="Rectangle 38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-1</a:t>
              </a:r>
              <a:endParaRPr lang="en-US" altLang="ur-PK"/>
            </a:p>
          </p:txBody>
        </p:sp>
        <p:sp>
          <p:nvSpPr>
            <p:cNvPr id="56336" name="Rectangle 39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-1</a:t>
              </a:r>
              <a:endParaRPr lang="en-US" altLang="ur-PK"/>
            </a:p>
          </p:txBody>
        </p:sp>
        <p:sp>
          <p:nvSpPr>
            <p:cNvPr id="56337" name="Rectangle 40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-1</a:t>
              </a:r>
              <a:endParaRPr lang="en-US" altLang="ur-PK"/>
            </a:p>
          </p:txBody>
        </p:sp>
        <p:sp>
          <p:nvSpPr>
            <p:cNvPr id="56338" name="Rectangle 41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-1</a:t>
              </a:r>
              <a:endParaRPr lang="en-US" altLang="ur-PK"/>
            </a:p>
          </p:txBody>
        </p:sp>
        <p:sp>
          <p:nvSpPr>
            <p:cNvPr id="56339" name="Rectangle 42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9</a:t>
              </a:r>
              <a:endParaRPr lang="en-US" altLang="ur-PK"/>
            </a:p>
          </p:txBody>
        </p:sp>
        <p:sp>
          <p:nvSpPr>
            <p:cNvPr id="56340" name="Rectangle 43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-1</a:t>
              </a:r>
              <a:endParaRPr lang="en-US" altLang="ur-PK"/>
            </a:p>
          </p:txBody>
        </p:sp>
        <p:sp>
          <p:nvSpPr>
            <p:cNvPr id="56341" name="Rectangle 44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-1</a:t>
              </a:r>
              <a:endParaRPr lang="en-US" altLang="ur-PK"/>
            </a:p>
          </p:txBody>
        </p:sp>
        <p:sp>
          <p:nvSpPr>
            <p:cNvPr id="56342" name="Rectangle 45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-1</a:t>
              </a:r>
              <a:endParaRPr lang="en-US" altLang="ur-PK"/>
            </a:p>
          </p:txBody>
        </p:sp>
        <p:sp>
          <p:nvSpPr>
            <p:cNvPr id="56343" name="Rectangle 46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-1</a:t>
              </a:r>
              <a:endParaRPr lang="en-US" altLang="ur-PK"/>
            </a:p>
          </p:txBody>
        </p:sp>
      </p:grpSp>
      <p:pic>
        <p:nvPicPr>
          <p:cNvPr id="56329" name="Picture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1" b="57022"/>
          <a:stretch>
            <a:fillRect/>
          </a:stretch>
        </p:blipFill>
        <p:spPr bwMode="auto">
          <a:xfrm>
            <a:off x="692150" y="4562475"/>
            <a:ext cx="238283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0" name="Text Box 48"/>
          <p:cNvSpPr txBox="1">
            <a:spLocks noChangeArrowheads="1"/>
          </p:cNvSpPr>
          <p:nvPr/>
        </p:nvSpPr>
        <p:spPr bwMode="auto">
          <a:xfrm>
            <a:off x="2884488" y="2860675"/>
            <a:ext cx="1711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2800"/>
              <a:t>Simple</a:t>
            </a:r>
            <a:br>
              <a:rPr lang="en-IE" altLang="ur-PK" sz="2800"/>
            </a:br>
            <a:r>
              <a:rPr lang="en-IE" altLang="ur-PK" sz="2800"/>
              <a:t>Laplacian</a:t>
            </a:r>
            <a:endParaRPr lang="en-US" altLang="ur-PK" sz="2800"/>
          </a:p>
        </p:txBody>
      </p:sp>
      <p:sp>
        <p:nvSpPr>
          <p:cNvPr id="56331" name="Text Box 49"/>
          <p:cNvSpPr txBox="1">
            <a:spLocks noChangeArrowheads="1"/>
          </p:cNvSpPr>
          <p:nvPr/>
        </p:nvSpPr>
        <p:spPr bwMode="auto">
          <a:xfrm>
            <a:off x="6478588" y="2860675"/>
            <a:ext cx="1711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2800"/>
              <a:t>Variant of</a:t>
            </a:r>
            <a:br>
              <a:rPr lang="en-IE" altLang="ur-PK" sz="2800"/>
            </a:br>
            <a:r>
              <a:rPr lang="en-IE" altLang="ur-PK" sz="2800"/>
              <a:t>Laplacian</a:t>
            </a:r>
            <a:endParaRPr lang="en-US" altLang="ur-PK"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/>
              <a:t>Variants On The Simple Laplacian</a:t>
            </a:r>
            <a:endParaRPr lang="en-US" altLang="ur-PK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192" r="10736"/>
          <a:stretch/>
        </p:blipFill>
        <p:spPr>
          <a:xfrm>
            <a:off x="244928" y="2901458"/>
            <a:ext cx="8899071" cy="196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28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/>
              <a:t>1</a:t>
            </a:r>
            <a:r>
              <a:rPr lang="en-IE" altLang="ur-PK" baseline="30000"/>
              <a:t>st</a:t>
            </a:r>
            <a:r>
              <a:rPr lang="en-IE" altLang="ur-PK"/>
              <a:t> Derivative Filtering</a:t>
            </a:r>
            <a:endParaRPr lang="en-US" altLang="ur-PK"/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489950" cy="55245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ur-PK"/>
              <a:t>Implementing 1</a:t>
            </a:r>
            <a:r>
              <a:rPr lang="en-IE" altLang="ur-PK" baseline="30000"/>
              <a:t>st</a:t>
            </a:r>
            <a:r>
              <a:rPr lang="en-IE" altLang="ur-PK"/>
              <a:t> derivative filters is difficult in practice</a:t>
            </a:r>
          </a:p>
          <a:p>
            <a:pPr marL="0" indent="0" eaLnBrk="1" hangingPunct="1">
              <a:buFontTx/>
              <a:buNone/>
            </a:pPr>
            <a:r>
              <a:rPr lang="en-IE" altLang="ur-PK"/>
              <a:t>For a function </a:t>
            </a:r>
            <a:r>
              <a:rPr lang="en-IE" altLang="ur-PK" i="1">
                <a:latin typeface="Times New Roman" panose="02020603050405020304" pitchFamily="18" charset="0"/>
              </a:rPr>
              <a:t>f(x, y)</a:t>
            </a:r>
            <a:r>
              <a:rPr lang="en-IE" altLang="ur-PK"/>
              <a:t> the gradient of </a:t>
            </a:r>
            <a:r>
              <a:rPr lang="en-IE" altLang="ur-PK" i="1">
                <a:latin typeface="Times New Roman" panose="02020603050405020304" pitchFamily="18" charset="0"/>
              </a:rPr>
              <a:t>f</a:t>
            </a:r>
            <a:r>
              <a:rPr lang="en-IE" altLang="ur-PK"/>
              <a:t> at coordinates </a:t>
            </a:r>
            <a:r>
              <a:rPr lang="en-IE" altLang="ur-PK" i="1">
                <a:latin typeface="Times New Roman" panose="02020603050405020304" pitchFamily="18" charset="0"/>
              </a:rPr>
              <a:t>(x, y)</a:t>
            </a:r>
            <a:r>
              <a:rPr lang="en-IE" altLang="ur-PK"/>
              <a:t> is given as the column vector:</a:t>
            </a:r>
            <a:endParaRPr lang="en-US" altLang="ur-PK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3124200" y="3990975"/>
          <a:ext cx="276701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0" imgH="812520" progId="Equation.3">
                  <p:embed/>
                </p:oleObj>
              </mc:Choice>
              <mc:Fallback>
                <p:oleObj name="Equation" r:id="rId3" imgW="1143000" imgH="8125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90975"/>
                        <a:ext cx="2767013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7152534" cy="1280890"/>
          </a:xfrm>
        </p:spPr>
        <p:txBody>
          <a:bodyPr/>
          <a:lstStyle/>
          <a:p>
            <a:pPr eaLnBrk="1" hangingPunct="1"/>
            <a:r>
              <a:rPr lang="en-IE" altLang="ur-PK"/>
              <a:t>1</a:t>
            </a:r>
            <a:r>
              <a:rPr lang="en-IE" altLang="ur-PK" baseline="30000"/>
              <a:t>st</a:t>
            </a:r>
            <a:r>
              <a:rPr lang="en-IE" altLang="ur-PK"/>
              <a:t> Derivative Filtering (cont…)</a:t>
            </a:r>
            <a:endParaRPr lang="en-US" altLang="ur-PK"/>
          </a:p>
        </p:txBody>
      </p:sp>
      <p:sp>
        <p:nvSpPr>
          <p:cNvPr id="624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686800" cy="55245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IE" altLang="ur-PK" dirty="0">
                <a:cs typeface="Tahoma"/>
              </a:rPr>
              <a:t>The magnitude of this vector is given by:</a:t>
            </a:r>
          </a:p>
          <a:p>
            <a:pPr marL="0" indent="0" eaLnBrk="1" hangingPunct="1">
              <a:buFontTx/>
              <a:buNone/>
            </a:pPr>
            <a:endParaRPr lang="en-IE" altLang="ur-PK"/>
          </a:p>
          <a:p>
            <a:pPr marL="0" indent="0" eaLnBrk="1" hangingPunct="1">
              <a:buFontTx/>
              <a:buNone/>
            </a:pPr>
            <a:endParaRPr lang="en-IE" altLang="ur-PK"/>
          </a:p>
          <a:p>
            <a:pPr marL="0" indent="0" eaLnBrk="1" hangingPunct="1">
              <a:buFontTx/>
              <a:buNone/>
            </a:pPr>
            <a:endParaRPr lang="en-IE" altLang="ur-PK"/>
          </a:p>
          <a:p>
            <a:pPr marL="0" indent="0" eaLnBrk="1" hangingPunct="1">
              <a:buFontTx/>
              <a:buNone/>
            </a:pPr>
            <a:endParaRPr lang="en-IE" altLang="ur-PK"/>
          </a:p>
          <a:p>
            <a:pPr marL="0" indent="0">
              <a:buFontTx/>
              <a:buNone/>
            </a:pPr>
            <a:endParaRPr lang="en-IE" altLang="ur-PK" dirty="0">
              <a:cs typeface="Tahoma"/>
            </a:endParaRPr>
          </a:p>
          <a:p>
            <a:pPr marL="0" indent="0">
              <a:buFontTx/>
              <a:buNone/>
            </a:pPr>
            <a:endParaRPr lang="en-IE" altLang="ur-PK" dirty="0">
              <a:cs typeface="Tahoma"/>
            </a:endParaRPr>
          </a:p>
          <a:p>
            <a:pPr marL="0" indent="0">
              <a:buFontTx/>
              <a:buNone/>
            </a:pPr>
            <a:endParaRPr lang="en-IE" altLang="ur-PK" dirty="0">
              <a:cs typeface="Tahoma"/>
            </a:endParaRPr>
          </a:p>
          <a:p>
            <a:pPr marL="0" indent="0">
              <a:buFont typeface="Wingdings 3" charset="2"/>
              <a:buNone/>
            </a:pPr>
            <a:endParaRPr lang="en-IE" altLang="ur-PK"/>
          </a:p>
          <a:p>
            <a:pPr marL="0" indent="0" eaLnBrk="1" hangingPunct="1">
              <a:buFontTx/>
              <a:buNone/>
            </a:pPr>
            <a:r>
              <a:rPr lang="en-IE" altLang="ur-PK" dirty="0">
                <a:cs typeface="Tahoma"/>
              </a:rPr>
              <a:t>For practical reasons this can be simplified as:</a:t>
            </a:r>
          </a:p>
          <a:p>
            <a:pPr marL="0" indent="0" eaLnBrk="1" hangingPunct="1">
              <a:buFontTx/>
              <a:buNone/>
            </a:pPr>
            <a:endParaRPr lang="en-US" altLang="ur-PK"/>
          </a:p>
        </p:txBody>
      </p:sp>
      <p:grpSp>
        <p:nvGrpSpPr>
          <p:cNvPr id="62472" name="Group 13"/>
          <p:cNvGrpSpPr>
            <a:grpSpLocks/>
          </p:cNvGrpSpPr>
          <p:nvPr/>
        </p:nvGrpSpPr>
        <p:grpSpPr bwMode="auto">
          <a:xfrm>
            <a:off x="4671786" y="1798185"/>
            <a:ext cx="3765550" cy="2708275"/>
            <a:chOff x="776" y="1251"/>
            <a:chExt cx="2372" cy="1706"/>
          </a:xfrm>
        </p:grpSpPr>
        <p:graphicFrame>
          <p:nvGraphicFramePr>
            <p:cNvPr id="62467" name="Object 3"/>
            <p:cNvGraphicFramePr>
              <a:graphicFrameLocks noChangeAspect="1"/>
            </p:cNvGraphicFramePr>
            <p:nvPr/>
          </p:nvGraphicFramePr>
          <p:xfrm>
            <a:off x="776" y="1251"/>
            <a:ext cx="143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939600" imgH="203040" progId="Equation.3">
                    <p:embed/>
                  </p:oleObj>
                </mc:Choice>
                <mc:Fallback>
                  <p:oleObj name="Equation" r:id="rId3" imgW="939600" imgH="2030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" y="1251"/>
                          <a:ext cx="143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68" name="Object 4"/>
            <p:cNvGraphicFramePr>
              <a:graphicFrameLocks noChangeAspect="1"/>
            </p:cNvGraphicFramePr>
            <p:nvPr/>
          </p:nvGraphicFramePr>
          <p:xfrm>
            <a:off x="1133" y="1562"/>
            <a:ext cx="1280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38080" imgH="304560" progId="Equation.3">
                    <p:embed/>
                  </p:oleObj>
                </mc:Choice>
                <mc:Fallback>
                  <p:oleObj name="Equation" r:id="rId5" imgW="838080" imgH="3045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1562"/>
                          <a:ext cx="1280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69" name="Object 5"/>
            <p:cNvGraphicFramePr>
              <a:graphicFrameLocks noChangeAspect="1"/>
            </p:cNvGraphicFramePr>
            <p:nvPr/>
          </p:nvGraphicFramePr>
          <p:xfrm>
            <a:off x="1134" y="2028"/>
            <a:ext cx="2014" cy="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320480" imgH="609480" progId="Equation.3">
                    <p:embed/>
                  </p:oleObj>
                </mc:Choice>
                <mc:Fallback>
                  <p:oleObj name="Equation" r:id="rId7" imgW="1320480" imgH="609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2028"/>
                          <a:ext cx="2014" cy="9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3381375" y="5459413"/>
          <a:ext cx="227806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39600" imgH="279360" progId="Equation.3">
                  <p:embed/>
                </p:oleObj>
              </mc:Choice>
              <mc:Fallback>
                <p:oleObj name="Equation" r:id="rId9" imgW="939600" imgH="2793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5459413"/>
                        <a:ext cx="2278063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ur-PK" dirty="0"/>
              <a:t>Definition of 1</a:t>
            </a:r>
            <a:r>
              <a:rPr lang="en-IE" altLang="ur-PK" baseline="30000" dirty="0"/>
              <a:t>st</a:t>
            </a:r>
            <a:r>
              <a:rPr lang="en-IE" altLang="ur-PK" dirty="0"/>
              <a:t> Derivatives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/>
              <a:t>Recall that:</a:t>
            </a:r>
          </a:p>
          <a:p>
            <a:pPr marL="0" indent="0">
              <a:buNone/>
            </a:pPr>
            <a:r>
              <a:rPr lang="en-GB" sz="2800" dirty="0"/>
              <a:t>– any definition we use for a </a:t>
            </a:r>
            <a:r>
              <a:rPr lang="en-GB" sz="2800" u="sng" dirty="0"/>
              <a:t>first derivative</a:t>
            </a:r>
            <a:r>
              <a:rPr lang="en-GB" sz="2800" dirty="0"/>
              <a:t> </a:t>
            </a:r>
            <a:r>
              <a:rPr lang="en-GB" sz="2800" b="1" dirty="0"/>
              <a:t>(1)</a:t>
            </a:r>
            <a:r>
              <a:rPr lang="en-GB" sz="2800" dirty="0"/>
              <a:t> must be </a:t>
            </a:r>
            <a:r>
              <a:rPr lang="en-GB" sz="2800" b="1" dirty="0"/>
              <a:t>zero in flat segments</a:t>
            </a:r>
            <a:r>
              <a:rPr lang="en-GB" sz="2800" dirty="0"/>
              <a:t> (areas of constant </a:t>
            </a:r>
            <a:r>
              <a:rPr lang="en-GB" sz="2800" dirty="0" err="1"/>
              <a:t>gray</a:t>
            </a:r>
            <a:r>
              <a:rPr lang="en-GB" sz="2800" dirty="0"/>
              <a:t>-level values); </a:t>
            </a:r>
            <a:r>
              <a:rPr lang="en-GB" sz="2800" b="1" dirty="0"/>
              <a:t>(2)</a:t>
            </a:r>
            <a:r>
              <a:rPr lang="en-GB" sz="2800" dirty="0"/>
              <a:t> must be </a:t>
            </a:r>
            <a:r>
              <a:rPr lang="en-GB" sz="2800" b="1" dirty="0"/>
              <a:t>non-zero at the onset of a </a:t>
            </a:r>
            <a:r>
              <a:rPr lang="en-GB" sz="2800" b="1" dirty="0" err="1"/>
              <a:t>gray</a:t>
            </a:r>
            <a:r>
              <a:rPr lang="en-GB" sz="2800" b="1" dirty="0"/>
              <a:t>-level</a:t>
            </a:r>
            <a:r>
              <a:rPr lang="en-GB" sz="2800" dirty="0"/>
              <a:t> step or ramp; and </a:t>
            </a:r>
            <a:r>
              <a:rPr lang="en-GB" sz="2800" b="1" dirty="0"/>
              <a:t>(3)</a:t>
            </a:r>
            <a:r>
              <a:rPr lang="en-GB" sz="2800" dirty="0"/>
              <a:t> must be </a:t>
            </a:r>
            <a:r>
              <a:rPr lang="en-GB" sz="2800" b="1" dirty="0"/>
              <a:t>nonzero along ramps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– Similarly, any definition of a </a:t>
            </a:r>
            <a:r>
              <a:rPr lang="en-GB" sz="2800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second derivative</a:t>
            </a:r>
            <a:r>
              <a:rPr lang="en-GB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(1)</a:t>
            </a:r>
            <a:r>
              <a:rPr lang="en-GB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must be </a:t>
            </a:r>
            <a:r>
              <a:rPr lang="en-GB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zero in flat areas</a:t>
            </a:r>
            <a:r>
              <a:rPr lang="en-GB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; </a:t>
            </a:r>
            <a:r>
              <a:rPr lang="en-GB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(2)</a:t>
            </a:r>
            <a:r>
              <a:rPr lang="en-GB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must be </a:t>
            </a:r>
            <a:r>
              <a:rPr lang="en-GB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 zero at the onset</a:t>
            </a:r>
            <a:r>
              <a:rPr lang="en-GB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and end of a </a:t>
            </a:r>
            <a:r>
              <a:rPr lang="en-GB" sz="2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gray</a:t>
            </a:r>
            <a:r>
              <a:rPr lang="en-GB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-level step</a:t>
            </a:r>
            <a:r>
              <a:rPr lang="en-GB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or ramp; and (3) must be </a:t>
            </a:r>
            <a:r>
              <a:rPr lang="en-GB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zero along ramps</a:t>
            </a:r>
            <a:r>
              <a:rPr lang="en-GB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of constant slope.</a:t>
            </a:r>
            <a:endParaRPr lang="ur-PK" sz="2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622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7119877" cy="1280890"/>
          </a:xfrm>
        </p:spPr>
        <p:txBody>
          <a:bodyPr/>
          <a:lstStyle/>
          <a:p>
            <a:pPr eaLnBrk="1" hangingPunct="1"/>
            <a:r>
              <a:rPr lang="en-IE" altLang="ur-PK"/>
              <a:t>1</a:t>
            </a:r>
            <a:r>
              <a:rPr lang="en-IE" altLang="ur-PK" baseline="30000"/>
              <a:t>st</a:t>
            </a:r>
            <a:r>
              <a:rPr lang="en-IE" altLang="ur-PK"/>
              <a:t> Derivative Filtering (cont…)</a:t>
            </a:r>
            <a:endParaRPr lang="en-US" altLang="ur-PK"/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686800" cy="55245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IE" altLang="ur-PK" dirty="0">
                <a:cs typeface="Tahoma"/>
              </a:rPr>
              <a:t>There is some debate as to how best to calculate these gradients but we will use:</a:t>
            </a:r>
          </a:p>
          <a:p>
            <a:pPr marL="0" indent="0" eaLnBrk="1" hangingPunct="1">
              <a:buFontTx/>
              <a:buNone/>
            </a:pPr>
            <a:r>
              <a:rPr lang="en-IE" altLang="ur-PK" dirty="0"/>
              <a:t>i.e., Normal-&gt;Roberts-&gt;</a:t>
            </a:r>
            <a:r>
              <a:rPr lang="en-IE" altLang="ur-PK" dirty="0" err="1"/>
              <a:t>Prewitts</a:t>
            </a:r>
            <a:r>
              <a:rPr lang="en-IE" altLang="ur-PK" dirty="0"/>
              <a:t>-&gt;</a:t>
            </a:r>
            <a:r>
              <a:rPr lang="en-IE" altLang="ur-PK" b="1" dirty="0"/>
              <a:t>Sobel</a:t>
            </a:r>
          </a:p>
          <a:p>
            <a:pPr marL="0" indent="0" eaLnBrk="1" hangingPunct="1">
              <a:buFontTx/>
              <a:buNone/>
            </a:pPr>
            <a:endParaRPr lang="en-IE" altLang="ur-PK" dirty="0"/>
          </a:p>
          <a:p>
            <a:pPr marL="0" indent="0" eaLnBrk="1" hangingPunct="1">
              <a:buFontTx/>
              <a:buNone/>
            </a:pPr>
            <a:endParaRPr lang="en-IE" altLang="ur-PK" dirty="0"/>
          </a:p>
          <a:p>
            <a:pPr marL="0" indent="0">
              <a:buNone/>
            </a:pPr>
            <a:endParaRPr lang="en-IE" altLang="ur-PK" dirty="0">
              <a:cs typeface="Tahoma"/>
            </a:endParaRPr>
          </a:p>
          <a:p>
            <a:pPr marL="0" indent="0">
              <a:buNone/>
            </a:pPr>
            <a:endParaRPr lang="en-IE" altLang="ur-PK" dirty="0">
              <a:cs typeface="Tahoma"/>
            </a:endParaRPr>
          </a:p>
          <a:p>
            <a:pPr marL="0" indent="0" eaLnBrk="1" hangingPunct="1">
              <a:buFontTx/>
              <a:buNone/>
            </a:pPr>
            <a:r>
              <a:rPr lang="en-IE" altLang="ur-PK" dirty="0"/>
              <a:t>which is based on these coordinates</a:t>
            </a:r>
          </a:p>
          <a:p>
            <a:pPr marL="0" indent="0" eaLnBrk="1" hangingPunct="1">
              <a:buFontTx/>
              <a:buNone/>
            </a:pPr>
            <a:endParaRPr lang="en-US" altLang="ur-PK" dirty="0"/>
          </a:p>
        </p:txBody>
      </p:sp>
      <p:grpSp>
        <p:nvGrpSpPr>
          <p:cNvPr id="64518" name="Group 10"/>
          <p:cNvGrpSpPr>
            <a:grpSpLocks/>
          </p:cNvGrpSpPr>
          <p:nvPr/>
        </p:nvGrpSpPr>
        <p:grpSpPr bwMode="auto">
          <a:xfrm>
            <a:off x="2372180" y="2715450"/>
            <a:ext cx="5356225" cy="1273175"/>
            <a:chOff x="804" y="1493"/>
            <a:chExt cx="3374" cy="802"/>
          </a:xfrm>
        </p:grpSpPr>
        <p:graphicFrame>
          <p:nvGraphicFramePr>
            <p:cNvPr id="64514" name="Object 2"/>
            <p:cNvGraphicFramePr>
              <a:graphicFrameLocks noChangeAspect="1"/>
            </p:cNvGraphicFramePr>
            <p:nvPr/>
          </p:nvGraphicFramePr>
          <p:xfrm>
            <a:off x="804" y="1493"/>
            <a:ext cx="3374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209680" imgH="253800" progId="Equation.3">
                    <p:embed/>
                  </p:oleObj>
                </mc:Choice>
                <mc:Fallback>
                  <p:oleObj name="Equation" r:id="rId3" imgW="2209680" imgH="2538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" y="1493"/>
                          <a:ext cx="3374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5" name="Object 3"/>
            <p:cNvGraphicFramePr>
              <a:graphicFrameLocks noChangeAspect="1"/>
            </p:cNvGraphicFramePr>
            <p:nvPr/>
          </p:nvGraphicFramePr>
          <p:xfrm>
            <a:off x="1145" y="1907"/>
            <a:ext cx="3026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981080" imgH="253800" progId="Equation.3">
                    <p:embed/>
                  </p:oleObj>
                </mc:Choice>
                <mc:Fallback>
                  <p:oleObj name="Equation" r:id="rId5" imgW="1981080" imgH="2538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5" y="1907"/>
                          <a:ext cx="3026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19" name="Group 11"/>
          <p:cNvGrpSpPr>
            <a:grpSpLocks/>
          </p:cNvGrpSpPr>
          <p:nvPr/>
        </p:nvGrpSpPr>
        <p:grpSpPr bwMode="auto">
          <a:xfrm>
            <a:off x="3431795" y="4831724"/>
            <a:ext cx="1893887" cy="1884363"/>
            <a:chOff x="3689" y="895"/>
            <a:chExt cx="988" cy="983"/>
          </a:xfrm>
        </p:grpSpPr>
        <p:sp>
          <p:nvSpPr>
            <p:cNvPr id="64520" name="Rectangle 12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z</a:t>
              </a:r>
              <a:r>
                <a:rPr lang="en-IE" altLang="ur-PK" baseline="-25000"/>
                <a:t>1</a:t>
              </a:r>
              <a:endParaRPr lang="en-US" altLang="ur-PK" baseline="-25000"/>
            </a:p>
          </p:txBody>
        </p:sp>
        <p:sp>
          <p:nvSpPr>
            <p:cNvPr id="64521" name="Rectangle 13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z</a:t>
              </a:r>
              <a:r>
                <a:rPr lang="en-IE" altLang="ur-PK" baseline="-25000"/>
                <a:t>2</a:t>
              </a:r>
              <a:endParaRPr lang="en-US" altLang="ur-PK" baseline="-25000"/>
            </a:p>
          </p:txBody>
        </p:sp>
        <p:sp>
          <p:nvSpPr>
            <p:cNvPr id="64522" name="Rectangle 14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z</a:t>
              </a:r>
              <a:r>
                <a:rPr lang="en-IE" altLang="ur-PK" baseline="-25000"/>
                <a:t>3</a:t>
              </a:r>
              <a:endParaRPr lang="en-US" altLang="ur-PK" baseline="-25000"/>
            </a:p>
          </p:txBody>
        </p:sp>
        <p:sp>
          <p:nvSpPr>
            <p:cNvPr id="64523" name="Rectangle 15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z</a:t>
              </a:r>
              <a:r>
                <a:rPr lang="en-IE" altLang="ur-PK" baseline="-25000"/>
                <a:t>4</a:t>
              </a:r>
              <a:endParaRPr lang="en-US" altLang="ur-PK" baseline="-25000"/>
            </a:p>
          </p:txBody>
        </p:sp>
        <p:sp>
          <p:nvSpPr>
            <p:cNvPr id="64524" name="Rectangle 16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z</a:t>
              </a:r>
              <a:r>
                <a:rPr lang="en-IE" altLang="ur-PK" baseline="-25000"/>
                <a:t>5</a:t>
              </a:r>
              <a:endParaRPr lang="en-US" altLang="ur-PK" baseline="-25000"/>
            </a:p>
          </p:txBody>
        </p:sp>
        <p:sp>
          <p:nvSpPr>
            <p:cNvPr id="64525" name="Rectangle 17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z</a:t>
              </a:r>
              <a:r>
                <a:rPr lang="en-IE" altLang="ur-PK" baseline="-25000"/>
                <a:t>6</a:t>
              </a:r>
              <a:endParaRPr lang="en-US" altLang="ur-PK" baseline="-25000"/>
            </a:p>
          </p:txBody>
        </p:sp>
        <p:sp>
          <p:nvSpPr>
            <p:cNvPr id="64526" name="Rectangle 18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z</a:t>
              </a:r>
              <a:r>
                <a:rPr lang="en-IE" altLang="ur-PK" baseline="-25000"/>
                <a:t>7</a:t>
              </a:r>
              <a:endParaRPr lang="en-US" altLang="ur-PK" baseline="-25000"/>
            </a:p>
          </p:txBody>
        </p:sp>
        <p:sp>
          <p:nvSpPr>
            <p:cNvPr id="64527" name="Rectangle 19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z</a:t>
              </a:r>
              <a:r>
                <a:rPr lang="en-IE" altLang="ur-PK" baseline="-25000"/>
                <a:t>8</a:t>
              </a:r>
              <a:endParaRPr lang="en-US" altLang="ur-PK" baseline="-25000"/>
            </a:p>
          </p:txBody>
        </p:sp>
        <p:sp>
          <p:nvSpPr>
            <p:cNvPr id="64528" name="Rectangle 20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z</a:t>
              </a:r>
              <a:r>
                <a:rPr lang="en-IE" altLang="ur-PK" baseline="-25000"/>
                <a:t>9</a:t>
              </a:r>
              <a:endParaRPr lang="en-US" altLang="ur-PK" baseline="-25000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/>
              <a:t>Sobel Operators</a:t>
            </a:r>
            <a:endParaRPr lang="en-US" altLang="ur-PK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686800" cy="55245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IE" altLang="ur-PK" dirty="0">
                <a:cs typeface="Tahoma"/>
              </a:rPr>
              <a:t>Based on the previous equations we can derive the </a:t>
            </a:r>
            <a:r>
              <a:rPr lang="en-IE" altLang="ur-PK" i="1" dirty="0">
                <a:cs typeface="Tahoma"/>
              </a:rPr>
              <a:t>Sobel Operators</a:t>
            </a:r>
          </a:p>
          <a:p>
            <a:pPr marL="0" indent="0" eaLnBrk="1" hangingPunct="1">
              <a:buFontTx/>
              <a:buNone/>
            </a:pPr>
            <a:endParaRPr lang="en-IE" altLang="ur-PK" i="1"/>
          </a:p>
          <a:p>
            <a:pPr marL="0" indent="0" eaLnBrk="1" hangingPunct="1">
              <a:buFontTx/>
              <a:buNone/>
            </a:pPr>
            <a:endParaRPr lang="en-IE" altLang="ur-PK" i="1"/>
          </a:p>
          <a:p>
            <a:pPr marL="0" indent="0">
              <a:buFontTx/>
              <a:buNone/>
            </a:pPr>
            <a:endParaRPr lang="en-IE" altLang="ur-PK" i="1" dirty="0">
              <a:cs typeface="Tahoma"/>
            </a:endParaRPr>
          </a:p>
          <a:p>
            <a:pPr marL="0" indent="0">
              <a:buFontTx/>
              <a:buNone/>
            </a:pPr>
            <a:endParaRPr lang="en-IE" altLang="ur-PK" i="1" dirty="0">
              <a:cs typeface="Tahoma"/>
            </a:endParaRPr>
          </a:p>
          <a:p>
            <a:pPr marL="0" indent="0">
              <a:buFontTx/>
              <a:buNone/>
            </a:pPr>
            <a:endParaRPr lang="en-IE" altLang="ur-PK" i="1" dirty="0">
              <a:cs typeface="Tahoma"/>
            </a:endParaRPr>
          </a:p>
          <a:p>
            <a:pPr marL="0" indent="0">
              <a:buNone/>
            </a:pPr>
            <a:endParaRPr lang="en-IE" altLang="ur-PK" i="1" dirty="0">
              <a:cs typeface="Tahoma"/>
            </a:endParaRPr>
          </a:p>
          <a:p>
            <a:pPr marL="0" indent="0">
              <a:buNone/>
            </a:pPr>
            <a:endParaRPr lang="en-IE" altLang="ur-PK" i="1"/>
          </a:p>
          <a:p>
            <a:pPr marL="0" indent="0" eaLnBrk="1" hangingPunct="1">
              <a:buFontTx/>
              <a:buNone/>
            </a:pPr>
            <a:r>
              <a:rPr lang="en-IE" altLang="ur-PK" dirty="0">
                <a:cs typeface="Tahoma"/>
              </a:rPr>
              <a:t>To filter an image it is filtered using both operators the results of which are added together</a:t>
            </a:r>
            <a:endParaRPr lang="en-US" altLang="ur-PK" dirty="0">
              <a:cs typeface="Tahoma"/>
            </a:endParaRPr>
          </a:p>
        </p:txBody>
      </p:sp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2178503" y="1953306"/>
            <a:ext cx="1893888" cy="1884362"/>
            <a:chOff x="3689" y="895"/>
            <a:chExt cx="988" cy="983"/>
          </a:xfrm>
        </p:grpSpPr>
        <p:sp>
          <p:nvSpPr>
            <p:cNvPr id="66575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-1</a:t>
              </a:r>
              <a:endParaRPr lang="en-US" altLang="ur-PK"/>
            </a:p>
          </p:txBody>
        </p:sp>
        <p:sp>
          <p:nvSpPr>
            <p:cNvPr id="66576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-2</a:t>
              </a:r>
              <a:endParaRPr lang="en-US" altLang="ur-PK"/>
            </a:p>
          </p:txBody>
        </p:sp>
        <p:sp>
          <p:nvSpPr>
            <p:cNvPr id="66577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-1</a:t>
              </a:r>
              <a:endParaRPr lang="en-US" altLang="ur-PK"/>
            </a:p>
          </p:txBody>
        </p:sp>
        <p:sp>
          <p:nvSpPr>
            <p:cNvPr id="66578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0</a:t>
              </a:r>
              <a:endParaRPr lang="en-US" altLang="ur-PK"/>
            </a:p>
          </p:txBody>
        </p:sp>
        <p:sp>
          <p:nvSpPr>
            <p:cNvPr id="66579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0</a:t>
              </a:r>
              <a:endParaRPr lang="en-US" altLang="ur-PK"/>
            </a:p>
          </p:txBody>
        </p:sp>
        <p:sp>
          <p:nvSpPr>
            <p:cNvPr id="66580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0</a:t>
              </a:r>
              <a:endParaRPr lang="en-US" altLang="ur-PK"/>
            </a:p>
          </p:txBody>
        </p:sp>
        <p:sp>
          <p:nvSpPr>
            <p:cNvPr id="66581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1</a:t>
              </a:r>
              <a:endParaRPr lang="en-US" altLang="ur-PK"/>
            </a:p>
          </p:txBody>
        </p:sp>
        <p:sp>
          <p:nvSpPr>
            <p:cNvPr id="66582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2</a:t>
              </a:r>
              <a:endParaRPr lang="en-US" altLang="ur-PK"/>
            </a:p>
          </p:txBody>
        </p:sp>
        <p:sp>
          <p:nvSpPr>
            <p:cNvPr id="66583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1</a:t>
              </a:r>
              <a:endParaRPr lang="en-US" altLang="ur-PK"/>
            </a:p>
          </p:txBody>
        </p:sp>
      </p:grpSp>
      <p:grpSp>
        <p:nvGrpSpPr>
          <p:cNvPr id="66565" name="Group 14"/>
          <p:cNvGrpSpPr>
            <a:grpSpLocks/>
          </p:cNvGrpSpPr>
          <p:nvPr/>
        </p:nvGrpSpPr>
        <p:grpSpPr bwMode="auto">
          <a:xfrm>
            <a:off x="5241245" y="1945142"/>
            <a:ext cx="1893887" cy="1884362"/>
            <a:chOff x="3689" y="895"/>
            <a:chExt cx="988" cy="983"/>
          </a:xfrm>
        </p:grpSpPr>
        <p:sp>
          <p:nvSpPr>
            <p:cNvPr id="66566" name="Rectangle 1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-1</a:t>
              </a:r>
              <a:endParaRPr lang="en-US" altLang="ur-PK"/>
            </a:p>
          </p:txBody>
        </p:sp>
        <p:sp>
          <p:nvSpPr>
            <p:cNvPr id="66567" name="Rectangle 1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0</a:t>
              </a:r>
              <a:endParaRPr lang="en-US" altLang="ur-PK"/>
            </a:p>
          </p:txBody>
        </p:sp>
        <p:sp>
          <p:nvSpPr>
            <p:cNvPr id="66568" name="Rectangle 1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1</a:t>
              </a:r>
              <a:endParaRPr lang="en-US" altLang="ur-PK"/>
            </a:p>
          </p:txBody>
        </p:sp>
        <p:sp>
          <p:nvSpPr>
            <p:cNvPr id="66569" name="Rectangle 1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-2</a:t>
              </a:r>
              <a:endParaRPr lang="en-US" altLang="ur-PK"/>
            </a:p>
          </p:txBody>
        </p:sp>
        <p:sp>
          <p:nvSpPr>
            <p:cNvPr id="66570" name="Rectangle 1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0</a:t>
              </a:r>
              <a:endParaRPr lang="en-US" altLang="ur-PK"/>
            </a:p>
          </p:txBody>
        </p:sp>
        <p:sp>
          <p:nvSpPr>
            <p:cNvPr id="66571" name="Rectangle 2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2</a:t>
              </a:r>
              <a:endParaRPr lang="en-US" altLang="ur-PK"/>
            </a:p>
          </p:txBody>
        </p:sp>
        <p:sp>
          <p:nvSpPr>
            <p:cNvPr id="66572" name="Rectangle 2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-1</a:t>
              </a:r>
              <a:endParaRPr lang="en-US" altLang="ur-PK"/>
            </a:p>
          </p:txBody>
        </p:sp>
        <p:sp>
          <p:nvSpPr>
            <p:cNvPr id="66573" name="Rectangle 2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0</a:t>
              </a:r>
              <a:endParaRPr lang="en-US" altLang="ur-PK"/>
            </a:p>
          </p:txBody>
        </p:sp>
        <p:sp>
          <p:nvSpPr>
            <p:cNvPr id="66574" name="Rectangle 2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/>
                <a:t>1</a:t>
              </a:r>
              <a:endParaRPr lang="en-US" altLang="ur-PK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/>
              <a:t>Sobel Example</a:t>
            </a:r>
            <a:endParaRPr lang="en-US" altLang="ur-PK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64132"/>
            <a:ext cx="8686800" cy="5197929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IE" altLang="ur-PK" dirty="0"/>
          </a:p>
          <a:p>
            <a:pPr marL="0" indent="0" eaLnBrk="1" hangingPunct="1">
              <a:buFontTx/>
              <a:buNone/>
            </a:pPr>
            <a:endParaRPr lang="en-IE" altLang="ur-PK" dirty="0"/>
          </a:p>
          <a:p>
            <a:pPr marL="0" indent="0" eaLnBrk="1" hangingPunct="1">
              <a:buFontTx/>
              <a:buNone/>
            </a:pPr>
            <a:endParaRPr lang="en-IE" altLang="ur-PK" dirty="0"/>
          </a:p>
          <a:p>
            <a:pPr marL="0" indent="0" eaLnBrk="1" hangingPunct="1">
              <a:buFontTx/>
              <a:buNone/>
            </a:pPr>
            <a:endParaRPr lang="en-IE" altLang="ur-PK" dirty="0"/>
          </a:p>
          <a:p>
            <a:pPr marL="0" indent="0" eaLnBrk="1" hangingPunct="1">
              <a:buFontTx/>
              <a:buNone/>
            </a:pPr>
            <a:endParaRPr lang="en-IE" altLang="ur-PK" dirty="0"/>
          </a:p>
          <a:p>
            <a:pPr marL="0" indent="0" eaLnBrk="1" hangingPunct="1">
              <a:buFontTx/>
              <a:buNone/>
            </a:pPr>
            <a:endParaRPr lang="en-IE" altLang="ur-PK" dirty="0"/>
          </a:p>
          <a:p>
            <a:pPr marL="0" indent="0" eaLnBrk="1" hangingPunct="1">
              <a:buFontTx/>
              <a:buNone/>
            </a:pPr>
            <a:endParaRPr lang="en-IE" altLang="ur-PK" dirty="0"/>
          </a:p>
          <a:p>
            <a:pPr marL="0" indent="0" eaLnBrk="1" hangingPunct="1">
              <a:buFontTx/>
              <a:buNone/>
            </a:pPr>
            <a:endParaRPr lang="en-IE" altLang="ur-PK" dirty="0"/>
          </a:p>
          <a:p>
            <a:pPr marL="0" indent="0" eaLnBrk="1" hangingPunct="1">
              <a:buFontTx/>
              <a:buNone/>
            </a:pPr>
            <a:r>
              <a:rPr lang="en-IE" altLang="ur-PK" sz="2800" dirty="0"/>
              <a:t>Sobel filters are typically used for edge detection</a:t>
            </a:r>
            <a:endParaRPr lang="en-US" altLang="ur-PK" sz="2800" dirty="0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9" r="20061"/>
          <a:stretch>
            <a:fillRect/>
          </a:stretch>
        </p:blipFill>
        <p:spPr bwMode="auto">
          <a:xfrm>
            <a:off x="5152871" y="1376585"/>
            <a:ext cx="3181956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81"/>
          <a:stretch>
            <a:fillRect/>
          </a:stretch>
        </p:blipFill>
        <p:spPr bwMode="auto">
          <a:xfrm>
            <a:off x="899978" y="1376585"/>
            <a:ext cx="3142477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5" name="AutoShape 9"/>
          <p:cNvSpPr>
            <a:spLocks noChangeArrowheads="1"/>
          </p:cNvSpPr>
          <p:nvPr/>
        </p:nvSpPr>
        <p:spPr bwMode="auto">
          <a:xfrm>
            <a:off x="4044604" y="2510516"/>
            <a:ext cx="1124595" cy="651393"/>
          </a:xfrm>
          <a:prstGeom prst="rightArrow">
            <a:avLst>
              <a:gd name="adj1" fmla="val 54009"/>
              <a:gd name="adj2" fmla="val 56443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ur-PK" sz="1800"/>
          </a:p>
        </p:txBody>
      </p:sp>
      <p:sp>
        <p:nvSpPr>
          <p:cNvPr id="68616" name="Text Box 10"/>
          <p:cNvSpPr txBox="1">
            <a:spLocks noChangeArrowheads="1"/>
          </p:cNvSpPr>
          <p:nvPr/>
        </p:nvSpPr>
        <p:spPr bwMode="auto">
          <a:xfrm>
            <a:off x="2683490" y="5192484"/>
            <a:ext cx="3716858" cy="1436919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IE" altLang="ur-PK" sz="1800" b="1" dirty="0">
                <a:solidFill>
                  <a:schemeClr val="bg1"/>
                </a:solidFill>
              </a:rPr>
              <a:t>An image of a contact lens which is enhanced in order to make defects (at four and five o’clock in the image) more obvious</a:t>
            </a:r>
            <a:endParaRPr lang="en-US" altLang="ur-PK" sz="18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 rot="19163135">
            <a:off x="6681562" y="3602302"/>
            <a:ext cx="1827894" cy="620481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r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9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rot="19163135">
            <a:off x="2453010" y="3602302"/>
            <a:ext cx="1827894" cy="620481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r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/>
              <a:t>1</a:t>
            </a:r>
            <a:r>
              <a:rPr lang="en-IE" altLang="ur-PK" baseline="30000"/>
              <a:t>st</a:t>
            </a:r>
            <a:r>
              <a:rPr lang="en-IE" altLang="ur-PK"/>
              <a:t> &amp; 2</a:t>
            </a:r>
            <a:r>
              <a:rPr lang="en-IE" altLang="ur-PK" baseline="30000"/>
              <a:t>nd</a:t>
            </a:r>
            <a:r>
              <a:rPr lang="en-IE" altLang="ur-PK"/>
              <a:t> Derivatives</a:t>
            </a:r>
            <a:endParaRPr lang="en-US" altLang="ur-PK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ur-PK"/>
              <a:t>Comparing the 1</a:t>
            </a:r>
            <a:r>
              <a:rPr lang="en-IE" altLang="ur-PK" baseline="30000"/>
              <a:t>st</a:t>
            </a:r>
            <a:r>
              <a:rPr lang="en-IE" altLang="ur-PK"/>
              <a:t> and 2</a:t>
            </a:r>
            <a:r>
              <a:rPr lang="en-IE" altLang="ur-PK" baseline="30000"/>
              <a:t>nd</a:t>
            </a:r>
            <a:r>
              <a:rPr lang="en-IE" altLang="ur-PK"/>
              <a:t> derivatives we can conclude the following:</a:t>
            </a:r>
          </a:p>
          <a:p>
            <a:pPr lvl="1" eaLnBrk="1" hangingPunct="1"/>
            <a:r>
              <a:rPr lang="en-IE" altLang="ur-PK">
                <a:ea typeface="ＭＳ Ｐゴシック" panose="020B0600070205080204" pitchFamily="34" charset="-128"/>
              </a:rPr>
              <a:t>1</a:t>
            </a:r>
            <a:r>
              <a:rPr lang="en-IE" altLang="ur-PK" baseline="30000">
                <a:ea typeface="ＭＳ Ｐゴシック" panose="020B0600070205080204" pitchFamily="34" charset="-128"/>
              </a:rPr>
              <a:t>st</a:t>
            </a:r>
            <a:r>
              <a:rPr lang="en-IE" altLang="ur-PK">
                <a:ea typeface="ＭＳ Ｐゴシック" panose="020B0600070205080204" pitchFamily="34" charset="-128"/>
              </a:rPr>
              <a:t> order derivatives generally produce thicker edges</a:t>
            </a:r>
          </a:p>
          <a:p>
            <a:pPr lvl="1" eaLnBrk="1" hangingPunct="1"/>
            <a:r>
              <a:rPr lang="en-IE" altLang="ur-PK">
                <a:ea typeface="ＭＳ Ｐゴシック" panose="020B0600070205080204" pitchFamily="34" charset="-128"/>
              </a:rPr>
              <a:t>2</a:t>
            </a:r>
            <a:r>
              <a:rPr lang="en-IE" altLang="ur-PK" baseline="30000">
                <a:ea typeface="ＭＳ Ｐゴシック" panose="020B0600070205080204" pitchFamily="34" charset="-128"/>
              </a:rPr>
              <a:t>nd</a:t>
            </a:r>
            <a:r>
              <a:rPr lang="en-IE" altLang="ur-PK">
                <a:ea typeface="ＭＳ Ｐゴシック" panose="020B0600070205080204" pitchFamily="34" charset="-128"/>
              </a:rPr>
              <a:t> order derivatives have a stronger response to fine detail e.g. thin lines</a:t>
            </a:r>
          </a:p>
          <a:p>
            <a:pPr lvl="1" eaLnBrk="1" hangingPunct="1"/>
            <a:r>
              <a:rPr lang="en-IE" altLang="ur-PK">
                <a:ea typeface="ＭＳ Ｐゴシック" panose="020B0600070205080204" pitchFamily="34" charset="-128"/>
              </a:rPr>
              <a:t>1</a:t>
            </a:r>
            <a:r>
              <a:rPr lang="en-IE" altLang="ur-PK" baseline="30000">
                <a:ea typeface="ＭＳ Ｐゴシック" panose="020B0600070205080204" pitchFamily="34" charset="-128"/>
              </a:rPr>
              <a:t>st</a:t>
            </a:r>
            <a:r>
              <a:rPr lang="en-IE" altLang="ur-PK">
                <a:ea typeface="ＭＳ Ｐゴシック" panose="020B0600070205080204" pitchFamily="34" charset="-128"/>
              </a:rPr>
              <a:t> order derivatives have stronger response to grey level step</a:t>
            </a:r>
          </a:p>
          <a:p>
            <a:pPr lvl="1" eaLnBrk="1" hangingPunct="1"/>
            <a:r>
              <a:rPr lang="en-IE" altLang="ur-PK">
                <a:ea typeface="ＭＳ Ｐゴシック" panose="020B0600070205080204" pitchFamily="34" charset="-128"/>
              </a:rPr>
              <a:t>2</a:t>
            </a:r>
            <a:r>
              <a:rPr lang="en-IE" altLang="ur-PK" baseline="30000">
                <a:ea typeface="ＭＳ Ｐゴシック" panose="020B0600070205080204" pitchFamily="34" charset="-128"/>
              </a:rPr>
              <a:t>nd</a:t>
            </a:r>
            <a:r>
              <a:rPr lang="en-IE" altLang="ur-PK">
                <a:ea typeface="ＭＳ Ｐゴシック" panose="020B0600070205080204" pitchFamily="34" charset="-128"/>
              </a:rPr>
              <a:t> order derivatives produce a double response at step changes in grey level</a:t>
            </a:r>
            <a:endParaRPr lang="en-US" altLang="ur-PK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/>
              <a:t>Sharpening Spatial Filters</a:t>
            </a:r>
            <a:endParaRPr lang="en-US" altLang="ur-PK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ur-PK"/>
              <a:t>Previously we have looked at smoothing filters which remove fine detail</a:t>
            </a:r>
          </a:p>
          <a:p>
            <a:pPr marL="0" indent="0" eaLnBrk="1" hangingPunct="1">
              <a:buFontTx/>
              <a:buNone/>
            </a:pPr>
            <a:r>
              <a:rPr lang="en-IE" altLang="ur-PK" i="1"/>
              <a:t>Sharpening spatial filters</a:t>
            </a:r>
            <a:r>
              <a:rPr lang="en-IE" altLang="ur-PK"/>
              <a:t> seek to highlight fine detail</a:t>
            </a:r>
          </a:p>
          <a:p>
            <a:pPr lvl="1" eaLnBrk="1" hangingPunct="1"/>
            <a:r>
              <a:rPr lang="en-IE" altLang="ur-PK">
                <a:ea typeface="ＭＳ Ｐゴシック" panose="020B0600070205080204" pitchFamily="34" charset="-128"/>
              </a:rPr>
              <a:t>Remove blurring from images</a:t>
            </a:r>
          </a:p>
          <a:p>
            <a:pPr lvl="1" eaLnBrk="1" hangingPunct="1"/>
            <a:r>
              <a:rPr lang="en-IE" altLang="ur-PK">
                <a:ea typeface="ＭＳ Ｐゴシック" panose="020B0600070205080204" pitchFamily="34" charset="-128"/>
              </a:rPr>
              <a:t>Highlight edges</a:t>
            </a:r>
          </a:p>
          <a:p>
            <a:pPr marL="0" indent="0" eaLnBrk="1" hangingPunct="1">
              <a:buFontTx/>
              <a:buNone/>
            </a:pPr>
            <a:r>
              <a:rPr lang="en-IE" altLang="ur-PK"/>
              <a:t>Sharpening filters are based on </a:t>
            </a:r>
            <a:r>
              <a:rPr lang="en-IE" altLang="ur-PK" i="1"/>
              <a:t>spatial differentiation</a:t>
            </a:r>
            <a:endParaRPr lang="en-US" altLang="ur-PK"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 sz="3600"/>
              <a:t>Combining Spatial Enhancement Methods</a:t>
            </a:r>
            <a:endParaRPr lang="en-US" altLang="ur-PK" sz="360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9462"/>
            <a:ext cx="5291138" cy="509853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ur-PK"/>
              <a:t>Successful image enhancement is typically not achieved using a single operation</a:t>
            </a:r>
          </a:p>
          <a:p>
            <a:pPr marL="0" indent="0" eaLnBrk="1" hangingPunct="1">
              <a:buFontTx/>
              <a:buNone/>
            </a:pPr>
            <a:r>
              <a:rPr lang="en-IE" altLang="ur-PK"/>
              <a:t>Rather we combine a range of techniques in order to achieve a final result</a:t>
            </a:r>
          </a:p>
          <a:p>
            <a:pPr marL="0" indent="0" eaLnBrk="1" hangingPunct="1">
              <a:buFontTx/>
              <a:buNone/>
            </a:pPr>
            <a:r>
              <a:rPr lang="en-IE" altLang="ur-PK"/>
              <a:t>This example will focus on enhancing the bone scan to the right</a:t>
            </a:r>
            <a:endParaRPr lang="en-US" altLang="ur-PK"/>
          </a:p>
        </p:txBody>
      </p:sp>
      <p:pic>
        <p:nvPicPr>
          <p:cNvPr id="747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1" b="50046"/>
          <a:stretch>
            <a:fillRect/>
          </a:stretch>
        </p:blipFill>
        <p:spPr bwMode="auto">
          <a:xfrm>
            <a:off x="5808663" y="1649274"/>
            <a:ext cx="3090862" cy="4783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7939" y="134253"/>
            <a:ext cx="6631796" cy="12808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altLang="ur-PK" sz="3600"/>
              <a:t>Combining Spatial Enhancement Methods (cont…)</a:t>
            </a:r>
            <a:endParaRPr lang="en-US" altLang="ur-PK" sz="3600"/>
          </a:p>
        </p:txBody>
      </p:sp>
      <p:pic>
        <p:nvPicPr>
          <p:cNvPr id="7680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04" b="50348"/>
          <a:stretch>
            <a:fillRect/>
          </a:stretch>
        </p:blipFill>
        <p:spPr bwMode="auto">
          <a:xfrm>
            <a:off x="468313" y="1296988"/>
            <a:ext cx="1677987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2" b="50348"/>
          <a:stretch>
            <a:fillRect/>
          </a:stretch>
        </p:blipFill>
        <p:spPr bwMode="auto">
          <a:xfrm>
            <a:off x="2676525" y="2163763"/>
            <a:ext cx="1660525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3" r="49832"/>
          <a:stretch>
            <a:fillRect/>
          </a:stretch>
        </p:blipFill>
        <p:spPr bwMode="auto">
          <a:xfrm>
            <a:off x="4867275" y="2971800"/>
            <a:ext cx="1660525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2" t="49744"/>
          <a:stretch>
            <a:fillRect/>
          </a:stretch>
        </p:blipFill>
        <p:spPr bwMode="auto">
          <a:xfrm>
            <a:off x="7059613" y="3787775"/>
            <a:ext cx="1660525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31" name="AutoShape 11"/>
          <p:cNvSpPr>
            <a:spLocks noChangeArrowheads="1"/>
          </p:cNvSpPr>
          <p:nvPr/>
        </p:nvSpPr>
        <p:spPr bwMode="auto">
          <a:xfrm>
            <a:off x="1446213" y="3827463"/>
            <a:ext cx="1227137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ur-PK" sz="1800"/>
          </a:p>
        </p:txBody>
      </p:sp>
      <p:sp>
        <p:nvSpPr>
          <p:cNvPr id="337932" name="Text Box 12"/>
          <p:cNvSpPr txBox="1">
            <a:spLocks noChangeArrowheads="1"/>
          </p:cNvSpPr>
          <p:nvPr/>
        </p:nvSpPr>
        <p:spPr bwMode="auto">
          <a:xfrm>
            <a:off x="430213" y="4289425"/>
            <a:ext cx="2252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/>
            <a:r>
              <a:rPr lang="en-IE" altLang="ur-PK" sz="1800"/>
              <a:t>Laplacian filter of bone scan (a)</a:t>
            </a:r>
            <a:endParaRPr lang="en-US" altLang="ur-PK" sz="1800"/>
          </a:p>
        </p:txBody>
      </p:sp>
      <p:sp>
        <p:nvSpPr>
          <p:cNvPr id="337933" name="AutoShape 13"/>
          <p:cNvSpPr>
            <a:spLocks noChangeArrowheads="1"/>
          </p:cNvSpPr>
          <p:nvPr/>
        </p:nvSpPr>
        <p:spPr bwMode="auto">
          <a:xfrm>
            <a:off x="3671888" y="4687888"/>
            <a:ext cx="1196975" cy="441325"/>
          </a:xfrm>
          <a:prstGeom prst="rightArrow">
            <a:avLst>
              <a:gd name="adj1" fmla="val 50000"/>
              <a:gd name="adj2" fmla="val 67806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ur-PK" sz="1800"/>
          </a:p>
        </p:txBody>
      </p:sp>
      <p:sp>
        <p:nvSpPr>
          <p:cNvPr id="337934" name="Text Box 14"/>
          <p:cNvSpPr txBox="1">
            <a:spLocks noChangeArrowheads="1"/>
          </p:cNvSpPr>
          <p:nvPr/>
        </p:nvSpPr>
        <p:spPr bwMode="auto">
          <a:xfrm>
            <a:off x="2554288" y="5148263"/>
            <a:ext cx="2368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/>
            <a:r>
              <a:rPr lang="en-IE" altLang="ur-PK" sz="1800"/>
              <a:t>Sharpened version of bone scan achieved by subtracting (a) and (b)</a:t>
            </a:r>
            <a:endParaRPr lang="en-US" altLang="ur-PK" sz="1800"/>
          </a:p>
        </p:txBody>
      </p:sp>
      <p:sp>
        <p:nvSpPr>
          <p:cNvPr id="337936" name="Text Box 16"/>
          <p:cNvSpPr txBox="1">
            <a:spLocks noChangeArrowheads="1"/>
          </p:cNvSpPr>
          <p:nvPr/>
        </p:nvSpPr>
        <p:spPr bwMode="auto">
          <a:xfrm>
            <a:off x="4776788" y="5962650"/>
            <a:ext cx="23352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/>
            <a:r>
              <a:rPr lang="en-IE" altLang="ur-PK" sz="1800"/>
              <a:t>Sobel filter of bone scan (a)</a:t>
            </a:r>
            <a:endParaRPr lang="en-US" altLang="ur-PK" sz="1800"/>
          </a:p>
        </p:txBody>
      </p:sp>
      <p:sp>
        <p:nvSpPr>
          <p:cNvPr id="76813" name="Text Box 17"/>
          <p:cNvSpPr txBox="1">
            <a:spLocks noChangeArrowheads="1"/>
          </p:cNvSpPr>
          <p:nvPr/>
        </p:nvSpPr>
        <p:spPr bwMode="auto">
          <a:xfrm>
            <a:off x="1030288" y="38369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1800" b="1"/>
              <a:t>(a)</a:t>
            </a:r>
            <a:endParaRPr lang="en-US" altLang="ur-PK" sz="1800" b="1"/>
          </a:p>
        </p:txBody>
      </p:sp>
      <p:sp>
        <p:nvSpPr>
          <p:cNvPr id="337938" name="Text Box 18"/>
          <p:cNvSpPr txBox="1">
            <a:spLocks noChangeArrowheads="1"/>
          </p:cNvSpPr>
          <p:nvPr/>
        </p:nvSpPr>
        <p:spPr bwMode="auto">
          <a:xfrm>
            <a:off x="3233738" y="4703763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1800" b="1"/>
              <a:t>(b)</a:t>
            </a:r>
            <a:endParaRPr lang="en-US" altLang="ur-PK" sz="1800" b="1"/>
          </a:p>
        </p:txBody>
      </p:sp>
      <p:sp>
        <p:nvSpPr>
          <p:cNvPr id="337939" name="Text Box 19"/>
          <p:cNvSpPr txBox="1">
            <a:spLocks noChangeArrowheads="1"/>
          </p:cNvSpPr>
          <p:nvPr/>
        </p:nvSpPr>
        <p:spPr bwMode="auto">
          <a:xfrm>
            <a:off x="5449888" y="55118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1800" b="1"/>
              <a:t>(c)</a:t>
            </a:r>
            <a:endParaRPr lang="en-US" altLang="ur-PK" sz="1800" b="1"/>
          </a:p>
        </p:txBody>
      </p:sp>
      <p:sp>
        <p:nvSpPr>
          <p:cNvPr id="337940" name="Text Box 20"/>
          <p:cNvSpPr txBox="1">
            <a:spLocks noChangeArrowheads="1"/>
          </p:cNvSpPr>
          <p:nvPr/>
        </p:nvSpPr>
        <p:spPr bwMode="auto">
          <a:xfrm>
            <a:off x="7654925" y="6327775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1800" b="1"/>
              <a:t>(d)</a:t>
            </a:r>
            <a:endParaRPr lang="en-US" altLang="ur-PK" sz="1800" b="1"/>
          </a:p>
        </p:txBody>
      </p:sp>
      <p:sp>
        <p:nvSpPr>
          <p:cNvPr id="337942" name="AutoShape 22"/>
          <p:cNvSpPr>
            <a:spLocks noChangeArrowheads="1"/>
          </p:cNvSpPr>
          <p:nvPr/>
        </p:nvSpPr>
        <p:spPr bwMode="auto">
          <a:xfrm>
            <a:off x="8062913" y="6321425"/>
            <a:ext cx="1684337" cy="441325"/>
          </a:xfrm>
          <a:prstGeom prst="rightArrow">
            <a:avLst>
              <a:gd name="adj1" fmla="val 50000"/>
              <a:gd name="adj2" fmla="val 954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ur-PK" sz="1800"/>
          </a:p>
        </p:txBody>
      </p:sp>
      <p:sp>
        <p:nvSpPr>
          <p:cNvPr id="337943" name="AutoShape 23"/>
          <p:cNvSpPr>
            <a:spLocks noChangeArrowheads="1"/>
          </p:cNvSpPr>
          <p:nvPr/>
        </p:nvSpPr>
        <p:spPr bwMode="auto">
          <a:xfrm>
            <a:off x="5859463" y="5519738"/>
            <a:ext cx="1196975" cy="441325"/>
          </a:xfrm>
          <a:prstGeom prst="rightArrow">
            <a:avLst>
              <a:gd name="adj1" fmla="val 50000"/>
              <a:gd name="adj2" fmla="val 67806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ur-PK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1" grpId="0" animBg="1"/>
      <p:bldP spid="337932" grpId="0"/>
      <p:bldP spid="337933" grpId="0" animBg="1"/>
      <p:bldP spid="337934" grpId="0"/>
      <p:bldP spid="337936" grpId="0"/>
      <p:bldP spid="337938" grpId="0"/>
      <p:bldP spid="337939" grpId="0"/>
      <p:bldP spid="337940" grpId="0"/>
      <p:bldP spid="337942" grpId="0" animBg="1"/>
      <p:bldP spid="33794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5647" y="191048"/>
            <a:ext cx="7377231" cy="1280890"/>
          </a:xfrm>
        </p:spPr>
        <p:txBody>
          <a:bodyPr/>
          <a:lstStyle/>
          <a:p>
            <a:pPr eaLnBrk="1" hangingPunct="1"/>
            <a:r>
              <a:rPr lang="en-IE" altLang="ur-PK" sz="3600"/>
              <a:t>Combining Spatial Enhancement Methods (cont…)</a:t>
            </a:r>
            <a:endParaRPr lang="en-US" altLang="ur-PK" sz="3600"/>
          </a:p>
        </p:txBody>
      </p:sp>
      <p:pic>
        <p:nvPicPr>
          <p:cNvPr id="3256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2" t="49515"/>
          <a:stretch>
            <a:fillRect/>
          </a:stretch>
        </p:blipFill>
        <p:spPr bwMode="auto">
          <a:xfrm>
            <a:off x="7053263" y="1550988"/>
            <a:ext cx="1662112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56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45" r="50603"/>
          <a:stretch>
            <a:fillRect/>
          </a:stretch>
        </p:blipFill>
        <p:spPr bwMode="auto">
          <a:xfrm>
            <a:off x="4870450" y="2559050"/>
            <a:ext cx="1627188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564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2" b="50151"/>
          <a:stretch>
            <a:fillRect/>
          </a:stretch>
        </p:blipFill>
        <p:spPr bwMode="auto">
          <a:xfrm>
            <a:off x="2654300" y="3016250"/>
            <a:ext cx="1662113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91" b="49879"/>
          <a:stretch>
            <a:fillRect/>
          </a:stretch>
        </p:blipFill>
        <p:spPr bwMode="auto">
          <a:xfrm>
            <a:off x="439738" y="3714750"/>
            <a:ext cx="1660525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5644" name="AutoShape 12"/>
          <p:cNvSpPr>
            <a:spLocks noChangeArrowheads="1"/>
          </p:cNvSpPr>
          <p:nvPr/>
        </p:nvSpPr>
        <p:spPr bwMode="auto">
          <a:xfrm>
            <a:off x="1447800" y="3343275"/>
            <a:ext cx="1274763" cy="441325"/>
          </a:xfrm>
          <a:prstGeom prst="rightArrow">
            <a:avLst>
              <a:gd name="adj1" fmla="val 50000"/>
              <a:gd name="adj2" fmla="val 72212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ur-PK" sz="1800"/>
          </a:p>
        </p:txBody>
      </p:sp>
      <p:sp>
        <p:nvSpPr>
          <p:cNvPr id="325645" name="Text Box 13"/>
          <p:cNvSpPr txBox="1">
            <a:spLocks noChangeArrowheads="1"/>
          </p:cNvSpPr>
          <p:nvPr/>
        </p:nvSpPr>
        <p:spPr bwMode="auto">
          <a:xfrm>
            <a:off x="366713" y="2495550"/>
            <a:ext cx="236378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/>
            <a:r>
              <a:rPr lang="en-IE" altLang="ur-PK" sz="1800"/>
              <a:t>The product of (c) and (e) which will be used as a mask</a:t>
            </a:r>
            <a:endParaRPr lang="en-US" altLang="ur-PK" sz="1800"/>
          </a:p>
        </p:txBody>
      </p:sp>
      <p:sp>
        <p:nvSpPr>
          <p:cNvPr id="325646" name="AutoShape 14"/>
          <p:cNvSpPr>
            <a:spLocks noChangeArrowheads="1"/>
          </p:cNvSpPr>
          <p:nvPr/>
        </p:nvSpPr>
        <p:spPr bwMode="auto">
          <a:xfrm>
            <a:off x="3608388" y="2641600"/>
            <a:ext cx="1227137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ur-PK" sz="1800"/>
          </a:p>
        </p:txBody>
      </p:sp>
      <p:sp>
        <p:nvSpPr>
          <p:cNvPr id="325647" name="Text Box 15"/>
          <p:cNvSpPr txBox="1">
            <a:spLocks noChangeArrowheads="1"/>
          </p:cNvSpPr>
          <p:nvPr/>
        </p:nvSpPr>
        <p:spPr bwMode="auto">
          <a:xfrm>
            <a:off x="2670175" y="1776413"/>
            <a:ext cx="22542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/>
            <a:r>
              <a:rPr lang="en-IE" altLang="ur-PK" sz="1800"/>
              <a:t>Sharpened image which is sum of (a) and (f)</a:t>
            </a:r>
            <a:endParaRPr lang="en-US" altLang="ur-PK" sz="1800"/>
          </a:p>
        </p:txBody>
      </p:sp>
      <p:sp>
        <p:nvSpPr>
          <p:cNvPr id="325649" name="Text Box 17"/>
          <p:cNvSpPr txBox="1">
            <a:spLocks noChangeArrowheads="1"/>
          </p:cNvSpPr>
          <p:nvPr/>
        </p:nvSpPr>
        <p:spPr bwMode="auto">
          <a:xfrm>
            <a:off x="4878388" y="1255713"/>
            <a:ext cx="22479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/>
            <a:r>
              <a:rPr lang="en-IE" altLang="ur-PK" sz="1800"/>
              <a:t>Result of applying a power-law trans. to (g)</a:t>
            </a:r>
            <a:endParaRPr lang="en-US" altLang="ur-PK" sz="1800"/>
          </a:p>
        </p:txBody>
      </p:sp>
      <p:sp>
        <p:nvSpPr>
          <p:cNvPr id="78861" name="Text Box 18"/>
          <p:cNvSpPr txBox="1">
            <a:spLocks noChangeArrowheads="1"/>
          </p:cNvSpPr>
          <p:nvPr/>
        </p:nvSpPr>
        <p:spPr bwMode="auto">
          <a:xfrm>
            <a:off x="1030288" y="33528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1800" b="1"/>
              <a:t>(e)</a:t>
            </a:r>
            <a:endParaRPr lang="en-US" altLang="ur-PK" sz="1800" b="1"/>
          </a:p>
        </p:txBody>
      </p:sp>
      <p:sp>
        <p:nvSpPr>
          <p:cNvPr id="325651" name="Text Box 19"/>
          <p:cNvSpPr txBox="1">
            <a:spLocks noChangeArrowheads="1"/>
          </p:cNvSpPr>
          <p:nvPr/>
        </p:nvSpPr>
        <p:spPr bwMode="auto">
          <a:xfrm>
            <a:off x="3233738" y="26701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1800" b="1"/>
              <a:t>(f)</a:t>
            </a:r>
            <a:endParaRPr lang="en-US" altLang="ur-PK" sz="1800" b="1"/>
          </a:p>
        </p:txBody>
      </p:sp>
      <p:sp>
        <p:nvSpPr>
          <p:cNvPr id="325652" name="Text Box 20"/>
          <p:cNvSpPr txBox="1">
            <a:spLocks noChangeArrowheads="1"/>
          </p:cNvSpPr>
          <p:nvPr/>
        </p:nvSpPr>
        <p:spPr bwMode="auto">
          <a:xfrm>
            <a:off x="5449888" y="2212975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1800" b="1"/>
              <a:t>(g)</a:t>
            </a:r>
            <a:endParaRPr lang="en-US" altLang="ur-PK" sz="1800" b="1"/>
          </a:p>
        </p:txBody>
      </p:sp>
      <p:sp>
        <p:nvSpPr>
          <p:cNvPr id="325653" name="Text Box 21"/>
          <p:cNvSpPr txBox="1">
            <a:spLocks noChangeArrowheads="1"/>
          </p:cNvSpPr>
          <p:nvPr/>
        </p:nvSpPr>
        <p:spPr bwMode="auto">
          <a:xfrm>
            <a:off x="7654925" y="1250950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1800" b="1"/>
              <a:t>(h)</a:t>
            </a:r>
            <a:endParaRPr lang="en-US" altLang="ur-PK" sz="1800" b="1"/>
          </a:p>
        </p:txBody>
      </p:sp>
      <p:sp>
        <p:nvSpPr>
          <p:cNvPr id="78865" name="AutoShape 22"/>
          <p:cNvSpPr>
            <a:spLocks noChangeArrowheads="1"/>
          </p:cNvSpPr>
          <p:nvPr/>
        </p:nvSpPr>
        <p:spPr bwMode="auto">
          <a:xfrm>
            <a:off x="-908050" y="5848350"/>
            <a:ext cx="1400175" cy="441325"/>
          </a:xfrm>
          <a:prstGeom prst="rightArrow">
            <a:avLst>
              <a:gd name="adj1" fmla="val 50000"/>
              <a:gd name="adj2" fmla="val 79317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ur-PK" sz="1800"/>
          </a:p>
        </p:txBody>
      </p:sp>
      <p:sp>
        <p:nvSpPr>
          <p:cNvPr id="78866" name="Text Box 23"/>
          <p:cNvSpPr txBox="1">
            <a:spLocks noChangeArrowheads="1"/>
          </p:cNvSpPr>
          <p:nvPr/>
        </p:nvSpPr>
        <p:spPr bwMode="auto">
          <a:xfrm>
            <a:off x="381000" y="6248400"/>
            <a:ext cx="2744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/>
            <a:r>
              <a:rPr lang="en-IE" altLang="ur-PK" sz="1800"/>
              <a:t>Image (d) smoothed with a 5*5 averaging filter</a:t>
            </a:r>
            <a:endParaRPr lang="en-US" altLang="ur-PK" sz="1800"/>
          </a:p>
        </p:txBody>
      </p:sp>
      <p:sp>
        <p:nvSpPr>
          <p:cNvPr id="325657" name="AutoShape 25"/>
          <p:cNvSpPr>
            <a:spLocks noChangeArrowheads="1"/>
          </p:cNvSpPr>
          <p:nvPr/>
        </p:nvSpPr>
        <p:spPr bwMode="auto">
          <a:xfrm>
            <a:off x="5873750" y="2179638"/>
            <a:ext cx="1227138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ur-PK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4" grpId="0" animBg="1"/>
      <p:bldP spid="325645" grpId="0"/>
      <p:bldP spid="325646" grpId="0" animBg="1"/>
      <p:bldP spid="325647" grpId="0"/>
      <p:bldP spid="325649" grpId="0"/>
      <p:bldP spid="325651" grpId="0"/>
      <p:bldP spid="325652" grpId="0"/>
      <p:bldP spid="325653" grpId="0"/>
      <p:bldP spid="32565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97940" y="219445"/>
            <a:ext cx="7043559" cy="12808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altLang="ur-PK" sz="3600"/>
              <a:t>Combining Spatial Enhancement Methods (cont…)</a:t>
            </a:r>
            <a:endParaRPr lang="en-US" altLang="ur-PK" sz="360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1949514" y="1615345"/>
            <a:ext cx="6591985" cy="377762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ur-PK"/>
              <a:t>Compare the original and final images</a:t>
            </a:r>
            <a:endParaRPr lang="en-US" altLang="ur-PK"/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2" t="49881"/>
          <a:stretch>
            <a:fillRect/>
          </a:stretch>
        </p:blipFill>
        <p:spPr bwMode="auto">
          <a:xfrm>
            <a:off x="5064125" y="2070100"/>
            <a:ext cx="286226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1" b="50046"/>
          <a:stretch>
            <a:fillRect/>
          </a:stretch>
        </p:blipFill>
        <p:spPr bwMode="auto">
          <a:xfrm>
            <a:off x="776288" y="2074863"/>
            <a:ext cx="2862262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AutoShape 9"/>
          <p:cNvSpPr>
            <a:spLocks noChangeArrowheads="1"/>
          </p:cNvSpPr>
          <p:nvPr/>
        </p:nvSpPr>
        <p:spPr bwMode="auto">
          <a:xfrm>
            <a:off x="3722688" y="4164013"/>
            <a:ext cx="1274762" cy="441325"/>
          </a:xfrm>
          <a:prstGeom prst="rightArrow">
            <a:avLst>
              <a:gd name="adj1" fmla="val 50000"/>
              <a:gd name="adj2" fmla="val 72212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ur-PK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/>
              <a:t>Summary</a:t>
            </a:r>
            <a:endParaRPr lang="en-US" altLang="ur-PK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ur-PK"/>
              <a:t>In this lecture we looked at:</a:t>
            </a:r>
          </a:p>
          <a:p>
            <a:pPr lvl="1" eaLnBrk="1" hangingPunct="1"/>
            <a:r>
              <a:rPr lang="en-IE" altLang="ur-PK">
                <a:ea typeface="ＭＳ Ｐゴシック" panose="020B0600070205080204" pitchFamily="34" charset="-128"/>
              </a:rPr>
              <a:t>Sharpening filters</a:t>
            </a:r>
          </a:p>
          <a:p>
            <a:pPr lvl="2" eaLnBrk="1" hangingPunct="1"/>
            <a:r>
              <a:rPr lang="en-IE" altLang="ur-PK">
                <a:ea typeface="ＭＳ Ｐゴシック" panose="020B0600070205080204" pitchFamily="34" charset="-128"/>
              </a:rPr>
              <a:t>1</a:t>
            </a:r>
            <a:r>
              <a:rPr lang="en-IE" altLang="ur-PK" baseline="30000">
                <a:ea typeface="ＭＳ Ｐゴシック" panose="020B0600070205080204" pitchFamily="34" charset="-128"/>
              </a:rPr>
              <a:t>st</a:t>
            </a:r>
            <a:r>
              <a:rPr lang="en-IE" altLang="ur-PK">
                <a:ea typeface="ＭＳ Ｐゴシック" panose="020B0600070205080204" pitchFamily="34" charset="-128"/>
              </a:rPr>
              <a:t> derivative filters</a:t>
            </a:r>
          </a:p>
          <a:p>
            <a:pPr lvl="2" eaLnBrk="1" hangingPunct="1"/>
            <a:r>
              <a:rPr lang="en-IE" altLang="ur-PK">
                <a:ea typeface="ＭＳ Ｐゴシック" panose="020B0600070205080204" pitchFamily="34" charset="-128"/>
              </a:rPr>
              <a:t>2</a:t>
            </a:r>
            <a:r>
              <a:rPr lang="en-IE" altLang="ur-PK" baseline="30000">
                <a:ea typeface="ＭＳ Ｐゴシック" panose="020B0600070205080204" pitchFamily="34" charset="-128"/>
              </a:rPr>
              <a:t>nd</a:t>
            </a:r>
            <a:r>
              <a:rPr lang="en-IE" altLang="ur-PK">
                <a:ea typeface="ＭＳ Ｐゴシック" panose="020B0600070205080204" pitchFamily="34" charset="-128"/>
              </a:rPr>
              <a:t> derivative filters</a:t>
            </a:r>
          </a:p>
          <a:p>
            <a:pPr lvl="1" eaLnBrk="1" hangingPunct="1"/>
            <a:r>
              <a:rPr lang="en-IE" altLang="ur-PK">
                <a:ea typeface="ＭＳ Ｐゴシック" panose="020B0600070205080204" pitchFamily="34" charset="-128"/>
              </a:rPr>
              <a:t>Combining filtering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91073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 dirty="0"/>
              <a:t>Sharpening Spatial Filters</a:t>
            </a:r>
            <a:endParaRPr lang="en-US" altLang="ur-PK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GB" b="1" dirty="0"/>
              <a:t>highlight fine detail in an image or to enhance detail that has been blurred</a:t>
            </a:r>
            <a:r>
              <a:rPr lang="en-GB" dirty="0"/>
              <a:t>, either in error or as a natural effect of a particular method of image acquisition.</a:t>
            </a:r>
          </a:p>
          <a:p>
            <a:pPr marL="537845" indent="-537845">
              <a:buFont typeface="Wingdings" panose="05000000000000000000" pitchFamily="2" charset="2"/>
              <a:buChar char="v"/>
            </a:pPr>
            <a:r>
              <a:rPr lang="en-GB" b="1" dirty="0"/>
              <a:t>Averaging</a:t>
            </a:r>
            <a:r>
              <a:rPr lang="en-GB" dirty="0"/>
              <a:t> is like </a:t>
            </a:r>
            <a:r>
              <a:rPr lang="en-GB" b="1" dirty="0"/>
              <a:t>Integration</a:t>
            </a:r>
          </a:p>
          <a:p>
            <a:pPr marL="537845" indent="-537845">
              <a:buFont typeface="Wingdings" panose="05000000000000000000" pitchFamily="2" charset="2"/>
              <a:buChar char="v"/>
            </a:pPr>
            <a:r>
              <a:rPr lang="en-GB" b="1" dirty="0"/>
              <a:t>Sharpening</a:t>
            </a:r>
            <a:r>
              <a:rPr lang="en-GB" dirty="0"/>
              <a:t> is like </a:t>
            </a:r>
            <a:r>
              <a:rPr lang="en-GB" b="1" dirty="0"/>
              <a:t>Differentiation</a:t>
            </a:r>
          </a:p>
          <a:p>
            <a:pPr marL="0" indent="0">
              <a:buNone/>
            </a:pPr>
            <a:endParaRPr lang="en-US" altLang="ur-PK" i="1" dirty="0"/>
          </a:p>
        </p:txBody>
      </p:sp>
    </p:spTree>
    <p:extLst>
      <p:ext uri="{BB962C8B-B14F-4D97-AF65-F5344CB8AC3E}">
        <p14:creationId xmlns:p14="http://schemas.microsoft.com/office/powerpoint/2010/main" val="181528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ur-PK" dirty="0"/>
              <a:t>Sharpening Spatial Filters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dirty="0"/>
              <a:t>first derivative</a:t>
            </a:r>
            <a:endParaRPr lang="en-US" dirty="0"/>
          </a:p>
          <a:p>
            <a:pPr marL="0" indent="0">
              <a:buNone/>
            </a:pPr>
            <a:r>
              <a:rPr lang="en-GB" sz="2400" dirty="0"/>
              <a:t>second derivative</a:t>
            </a:r>
            <a:endParaRPr lang="en-GB" sz="24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8999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ur-PK" dirty="0">
                <a:cs typeface="Tahoma"/>
              </a:rPr>
              <a:t>Sharpening Spatial Filters: </a:t>
            </a:r>
            <a:r>
              <a:rPr lang="en-GB" sz="2400" dirty="0">
                <a:solidFill>
                  <a:srgbClr val="404040"/>
                </a:solidFill>
                <a:cs typeface="Tahoma"/>
              </a:rPr>
              <a:t> first derivative</a:t>
            </a:r>
            <a:endParaRPr lang="ur-PK" dirty="0">
              <a:cs typeface="Taho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GB" sz="2400" dirty="0"/>
              <a:t>must be </a:t>
            </a:r>
            <a:r>
              <a:rPr lang="en-GB" sz="2400" b="1" dirty="0"/>
              <a:t>zero in flat segments</a:t>
            </a:r>
            <a:r>
              <a:rPr lang="en-GB" sz="2400" dirty="0"/>
              <a:t> (areas of constant </a:t>
            </a:r>
            <a:r>
              <a:rPr lang="en-GB" sz="2400" dirty="0" err="1"/>
              <a:t>gray</a:t>
            </a:r>
            <a:r>
              <a:rPr lang="en-GB" sz="2400" dirty="0"/>
              <a:t>-level values)</a:t>
            </a:r>
            <a:endParaRPr lang="en-US" dirty="0"/>
          </a:p>
          <a:p>
            <a:pPr marL="457200" indent="-457200">
              <a:buAutoNum type="arabicPeriod"/>
            </a:pPr>
            <a:r>
              <a:rPr lang="en-GB" sz="2400" dirty="0"/>
              <a:t>must be </a:t>
            </a:r>
            <a:r>
              <a:rPr lang="en-GB" sz="2400" b="1" dirty="0"/>
              <a:t>non-zero at the onset of a </a:t>
            </a:r>
            <a:r>
              <a:rPr lang="en-GB" sz="2400" b="1" dirty="0" err="1"/>
              <a:t>gray</a:t>
            </a:r>
            <a:r>
              <a:rPr lang="en-GB" sz="2400" b="1" dirty="0"/>
              <a:t>-level</a:t>
            </a:r>
            <a:r>
              <a:rPr lang="en-GB" sz="2400" dirty="0"/>
              <a:t> step or ramp</a:t>
            </a:r>
            <a:endParaRPr lang="en-US" dirty="0"/>
          </a:p>
          <a:p>
            <a:pPr marL="457200" indent="-457200">
              <a:buAutoNum type="arabicPeriod"/>
            </a:pPr>
            <a:r>
              <a:rPr lang="en-GB" sz="2400" dirty="0"/>
              <a:t>must be </a:t>
            </a:r>
            <a:r>
              <a:rPr lang="en-GB" sz="2400" b="1" dirty="0"/>
              <a:t>nonzero along ramps</a:t>
            </a:r>
            <a:r>
              <a:rPr lang="en-GB" sz="2400" dirty="0"/>
              <a:t>.</a:t>
            </a:r>
            <a:endParaRPr lang="ur-PK" sz="240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4276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ur-PK" dirty="0">
                <a:cs typeface="Tahoma"/>
              </a:rPr>
              <a:t>Sharpening Spatial Filters: </a:t>
            </a:r>
            <a:r>
              <a:rPr lang="en-GB" sz="2400" dirty="0">
                <a:solidFill>
                  <a:srgbClr val="404040"/>
                </a:solidFill>
                <a:cs typeface="Tahoma"/>
              </a:rPr>
              <a:t>second derivative 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GB" sz="2400" dirty="0"/>
              <a:t>must be </a:t>
            </a:r>
            <a:r>
              <a:rPr lang="en-GB" sz="2400" b="1" dirty="0"/>
              <a:t>zero in flat areas</a:t>
            </a:r>
            <a:endParaRPr lang="ur-PK" sz="2400" dirty="0">
              <a:cs typeface="Tahoma"/>
            </a:endParaRPr>
          </a:p>
          <a:p>
            <a:pPr marL="457200" indent="-457200">
              <a:buAutoNum type="arabicPeriod"/>
            </a:pPr>
            <a:r>
              <a:rPr lang="en-GB" sz="2400" dirty="0"/>
              <a:t>must be </a:t>
            </a:r>
            <a:r>
              <a:rPr lang="en-GB" sz="2400" b="1" dirty="0"/>
              <a:t>non zero at the onset</a:t>
            </a:r>
            <a:r>
              <a:rPr lang="en-GB" sz="2400" dirty="0"/>
              <a:t> </a:t>
            </a:r>
            <a:r>
              <a:rPr lang="en-GB" sz="2400" b="1" dirty="0"/>
              <a:t>and end of a </a:t>
            </a:r>
            <a:r>
              <a:rPr lang="en-GB" sz="2400" b="1" dirty="0" err="1"/>
              <a:t>gray</a:t>
            </a:r>
            <a:r>
              <a:rPr lang="en-GB" sz="2400" b="1" dirty="0"/>
              <a:t>-level step</a:t>
            </a:r>
            <a:r>
              <a:rPr lang="en-GB" sz="2400" dirty="0"/>
              <a:t> or ramp</a:t>
            </a:r>
            <a:endParaRPr lang="ur-PK" sz="2400" dirty="0">
              <a:cs typeface="Tahoma"/>
            </a:endParaRPr>
          </a:p>
          <a:p>
            <a:pPr marL="457200" indent="-457200">
              <a:buAutoNum type="arabicPeriod"/>
            </a:pPr>
            <a:r>
              <a:rPr lang="en-GB" sz="2400" dirty="0"/>
              <a:t>must be </a:t>
            </a:r>
            <a:r>
              <a:rPr lang="en-GB" sz="2400" b="1" dirty="0"/>
              <a:t>zero along ramps</a:t>
            </a:r>
            <a:r>
              <a:rPr lang="en-GB" sz="2400" dirty="0"/>
              <a:t> of constant slope.</a:t>
            </a:r>
            <a:endParaRPr lang="ur-PK" sz="240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6284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583" name="Rectangle 2358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86918" y="645106"/>
            <a:ext cx="2737709" cy="125989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IE" altLang="ur-PK" sz="2800"/>
              <a:t>Spatial Differentiation</a:t>
            </a:r>
            <a:endParaRPr lang="en-US" altLang="ur-PK" sz="2800"/>
          </a:p>
        </p:txBody>
      </p:sp>
      <p:sp>
        <p:nvSpPr>
          <p:cNvPr id="23585" name="Rectangle 2358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86918" y="2133600"/>
            <a:ext cx="2737709" cy="3759253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IE" altLang="ur-PK"/>
              <a:t>Differentiation measures the </a:t>
            </a:r>
            <a:r>
              <a:rPr lang="en-IE" altLang="ur-PK" i="1"/>
              <a:t>rate of change</a:t>
            </a:r>
            <a:r>
              <a:rPr lang="en-IE" altLang="ur-PK"/>
              <a:t> of a function</a:t>
            </a:r>
          </a:p>
          <a:p>
            <a:pPr marL="0" indent="0" eaLnBrk="1" hangingPunct="1">
              <a:buFontTx/>
              <a:buNone/>
            </a:pPr>
            <a:r>
              <a:rPr lang="en-IE" altLang="ur-PK"/>
              <a:t>Let’s consider a simple 1 dimensional example</a:t>
            </a:r>
            <a:endParaRPr lang="en-US" altLang="ur-PK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6" r="14213" b="3"/>
          <a:stretch/>
        </p:blipFill>
        <p:spPr bwMode="auto">
          <a:xfrm>
            <a:off x="3464657" y="640080"/>
            <a:ext cx="5215183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8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GreyTop</Template>
  <TotalTime>5872</TotalTime>
  <Words>1984</Words>
  <Application>Microsoft Office PowerPoint</Application>
  <PresentationFormat>On-screen Show (4:3)</PresentationFormat>
  <Paragraphs>442</Paragraphs>
  <Slides>44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Wisp</vt:lpstr>
      <vt:lpstr>Digital Image Processing </vt:lpstr>
      <vt:lpstr>Contents</vt:lpstr>
      <vt:lpstr>Spatial Filtering Refresher</vt:lpstr>
      <vt:lpstr>Sharpening Spatial Filters</vt:lpstr>
      <vt:lpstr>Sharpening Spatial Filters</vt:lpstr>
      <vt:lpstr>Sharpening Spatial Filters</vt:lpstr>
      <vt:lpstr>Sharpening Spatial Filters:  first derivative</vt:lpstr>
      <vt:lpstr>Sharpening Spatial Filters: second derivative </vt:lpstr>
      <vt:lpstr>Spatial Differentiation</vt:lpstr>
      <vt:lpstr>Spatial Differentiation</vt:lpstr>
      <vt:lpstr>1st Derivative</vt:lpstr>
      <vt:lpstr>1st Derivative (cont…)</vt:lpstr>
      <vt:lpstr>2nd Derivative</vt:lpstr>
      <vt:lpstr>2nd Derivative (cont…)</vt:lpstr>
      <vt:lpstr>Combined 1st and 2nd derivative</vt:lpstr>
      <vt:lpstr>First vs Second order derivatives</vt:lpstr>
      <vt:lpstr>First vs Second order derivatives</vt:lpstr>
      <vt:lpstr>Summary</vt:lpstr>
      <vt:lpstr>Using Second Derivatives For Image Enhancement</vt:lpstr>
      <vt:lpstr>Using Second Derivatives For Image Enhancement</vt:lpstr>
      <vt:lpstr>The Laplacian transformation</vt:lpstr>
      <vt:lpstr>The Laplacian transformation</vt:lpstr>
      <vt:lpstr>The Laplacian (cont…)</vt:lpstr>
      <vt:lpstr>The Laplacian (cont…)</vt:lpstr>
      <vt:lpstr>But That Is Not Very Enhanced!</vt:lpstr>
      <vt:lpstr>Laplacian Image Enhancement</vt:lpstr>
      <vt:lpstr>Laplacian Image Enhancement</vt:lpstr>
      <vt:lpstr>Simplified Image Enhancement</vt:lpstr>
      <vt:lpstr>Simplified Image Enhancement (cont…)</vt:lpstr>
      <vt:lpstr>Simplified Image Enhancement (cont…)</vt:lpstr>
      <vt:lpstr>Variants On The Simple Laplacian</vt:lpstr>
      <vt:lpstr>Variants On The Simple Laplacian</vt:lpstr>
      <vt:lpstr>1st Derivative Filtering</vt:lpstr>
      <vt:lpstr>1st Derivative Filtering (cont…)</vt:lpstr>
      <vt:lpstr>Definition of 1st Derivatives</vt:lpstr>
      <vt:lpstr>1st Derivative Filtering (cont…)</vt:lpstr>
      <vt:lpstr>Sobel Operators</vt:lpstr>
      <vt:lpstr>Sobel Example</vt:lpstr>
      <vt:lpstr>1st &amp; 2nd Derivatives</vt:lpstr>
      <vt:lpstr>Combining Spatial Enhancement Methods</vt:lpstr>
      <vt:lpstr>Combining Spatial Enhancement Methods (cont…)</vt:lpstr>
      <vt:lpstr>Combining Spatial Enhancement Methods (cont…)</vt:lpstr>
      <vt:lpstr>Combining Spatial Enhancement Methods (cont…)</vt:lpstr>
      <vt:lpstr>Summary</vt:lpstr>
    </vt:vector>
  </TitlesOfParts>
  <Company>Dublin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Processing: Introduction</dc:title>
  <dc:creator>Brian Mac Namee</dc:creator>
  <cp:lastModifiedBy>Hafeez</cp:lastModifiedBy>
  <cp:revision>557</cp:revision>
  <cp:lastPrinted>2017-03-23T07:10:03Z</cp:lastPrinted>
  <dcterms:created xsi:type="dcterms:W3CDTF">2008-02-15T13:40:51Z</dcterms:created>
  <dcterms:modified xsi:type="dcterms:W3CDTF">2023-10-09T14:14:26Z</dcterms:modified>
</cp:coreProperties>
</file>