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openxmlformats.org/package/2006/relationships/metadata/extended-properties" Target="docProps/app0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57A"/>
    <a:srgbClr val="007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5" d="100"/>
          <a:sy n="115" d="100"/>
        </p:scale>
        <p:origin x="77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Speaker notes go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Speaker notes go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Speaker notes go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Speaker notes go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Speaker notes go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Speaker notes go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Speaker notes go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35296B4-1480-2AD0-99DC-22AAF2C5C7A2}"/>
              </a:ext>
            </a:extLst>
          </p:cNvPr>
          <p:cNvSpPr/>
          <p:nvPr userDrawn="1"/>
        </p:nvSpPr>
        <p:spPr>
          <a:xfrm>
            <a:off x="0" y="3429000"/>
            <a:ext cx="9144000" cy="76200"/>
          </a:xfrm>
          <a:prstGeom prst="rect">
            <a:avLst/>
          </a:prstGeom>
          <a:solidFill>
            <a:srgbClr val="92D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017D8B-491D-6CC5-858B-8E625CA89F82}"/>
              </a:ext>
            </a:extLst>
          </p:cNvPr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007A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9487"/>
            <a:ext cx="7772400" cy="1470025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1701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C6BF0F-9408-2BD6-063A-21A23BA7C9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811" y="5485865"/>
            <a:ext cx="1620377" cy="109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1970E9B-86D4-6D3B-303A-6CD2D24C3D40}"/>
              </a:ext>
            </a:extLst>
          </p:cNvPr>
          <p:cNvGrpSpPr/>
          <p:nvPr userDrawn="1"/>
        </p:nvGrpSpPr>
        <p:grpSpPr>
          <a:xfrm>
            <a:off x="0" y="6126163"/>
            <a:ext cx="9144000" cy="731837"/>
            <a:chOff x="0" y="6126163"/>
            <a:chExt cx="9144000" cy="7318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85A3A9-0674-46A9-B1E9-953271555499}"/>
                </a:ext>
              </a:extLst>
            </p:cNvPr>
            <p:cNvSpPr/>
            <p:nvPr userDrawn="1"/>
          </p:nvSpPr>
          <p:spPr>
            <a:xfrm>
              <a:off x="0" y="6477000"/>
              <a:ext cx="9144000" cy="381000"/>
            </a:xfrm>
            <a:prstGeom prst="rect">
              <a:avLst/>
            </a:prstGeom>
            <a:solidFill>
              <a:srgbClr val="067B5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F46A9E-30FE-37DA-98D5-05C34B1ADB81}"/>
                </a:ext>
              </a:extLst>
            </p:cNvPr>
            <p:cNvSpPr/>
            <p:nvPr userDrawn="1"/>
          </p:nvSpPr>
          <p:spPr>
            <a:xfrm>
              <a:off x="0" y="6423843"/>
              <a:ext cx="9144000" cy="53157"/>
            </a:xfrm>
            <a:prstGeom prst="rect">
              <a:avLst/>
            </a:prstGeom>
            <a:solidFill>
              <a:srgbClr val="8ACC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8D7F5EF-8134-A486-A8DC-F3718ADDBB7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6126163"/>
              <a:ext cx="533400" cy="662805"/>
            </a:xfrm>
            <a:prstGeom prst="rect">
              <a:avLst/>
            </a:prstGeom>
          </p:spPr>
        </p:pic>
        <p:sp>
          <p:nvSpPr>
            <p:cNvPr id="11" name="Footer Placeholder 3">
              <a:extLst>
                <a:ext uri="{FF2B5EF4-FFF2-40B4-BE49-F238E27FC236}">
                  <a16:creationId xmlns:a16="http://schemas.microsoft.com/office/drawing/2014/main" id="{C94CD104-682B-8BB4-3838-F6DD9650D1E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8712" y="6508791"/>
              <a:ext cx="2895600" cy="271054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000" kern="120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Rockwell" panose="02060603020205020403" pitchFamily="18" charset="0"/>
                </a:rPr>
                <a:t>Department of Fish and Wildlife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97BDB7C-7E75-CDF0-7D68-CB0851E35BFF}"/>
              </a:ext>
            </a:extLst>
          </p:cNvPr>
          <p:cNvGrpSpPr/>
          <p:nvPr userDrawn="1"/>
        </p:nvGrpSpPr>
        <p:grpSpPr>
          <a:xfrm rot="5400000">
            <a:off x="-3063083" y="3063082"/>
            <a:ext cx="6858002" cy="731837"/>
            <a:chOff x="0" y="6126163"/>
            <a:chExt cx="9144000" cy="7318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DA2609-EC87-BCFA-BD86-0FA6382CE2CE}"/>
                </a:ext>
              </a:extLst>
            </p:cNvPr>
            <p:cNvSpPr/>
            <p:nvPr userDrawn="1"/>
          </p:nvSpPr>
          <p:spPr>
            <a:xfrm>
              <a:off x="0" y="6477000"/>
              <a:ext cx="9144000" cy="381000"/>
            </a:xfrm>
            <a:prstGeom prst="rect">
              <a:avLst/>
            </a:prstGeom>
            <a:solidFill>
              <a:srgbClr val="067B5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B6B368-512C-D30D-36E6-ADBAEE662C81}"/>
                </a:ext>
              </a:extLst>
            </p:cNvPr>
            <p:cNvSpPr/>
            <p:nvPr userDrawn="1"/>
          </p:nvSpPr>
          <p:spPr>
            <a:xfrm>
              <a:off x="0" y="6423843"/>
              <a:ext cx="9144000" cy="53157"/>
            </a:xfrm>
            <a:prstGeom prst="rect">
              <a:avLst/>
            </a:prstGeom>
            <a:solidFill>
              <a:srgbClr val="8ACC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9797667-E169-FFA0-9C77-D3C81989E7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6126163"/>
              <a:ext cx="533400" cy="662805"/>
            </a:xfrm>
            <a:prstGeom prst="rect">
              <a:avLst/>
            </a:prstGeom>
          </p:spPr>
        </p:pic>
        <p:sp>
          <p:nvSpPr>
            <p:cNvPr id="11" name="Footer Placeholder 3">
              <a:extLst>
                <a:ext uri="{FF2B5EF4-FFF2-40B4-BE49-F238E27FC236}">
                  <a16:creationId xmlns:a16="http://schemas.microsoft.com/office/drawing/2014/main" id="{F987BA68-3BEA-A86C-85C5-D9EC12E70AE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8712" y="6508791"/>
              <a:ext cx="2895600" cy="271054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000" kern="120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Rockwell" panose="02060603020205020403" pitchFamily="18" charset="0"/>
                </a:rPr>
                <a:t>Department of Fish and Wildlife</a:t>
              </a: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6959" y="503236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9641" y="503237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-887443" y="5608636"/>
            <a:ext cx="2133600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575E729-A969-A6E4-5A52-2F36B5C95381}"/>
              </a:ext>
            </a:extLst>
          </p:cNvPr>
          <p:cNvGrpSpPr/>
          <p:nvPr userDrawn="1"/>
        </p:nvGrpSpPr>
        <p:grpSpPr>
          <a:xfrm>
            <a:off x="0" y="6126163"/>
            <a:ext cx="9144000" cy="731837"/>
            <a:chOff x="0" y="6126163"/>
            <a:chExt cx="9144000" cy="73183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64FDFF-93C4-F79B-6021-35D2C0818A79}"/>
                </a:ext>
              </a:extLst>
            </p:cNvPr>
            <p:cNvSpPr/>
            <p:nvPr userDrawn="1"/>
          </p:nvSpPr>
          <p:spPr>
            <a:xfrm>
              <a:off x="0" y="6477000"/>
              <a:ext cx="9144000" cy="381000"/>
            </a:xfrm>
            <a:prstGeom prst="rect">
              <a:avLst/>
            </a:prstGeom>
            <a:solidFill>
              <a:srgbClr val="067B5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EC341A-E74E-BB57-9CE1-81BE04351779}"/>
                </a:ext>
              </a:extLst>
            </p:cNvPr>
            <p:cNvSpPr/>
            <p:nvPr userDrawn="1"/>
          </p:nvSpPr>
          <p:spPr>
            <a:xfrm>
              <a:off x="0" y="6423843"/>
              <a:ext cx="9144000" cy="53157"/>
            </a:xfrm>
            <a:prstGeom prst="rect">
              <a:avLst/>
            </a:prstGeom>
            <a:solidFill>
              <a:srgbClr val="8ACC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2857698-E2F9-1090-A832-9E6593B2DE9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6126163"/>
              <a:ext cx="533400" cy="662805"/>
            </a:xfrm>
            <a:prstGeom prst="rect">
              <a:avLst/>
            </a:prstGeom>
          </p:spPr>
        </p:pic>
        <p:sp>
          <p:nvSpPr>
            <p:cNvPr id="14" name="Footer Placeholder 3">
              <a:extLst>
                <a:ext uri="{FF2B5EF4-FFF2-40B4-BE49-F238E27FC236}">
                  <a16:creationId xmlns:a16="http://schemas.microsoft.com/office/drawing/2014/main" id="{534AD127-9628-F2A4-6710-8C628A5B35B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8712" y="6508791"/>
              <a:ext cx="2895600" cy="271054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000" kern="120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Rockwell" panose="02060603020205020403" pitchFamily="18" charset="0"/>
                </a:rPr>
                <a:t>Department of Fish and Wildlife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defRPr>
            </a:lvl1pPr>
            <a:lvl2pPr>
              <a:defRPr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defRPr>
            </a:lvl2pPr>
            <a:lvl3pPr>
              <a:defRPr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defRPr>
            </a:lvl3pPr>
            <a:lvl4pPr>
              <a:defRPr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defRPr>
            </a:lvl4pPr>
            <a:lvl5pPr>
              <a:defRPr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DBA94AF-89B8-C1EA-8886-0C5A99EDDB56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67B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F5D478C-F319-6194-ABCC-B9EFCD8C98B5}"/>
              </a:ext>
            </a:extLst>
          </p:cNvPr>
          <p:cNvGrpSpPr/>
          <p:nvPr userDrawn="1"/>
        </p:nvGrpSpPr>
        <p:grpSpPr>
          <a:xfrm>
            <a:off x="0" y="6126163"/>
            <a:ext cx="9144000" cy="731837"/>
            <a:chOff x="0" y="6126163"/>
            <a:chExt cx="9144000" cy="73183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2EF929-9137-2C3F-7D92-11AD46618B15}"/>
                </a:ext>
              </a:extLst>
            </p:cNvPr>
            <p:cNvSpPr/>
            <p:nvPr userDrawn="1"/>
          </p:nvSpPr>
          <p:spPr>
            <a:xfrm>
              <a:off x="0" y="6477000"/>
              <a:ext cx="9144000" cy="381000"/>
            </a:xfrm>
            <a:prstGeom prst="rect">
              <a:avLst/>
            </a:prstGeom>
            <a:solidFill>
              <a:srgbClr val="067B5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123BB1-6C6C-09A3-EBB7-6ADFC58436C5}"/>
                </a:ext>
              </a:extLst>
            </p:cNvPr>
            <p:cNvSpPr/>
            <p:nvPr userDrawn="1"/>
          </p:nvSpPr>
          <p:spPr>
            <a:xfrm>
              <a:off x="0" y="6423843"/>
              <a:ext cx="9144000" cy="53157"/>
            </a:xfrm>
            <a:prstGeom prst="rect">
              <a:avLst/>
            </a:prstGeom>
            <a:solidFill>
              <a:srgbClr val="8ACC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806180D-6234-119D-BB8C-9C4C6D28E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6126163"/>
              <a:ext cx="533400" cy="662805"/>
            </a:xfrm>
            <a:prstGeom prst="rect">
              <a:avLst/>
            </a:prstGeom>
          </p:spPr>
        </p:pic>
        <p:sp>
          <p:nvSpPr>
            <p:cNvPr id="12" name="Footer Placeholder 3">
              <a:extLst>
                <a:ext uri="{FF2B5EF4-FFF2-40B4-BE49-F238E27FC236}">
                  <a16:creationId xmlns:a16="http://schemas.microsoft.com/office/drawing/2014/main" id="{C13DE0F4-F290-5851-FA15-2C94841E18E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8712" y="6508791"/>
              <a:ext cx="2895600" cy="271054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000" kern="120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Rockwell" panose="02060603020205020403" pitchFamily="18" charset="0"/>
                </a:rPr>
                <a:t>Department of Fish and Wildlife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A4EBEEE-D2C2-D6F5-7812-21864370DB7F}"/>
              </a:ext>
            </a:extLst>
          </p:cNvPr>
          <p:cNvGrpSpPr/>
          <p:nvPr userDrawn="1"/>
        </p:nvGrpSpPr>
        <p:grpSpPr>
          <a:xfrm>
            <a:off x="0" y="6126163"/>
            <a:ext cx="9144000" cy="731837"/>
            <a:chOff x="0" y="6126163"/>
            <a:chExt cx="9144000" cy="73183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BF1103A-5A4B-8AF4-08EA-619FB27B7028}"/>
                </a:ext>
              </a:extLst>
            </p:cNvPr>
            <p:cNvSpPr/>
            <p:nvPr userDrawn="1"/>
          </p:nvSpPr>
          <p:spPr>
            <a:xfrm>
              <a:off x="0" y="6477000"/>
              <a:ext cx="9144000" cy="381000"/>
            </a:xfrm>
            <a:prstGeom prst="rect">
              <a:avLst/>
            </a:prstGeom>
            <a:solidFill>
              <a:srgbClr val="067B5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C4C2D3D-CDA9-CBF5-1EFB-467507020268}"/>
                </a:ext>
              </a:extLst>
            </p:cNvPr>
            <p:cNvSpPr/>
            <p:nvPr userDrawn="1"/>
          </p:nvSpPr>
          <p:spPr>
            <a:xfrm>
              <a:off x="0" y="6423843"/>
              <a:ext cx="9144000" cy="53157"/>
            </a:xfrm>
            <a:prstGeom prst="rect">
              <a:avLst/>
            </a:prstGeom>
            <a:solidFill>
              <a:srgbClr val="8ACC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9628D4E-C4F2-6E6B-BDBD-77593FEEFE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6126163"/>
              <a:ext cx="533400" cy="662805"/>
            </a:xfrm>
            <a:prstGeom prst="rect">
              <a:avLst/>
            </a:prstGeom>
          </p:spPr>
        </p:pic>
        <p:sp>
          <p:nvSpPr>
            <p:cNvPr id="14" name="Footer Placeholder 3">
              <a:extLst>
                <a:ext uri="{FF2B5EF4-FFF2-40B4-BE49-F238E27FC236}">
                  <a16:creationId xmlns:a16="http://schemas.microsoft.com/office/drawing/2014/main" id="{D2833793-22D3-00FD-AEB7-7E5FD9F5C06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8712" y="6508791"/>
              <a:ext cx="2895600" cy="271054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000" kern="120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Rockwell" panose="02060603020205020403" pitchFamily="18" charset="0"/>
                </a:rPr>
                <a:t>Department of Fish and Wildlife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9AB3520-45B0-7297-7156-217327D7C919}"/>
              </a:ext>
            </a:extLst>
          </p:cNvPr>
          <p:cNvGrpSpPr/>
          <p:nvPr userDrawn="1"/>
        </p:nvGrpSpPr>
        <p:grpSpPr>
          <a:xfrm>
            <a:off x="0" y="6126163"/>
            <a:ext cx="9144000" cy="731837"/>
            <a:chOff x="0" y="6126163"/>
            <a:chExt cx="9144000" cy="73183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E013EEE-7B27-AD75-14B2-32C45C11A203}"/>
                </a:ext>
              </a:extLst>
            </p:cNvPr>
            <p:cNvSpPr/>
            <p:nvPr userDrawn="1"/>
          </p:nvSpPr>
          <p:spPr>
            <a:xfrm>
              <a:off x="0" y="6477000"/>
              <a:ext cx="9144000" cy="381000"/>
            </a:xfrm>
            <a:prstGeom prst="rect">
              <a:avLst/>
            </a:prstGeom>
            <a:solidFill>
              <a:srgbClr val="067B5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A015610-8658-A286-D06B-6BC109651C4C}"/>
                </a:ext>
              </a:extLst>
            </p:cNvPr>
            <p:cNvSpPr/>
            <p:nvPr userDrawn="1"/>
          </p:nvSpPr>
          <p:spPr>
            <a:xfrm>
              <a:off x="0" y="6423843"/>
              <a:ext cx="9144000" cy="53157"/>
            </a:xfrm>
            <a:prstGeom prst="rect">
              <a:avLst/>
            </a:prstGeom>
            <a:solidFill>
              <a:srgbClr val="8ACC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3EF88C-4083-CBF3-E89B-2533B45529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6126163"/>
              <a:ext cx="533400" cy="662805"/>
            </a:xfrm>
            <a:prstGeom prst="rect">
              <a:avLst/>
            </a:prstGeom>
          </p:spPr>
        </p:pic>
        <p:sp>
          <p:nvSpPr>
            <p:cNvPr id="10" name="Footer Placeholder 3">
              <a:extLst>
                <a:ext uri="{FF2B5EF4-FFF2-40B4-BE49-F238E27FC236}">
                  <a16:creationId xmlns:a16="http://schemas.microsoft.com/office/drawing/2014/main" id="{A54057B3-2B89-1391-F5F4-ED135367442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8712" y="6508791"/>
              <a:ext cx="2895600" cy="271054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000" kern="120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Rockwell" panose="02060603020205020403" pitchFamily="18" charset="0"/>
                </a:rPr>
                <a:t>Department of Fish and Wildlife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04235E1-CC46-166D-C8BF-5F6B3D1544E5}"/>
              </a:ext>
            </a:extLst>
          </p:cNvPr>
          <p:cNvGrpSpPr/>
          <p:nvPr userDrawn="1"/>
        </p:nvGrpSpPr>
        <p:grpSpPr>
          <a:xfrm>
            <a:off x="0" y="6126163"/>
            <a:ext cx="9144000" cy="731837"/>
            <a:chOff x="0" y="6126163"/>
            <a:chExt cx="9144000" cy="7318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D23E57-5276-BC23-CBFC-2CD2EA7A6398}"/>
                </a:ext>
              </a:extLst>
            </p:cNvPr>
            <p:cNvSpPr/>
            <p:nvPr userDrawn="1"/>
          </p:nvSpPr>
          <p:spPr>
            <a:xfrm>
              <a:off x="0" y="6477000"/>
              <a:ext cx="9144000" cy="381000"/>
            </a:xfrm>
            <a:prstGeom prst="rect">
              <a:avLst/>
            </a:prstGeom>
            <a:solidFill>
              <a:srgbClr val="067B5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46A2A75-DB58-6B9C-1805-EFA21942FF8C}"/>
                </a:ext>
              </a:extLst>
            </p:cNvPr>
            <p:cNvSpPr/>
            <p:nvPr userDrawn="1"/>
          </p:nvSpPr>
          <p:spPr>
            <a:xfrm>
              <a:off x="0" y="6423843"/>
              <a:ext cx="9144000" cy="53157"/>
            </a:xfrm>
            <a:prstGeom prst="rect">
              <a:avLst/>
            </a:prstGeom>
            <a:solidFill>
              <a:srgbClr val="8ACC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B99FA68-E2A7-4EBA-D9C4-DF6EB902E9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6126163"/>
              <a:ext cx="533400" cy="662805"/>
            </a:xfrm>
            <a:prstGeom prst="rect">
              <a:avLst/>
            </a:prstGeom>
          </p:spPr>
        </p:pic>
        <p:sp>
          <p:nvSpPr>
            <p:cNvPr id="9" name="Footer Placeholder 3">
              <a:extLst>
                <a:ext uri="{FF2B5EF4-FFF2-40B4-BE49-F238E27FC236}">
                  <a16:creationId xmlns:a16="http://schemas.microsoft.com/office/drawing/2014/main" id="{8F1014C8-F973-4A22-E1A6-0BF5A19A24E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8712" y="6508791"/>
              <a:ext cx="2895600" cy="271054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000" kern="120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Rockwell" panose="02060603020205020403" pitchFamily="18" charset="0"/>
                </a:rPr>
                <a:t>Department of Fish and Wildlife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1C87A58-C02F-1B8B-FE62-0B3CD6195A1D}"/>
              </a:ext>
            </a:extLst>
          </p:cNvPr>
          <p:cNvGrpSpPr/>
          <p:nvPr userDrawn="1"/>
        </p:nvGrpSpPr>
        <p:grpSpPr>
          <a:xfrm>
            <a:off x="0" y="6126163"/>
            <a:ext cx="9144000" cy="731837"/>
            <a:chOff x="0" y="6126163"/>
            <a:chExt cx="9144000" cy="73183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872349-5B24-3F57-6880-5CBA9F22850F}"/>
                </a:ext>
              </a:extLst>
            </p:cNvPr>
            <p:cNvSpPr/>
            <p:nvPr userDrawn="1"/>
          </p:nvSpPr>
          <p:spPr>
            <a:xfrm>
              <a:off x="0" y="6477000"/>
              <a:ext cx="9144000" cy="381000"/>
            </a:xfrm>
            <a:prstGeom prst="rect">
              <a:avLst/>
            </a:prstGeom>
            <a:solidFill>
              <a:srgbClr val="067B5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299664-4603-9976-95A6-16926F7BC204}"/>
                </a:ext>
              </a:extLst>
            </p:cNvPr>
            <p:cNvSpPr/>
            <p:nvPr userDrawn="1"/>
          </p:nvSpPr>
          <p:spPr>
            <a:xfrm>
              <a:off x="0" y="6423843"/>
              <a:ext cx="9144000" cy="53157"/>
            </a:xfrm>
            <a:prstGeom prst="rect">
              <a:avLst/>
            </a:prstGeom>
            <a:solidFill>
              <a:srgbClr val="8ACC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2DDBF73-9601-7BCD-80FB-3A9E2A270AB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6126163"/>
              <a:ext cx="533400" cy="662805"/>
            </a:xfrm>
            <a:prstGeom prst="rect">
              <a:avLst/>
            </a:prstGeom>
          </p:spPr>
        </p:pic>
        <p:sp>
          <p:nvSpPr>
            <p:cNvPr id="12" name="Footer Placeholder 3">
              <a:extLst>
                <a:ext uri="{FF2B5EF4-FFF2-40B4-BE49-F238E27FC236}">
                  <a16:creationId xmlns:a16="http://schemas.microsoft.com/office/drawing/2014/main" id="{CB78BADA-2795-BE0C-8AB4-561B5D1F625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8712" y="6508791"/>
              <a:ext cx="2895600" cy="271054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000" kern="120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Rockwell" panose="02060603020205020403" pitchFamily="18" charset="0"/>
                </a:rPr>
                <a:t>Department of Fish and Wildlife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49BFB6C-FA0C-A9B0-78DE-7D331E4C1B0C}"/>
              </a:ext>
            </a:extLst>
          </p:cNvPr>
          <p:cNvGrpSpPr/>
          <p:nvPr userDrawn="1"/>
        </p:nvGrpSpPr>
        <p:grpSpPr>
          <a:xfrm>
            <a:off x="0" y="6126163"/>
            <a:ext cx="9144000" cy="731837"/>
            <a:chOff x="0" y="6126163"/>
            <a:chExt cx="9144000" cy="73183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2F6F56-F7ED-EFD1-B673-6297CBE05767}"/>
                </a:ext>
              </a:extLst>
            </p:cNvPr>
            <p:cNvSpPr/>
            <p:nvPr userDrawn="1"/>
          </p:nvSpPr>
          <p:spPr>
            <a:xfrm>
              <a:off x="0" y="6477000"/>
              <a:ext cx="9144000" cy="381000"/>
            </a:xfrm>
            <a:prstGeom prst="rect">
              <a:avLst/>
            </a:prstGeom>
            <a:solidFill>
              <a:srgbClr val="067B5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294DFB-3154-98AB-384E-B510CA1A49BD}"/>
                </a:ext>
              </a:extLst>
            </p:cNvPr>
            <p:cNvSpPr/>
            <p:nvPr userDrawn="1"/>
          </p:nvSpPr>
          <p:spPr>
            <a:xfrm>
              <a:off x="0" y="6423843"/>
              <a:ext cx="9144000" cy="53157"/>
            </a:xfrm>
            <a:prstGeom prst="rect">
              <a:avLst/>
            </a:prstGeom>
            <a:solidFill>
              <a:srgbClr val="8ACC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5019FF9-A368-51FB-BA4F-BDA3A6DDB13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6126163"/>
              <a:ext cx="533400" cy="662805"/>
            </a:xfrm>
            <a:prstGeom prst="rect">
              <a:avLst/>
            </a:prstGeom>
          </p:spPr>
        </p:pic>
        <p:sp>
          <p:nvSpPr>
            <p:cNvPr id="12" name="Footer Placeholder 3">
              <a:extLst>
                <a:ext uri="{FF2B5EF4-FFF2-40B4-BE49-F238E27FC236}">
                  <a16:creationId xmlns:a16="http://schemas.microsoft.com/office/drawing/2014/main" id="{7AEFC566-F6D7-CD76-AD4F-660FB437A36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98712" y="6508791"/>
              <a:ext cx="2895600" cy="271054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000" kern="120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Rockwell" panose="02060603020205020403" pitchFamily="18" charset="0"/>
                </a:rPr>
                <a:t>Department of Fish and Wildlife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8998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kern="1200">
          <a:solidFill>
            <a:srgbClr val="007A53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28557A"/>
          </a:solidFill>
          <a:latin typeface="Ebrima" panose="02000000000000000000" pitchFamily="2" charset="0"/>
          <a:ea typeface="Ebrima" panose="02000000000000000000" pitchFamily="2" charset="0"/>
          <a:cs typeface="Ebrima" panose="02000000000000000000" pitchFamily="2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28557A"/>
          </a:solidFill>
          <a:latin typeface="Ebrima" panose="02000000000000000000" pitchFamily="2" charset="0"/>
          <a:ea typeface="Ebrima" panose="02000000000000000000" pitchFamily="2" charset="0"/>
          <a:cs typeface="Ebrima" panose="02000000000000000000" pitchFamily="2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28557A"/>
          </a:solidFill>
          <a:latin typeface="Ebrima" panose="02000000000000000000" pitchFamily="2" charset="0"/>
          <a:ea typeface="Ebrima" panose="02000000000000000000" pitchFamily="2" charset="0"/>
          <a:cs typeface="Ebrima" panose="02000000000000000000" pitchFamily="2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8557A"/>
          </a:solidFill>
          <a:latin typeface="Ebrima" panose="02000000000000000000" pitchFamily="2" charset="0"/>
          <a:ea typeface="Ebrima" panose="02000000000000000000" pitchFamily="2" charset="0"/>
          <a:cs typeface="Ebrima" panose="02000000000000000000" pitchFamily="2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28557A"/>
          </a:solidFill>
          <a:latin typeface="Ebrima" panose="02000000000000000000" pitchFamily="2" charset="0"/>
          <a:ea typeface="Ebrima" panose="02000000000000000000" pitchFamily="2" charset="0"/>
          <a:cs typeface="Ebrima" panose="02000000000000000000" pitchFamily="2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Pandoc</a:t>
            </a:r>
            <a:r>
              <a:rPr dirty="0"/>
              <a:t> Template for </a:t>
            </a:r>
            <a:r>
              <a:rPr dirty="0" err="1"/>
              <a:t>Powerpoint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Peter Conrad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26 November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Blockquotes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Blockquotes look like this.</a:t>
            </a:r>
          </a:p>
          <a:p>
            <a:pPr marL="1270000" lvl="0" indent="0">
              <a:buNone/>
            </a:pPr>
            <a:r>
              <a:rPr sz="2000"/>
              <a:t>Here is a blockquote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Section Title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to do a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 like to use:</a:t>
            </a:r>
          </a:p>
          <a:p>
            <a:pPr lvl="1"/>
            <a:r>
              <a:t>H1 for section titles</a:t>
            </a:r>
          </a:p>
          <a:p>
            <a:pPr lvl="1"/>
            <a:r>
              <a:t>H2 for slide titles</a:t>
            </a:r>
          </a:p>
          <a:p>
            <a:pPr lvl="1"/>
            <a:r>
              <a:t>H3 for additional headings in slides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t>Two-column slide with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Left column:</a:t>
            </a:r>
          </a:p>
          <a:p>
            <a:pPr lvl="1"/>
            <a:r>
              <a:t>Bullet</a:t>
            </a:r>
          </a:p>
          <a:p>
            <a:pPr lvl="1"/>
            <a:r>
              <a:t>Bullet</a:t>
            </a:r>
          </a:p>
          <a:p>
            <a:pPr lvl="1"/>
            <a:r>
              <a:t>Bullet</a:t>
            </a:r>
          </a:p>
        </p:txBody>
      </p:sp>
      <p:pic>
        <p:nvPicPr>
          <p:cNvPr id="4" name="Picture 1" descr="bench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349500"/>
            <a:ext cx="4038600" cy="302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Heading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 image</a:t>
            </a:r>
          </a:p>
        </p:txBody>
      </p:sp>
      <p:pic>
        <p:nvPicPr>
          <p:cNvPr id="3" name="Picture 1" descr="bench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Alt text looks like this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Bullet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Bullets work</a:t>
            </a:r>
          </a:p>
          <a:p>
            <a:pPr lvl="2"/>
            <a:r>
              <a:t>Indenting works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Ordered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t>Ordered lists work</a:t>
            </a:r>
          </a:p>
          <a:p>
            <a:pPr lvl="2">
              <a:buAutoNum type="arabicPeriod"/>
            </a:pPr>
            <a:r>
              <a:t>Sub-lists in ordered lists</a:t>
            </a:r>
          </a:p>
          <a:p>
            <a:pPr lvl="1">
              <a:buAutoNum type="arabicPeriod"/>
            </a:pPr>
            <a:r>
              <a:t>Next item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JavaScript: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var</a:t>
            </a:r>
            <a:r>
              <a:rPr sz="1800">
                <a:latin typeface="Courier"/>
              </a:rPr>
              <a:t> 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"JavaScript syntax highlighting"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sz="1800">
                <a:solidFill>
                  <a:srgbClr val="7D9029"/>
                </a:solidFill>
                <a:latin typeface="Courier"/>
              </a:rPr>
              <a:t>alert</a:t>
            </a:r>
            <a:r>
              <a:rPr sz="1800">
                <a:latin typeface="Courier"/>
              </a:rPr>
              <a:t>(s)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</a:p>
          <a:p>
            <a:pPr marL="0" lvl="0" indent="0">
              <a:buNone/>
            </a:pPr>
            <a:r>
              <a:t>Python: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"Python syntax highlighting"</a:t>
            </a:r>
            <a:br/>
            <a:r>
              <a:rPr sz="1800">
                <a:latin typeface="Courier"/>
              </a:rPr>
              <a:t>print s</a:t>
            </a:r>
          </a:p>
          <a:p>
            <a:pPr marL="0" lvl="0" indent="0">
              <a:buNone/>
            </a:pPr>
            <a:r>
              <a:t>Something else: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No language indicated, so no syntax highlighting. 
But let's throw in a &lt;b&gt;tag&lt;/b&gt;.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200</Words>
  <Application>Microsoft Office PowerPoint</Application>
  <PresentationFormat>On-screen Show (4:3)</PresentationFormat>
  <Paragraphs>79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</vt:lpstr>
      <vt:lpstr>Ebrima</vt:lpstr>
      <vt:lpstr>Rockwell</vt:lpstr>
      <vt:lpstr>Office Theme</vt:lpstr>
      <vt:lpstr>Pandoc Template for Powerpoint</vt:lpstr>
      <vt:lpstr>Section Title</vt:lpstr>
      <vt:lpstr>How to do a slide</vt:lpstr>
      <vt:lpstr>Two-column slide with image</vt:lpstr>
      <vt:lpstr>Table</vt:lpstr>
      <vt:lpstr>An image</vt:lpstr>
      <vt:lpstr>Bullet lists</vt:lpstr>
      <vt:lpstr>Ordered lists</vt:lpstr>
      <vt:lpstr>Code</vt:lpstr>
      <vt:lpstr>Blockquotes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Pandoc Template for Powerpoint</dc:title>
  <dc:creator>Peter Conrad</dc:creator>
  <cp:keywords/>
  <cp:lastModifiedBy>Best, John K (DFW)</cp:lastModifiedBy>
  <cp:revision>8</cp:revision>
  <dcterms:created xsi:type="dcterms:W3CDTF">2019-11-27T04:37:03Z</dcterms:created>
  <dcterms:modified xsi:type="dcterms:W3CDTF">2023-08-28T17:24:44Z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26 November 2019</vt:lpwstr>
  </property>
  <property fmtid="{D5CDD505-2E9C-101B-9397-08002B2CF9AE}" pid="3" name="MSIP_Label_45011977-b912-4387-97a4-f4c94a801377_Enabled">
    <vt:lpwstr>true</vt:lpwstr>
  </property>
  <property fmtid="{D5CDD505-2E9C-101B-9397-08002B2CF9AE}" pid="4" name="MSIP_Label_45011977-b912-4387-97a4-f4c94a801377_SetDate">
    <vt:lpwstr>2023-08-23T20:18:02Z</vt:lpwstr>
  </property>
  <property fmtid="{D5CDD505-2E9C-101B-9397-08002B2CF9AE}" pid="5" name="MSIP_Label_45011977-b912-4387-97a4-f4c94a801377_Method">
    <vt:lpwstr>Standard</vt:lpwstr>
  </property>
  <property fmtid="{D5CDD505-2E9C-101B-9397-08002B2CF9AE}" pid="6" name="MSIP_Label_45011977-b912-4387-97a4-f4c94a801377_Name">
    <vt:lpwstr>Uncategorized Data</vt:lpwstr>
  </property>
  <property fmtid="{D5CDD505-2E9C-101B-9397-08002B2CF9AE}" pid="7" name="MSIP_Label_45011977-b912-4387-97a4-f4c94a801377_SiteId">
    <vt:lpwstr>11d0e217-264e-400a-8ba0-57dcc127d72d</vt:lpwstr>
  </property>
  <property fmtid="{D5CDD505-2E9C-101B-9397-08002B2CF9AE}" pid="8" name="MSIP_Label_45011977-b912-4387-97a4-f4c94a801377_ActionId">
    <vt:lpwstr>36859158-a4dc-4a40-b95e-e9c27878a215</vt:lpwstr>
  </property>
  <property fmtid="{D5CDD505-2E9C-101B-9397-08002B2CF9AE}" pid="9" name="MSIP_Label_45011977-b912-4387-97a4-f4c94a801377_ContentBits">
    <vt:lpwstr>0</vt:lpwstr>
  </property>
</Properties>
</file>