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66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549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5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5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8449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7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4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1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95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400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9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ubuntu.com/lts/serverguide/ftp-server.html" TargetMode="External"/><Relationship Id="rId13" Type="http://schemas.openxmlformats.org/officeDocument/2006/relationships/hyperlink" Target="http://diconnect.portal.dicentral.com/PublishingImages/images/Communication-Prorocols/sftp-software-illustration.jpg%20%5b2" TargetMode="External"/><Relationship Id="rId3" Type="http://schemas.openxmlformats.org/officeDocument/2006/relationships/hyperlink" Target="http://www.ford-hutchinson.com/~fh-1-pfh/ftps-ext.html" TargetMode="External"/><Relationship Id="rId7" Type="http://schemas.openxmlformats.org/officeDocument/2006/relationships/hyperlink" Target="https://tools.ietf.org/html/rfc7525" TargetMode="External"/><Relationship Id="rId12" Type="http://schemas.openxmlformats.org/officeDocument/2006/relationships/hyperlink" Target="https://cdn.shopify.com/s/files/1/1198/9148/t/2/assets/logo.png?6135101772185911920" TargetMode="External"/><Relationship Id="rId2" Type="http://schemas.openxmlformats.org/officeDocument/2006/relationships/hyperlink" Target="https://tools.ietf.org/html/rfc421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lobalscape.com/solutions/ftp-alternatives" TargetMode="External"/><Relationship Id="rId11" Type="http://schemas.openxmlformats.org/officeDocument/2006/relationships/hyperlink" Target="https://static.goanywhere.com/images/products/mft/FTPS_narrow_web.png" TargetMode="External"/><Relationship Id="rId5" Type="http://schemas.openxmlformats.org/officeDocument/2006/relationships/hyperlink" Target="https://www.techopedia.com/definition/26108/ftp-server" TargetMode="External"/><Relationship Id="rId10" Type="http://schemas.openxmlformats.org/officeDocument/2006/relationships/hyperlink" Target="https://multimedia.journalism.berkeley.edu/wp-content/uploads/2014/09/ftp_made_simple-main.jpg" TargetMode="External"/><Relationship Id="rId4" Type="http://schemas.openxmlformats.org/officeDocument/2006/relationships/hyperlink" Target="http://diconnect.portal.dicentral.com/PublishingImages/images/Communication-Prorocols/sftp-software-illustration.jpg" TargetMode="External"/><Relationship Id="rId9" Type="http://schemas.openxmlformats.org/officeDocument/2006/relationships/hyperlink" Target="https://blog.ipswitch.com/file-transfer-protocol-ftp-managed-file-transfer-mft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FTP SERVER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Jakob Engl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070" y="1264766"/>
            <a:ext cx="4495800" cy="2157884"/>
          </a:xfrm>
        </p:spPr>
        <p:txBody>
          <a:bodyPr>
            <a:normAutofit/>
          </a:bodyPr>
          <a:lstStyle/>
          <a:p>
            <a:r>
              <a:rPr lang="de-DE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Inhaltsverzeichnis</a:t>
            </a:r>
            <a:endParaRPr lang="de-DE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Allgemeines</a:t>
            </a:r>
            <a:endParaRPr lang="de-DE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Nachteile &amp; </a:t>
            </a:r>
            <a:r>
              <a:rPr lang="de-DE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Alternative</a:t>
            </a:r>
            <a:endParaRPr lang="de-DE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Quellen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9754" b="10293"/>
          <a:stretch/>
        </p:blipFill>
        <p:spPr>
          <a:xfrm>
            <a:off x="5532120" y="-12700"/>
            <a:ext cx="6659880" cy="68707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706225" y="648866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1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9628" y="673100"/>
            <a:ext cx="9518572" cy="1456807"/>
          </a:xfrm>
        </p:spPr>
        <p:txBody>
          <a:bodyPr/>
          <a:lstStyle/>
          <a:p>
            <a:r>
              <a:rPr lang="de-DE" dirty="0" smtClean="0">
                <a:latin typeface="Century Gothic" panose="020B0502020202020204" pitchFamily="34" charset="0"/>
              </a:rPr>
              <a:t>Definition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61184" y="2663376"/>
            <a:ext cx="5944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Century Gothic" panose="020B0502020202020204" pitchFamily="34" charset="0"/>
              </a:rPr>
              <a:t>Dateien über </a:t>
            </a:r>
            <a:r>
              <a:rPr lang="de-DE" sz="2800" dirty="0" smtClean="0">
                <a:latin typeface="Century Gothic" panose="020B0502020202020204" pitchFamily="34" charset="0"/>
              </a:rPr>
              <a:t>Internet/ Intranet </a:t>
            </a:r>
            <a:r>
              <a:rPr lang="de-DE" sz="2800" dirty="0">
                <a:latin typeface="Century Gothic" panose="020B0502020202020204" pitchFamily="34" charset="0"/>
              </a:rPr>
              <a:t>austauschen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Century Gothic" panose="020B0502020202020204" pitchFamily="34" charset="0"/>
              </a:rPr>
              <a:t>Server/ PC mit FTP </a:t>
            </a:r>
            <a:r>
              <a:rPr lang="de-DE" sz="2800" dirty="0" smtClean="0">
                <a:latin typeface="Century Gothic" panose="020B0502020202020204" pitchFamily="34" charset="0"/>
              </a:rPr>
              <a:t>Adresse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u="sng" dirty="0"/>
              <a:t>ftp://&lt;adresse&gt;:&lt;port</a:t>
            </a:r>
            <a:r>
              <a:rPr lang="de-DE" sz="2800" dirty="0"/>
              <a:t>&gt;</a:t>
            </a:r>
          </a:p>
          <a:p>
            <a:pPr lvl="1"/>
            <a:endParaRPr lang="de-DE" sz="2800" dirty="0" smtClean="0">
              <a:latin typeface="Century Gothic" panose="020B0502020202020204" pitchFamily="34" charset="0"/>
            </a:endParaRPr>
          </a:p>
        </p:txBody>
      </p:sp>
      <p:sp>
        <p:nvSpPr>
          <p:cNvPr id="4" name="AutoShape 2" descr="Bildergebnis"/>
          <p:cNvSpPr>
            <a:spLocks noChangeAspect="1" noChangeArrowheads="1"/>
          </p:cNvSpPr>
          <p:nvPr/>
        </p:nvSpPr>
        <p:spPr bwMode="auto">
          <a:xfrm>
            <a:off x="228600" y="-157163"/>
            <a:ext cx="5486399" cy="32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40" y="673100"/>
            <a:ext cx="5018663" cy="21203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271683" y="2873522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[2]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441" y="3322891"/>
            <a:ext cx="4629993" cy="19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71600" y="2390775"/>
            <a:ext cx="4391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Century Gothic" panose="020B0502020202020204" pitchFamily="34" charset="0"/>
              </a:rPr>
              <a:t>TCP statt UDP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Century Gothic" panose="020B0502020202020204" pitchFamily="34" charset="0"/>
              </a:rPr>
              <a:t>IPv4/ IPv6</a:t>
            </a:r>
            <a:endParaRPr lang="de-DE" sz="2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Century Gothic" panose="020B0502020202020204" pitchFamily="34" charset="0"/>
              </a:rPr>
              <a:t>Port: </a:t>
            </a:r>
            <a:r>
              <a:rPr lang="de-DE" sz="2800" dirty="0">
                <a:latin typeface="Century Gothic" panose="020B0502020202020204" pitchFamily="34" charset="0"/>
              </a:rPr>
              <a:t>21</a:t>
            </a:r>
            <a:endParaRPr lang="de-DE" sz="28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Century Gothic" panose="020B0502020202020204" pitchFamily="34" charset="0"/>
              </a:rPr>
              <a:t>Client </a:t>
            </a:r>
            <a:r>
              <a:rPr lang="de-DE" sz="2800" dirty="0">
                <a:latin typeface="Century Gothic" panose="020B0502020202020204" pitchFamily="34" charset="0"/>
              </a:rPr>
              <a:t>+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Century Gothic" panose="020B0502020202020204" pitchFamily="34" charset="0"/>
              </a:rPr>
              <a:t>Öffentliche FTP-Server</a:t>
            </a:r>
          </a:p>
          <a:p>
            <a:pPr lvl="1"/>
            <a:endParaRPr lang="de-DE" sz="28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Century Gothic" panose="020B0502020202020204" pitchFamily="34" charset="0"/>
            </a:endParaRPr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834" y="2585860"/>
            <a:ext cx="3086531" cy="25435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34" y="537191"/>
            <a:ext cx="3179622" cy="11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0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9628" y="673100"/>
            <a:ext cx="9518572" cy="1456807"/>
          </a:xfrm>
        </p:spPr>
        <p:txBody>
          <a:bodyPr/>
          <a:lstStyle/>
          <a:p>
            <a:r>
              <a:rPr lang="de-DE" dirty="0" smtClean="0">
                <a:latin typeface="Century Gothic" panose="020B0502020202020204" pitchFamily="34" charset="0"/>
              </a:rPr>
              <a:t>Anwendung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43797" y="1690926"/>
            <a:ext cx="5622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Daten auf Server </a:t>
            </a:r>
            <a:r>
              <a:rPr lang="de-DE" sz="2800" dirty="0" smtClean="0"/>
              <a:t>speichern – </a:t>
            </a:r>
            <a:r>
              <a:rPr lang="de-DE" sz="2800" dirty="0" err="1" smtClean="0"/>
              <a:t>put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Daten von Server </a:t>
            </a:r>
            <a:r>
              <a:rPr lang="de-DE" sz="2800" dirty="0" smtClean="0"/>
              <a:t>laden – </a:t>
            </a:r>
            <a:r>
              <a:rPr lang="de-DE" sz="2800" dirty="0" err="1" smtClean="0"/>
              <a:t>get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Ordnerstruktur </a:t>
            </a:r>
            <a:r>
              <a:rPr lang="de-DE" sz="2800" dirty="0" smtClean="0"/>
              <a:t>anzeigen</a:t>
            </a:r>
            <a:r>
              <a:rPr lang="de-DE" sz="2800" dirty="0"/>
              <a:t> </a:t>
            </a:r>
            <a:r>
              <a:rPr lang="de-DE" sz="2800" dirty="0" smtClean="0"/>
              <a:t>– </a:t>
            </a:r>
            <a:r>
              <a:rPr lang="de-DE" sz="2800" dirty="0" err="1" smtClean="0"/>
              <a:t>ls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Verwendung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Treiber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Alles…</a:t>
            </a:r>
          </a:p>
        </p:txBody>
      </p:sp>
      <p:sp>
        <p:nvSpPr>
          <p:cNvPr id="4" name="AutoShape 2" descr="Bildergebnis"/>
          <p:cNvSpPr>
            <a:spLocks noChangeAspect="1" noChangeArrowheads="1"/>
          </p:cNvSpPr>
          <p:nvPr/>
        </p:nvSpPr>
        <p:spPr bwMode="auto">
          <a:xfrm>
            <a:off x="228600" y="-157163"/>
            <a:ext cx="5486399" cy="32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2640466"/>
            <a:ext cx="4760772" cy="174088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931162" y="485293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1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99283" y="1566115"/>
            <a:ext cx="55078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Authentifizierung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Benutzername</a:t>
            </a:r>
            <a:endParaRPr lang="de-D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Passwort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Nicht sicher</a:t>
            </a:r>
            <a:endParaRPr lang="de-D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FTPS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SSL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Verschlüsselte Daten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SFTP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SSH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Verschlüsselte Verbindung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/>
          </a:p>
        </p:txBody>
      </p:sp>
      <p:pic>
        <p:nvPicPr>
          <p:cNvPr id="2050" name="Picture 2" descr="https://static.goanywhere.com/images/products/mft/FTPS_narrow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214982"/>
            <a:ext cx="3438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864502" y="4012939"/>
            <a:ext cx="9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[4]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154540" y="5522175"/>
            <a:ext cx="4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[5]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26" y="151752"/>
            <a:ext cx="3179622" cy="116269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6089" y="4398068"/>
            <a:ext cx="635406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326392"/>
            <a:ext cx="9601200" cy="1485900"/>
          </a:xfrm>
        </p:spPr>
        <p:txBody>
          <a:bodyPr/>
          <a:lstStyle/>
          <a:p>
            <a:r>
              <a:rPr lang="de-DE" dirty="0" smtClean="0"/>
              <a:t>Nachteile &amp; </a:t>
            </a:r>
            <a:r>
              <a:rPr lang="de-DE" dirty="0" smtClean="0"/>
              <a:t>Alternative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71600" y="1431292"/>
            <a:ext cx="61297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Standardmäßig nicht verschlüsselt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MFT - </a:t>
            </a:r>
            <a:r>
              <a:rPr lang="de-DE" sz="2600" b="1" dirty="0" err="1" smtClean="0"/>
              <a:t>M</a:t>
            </a:r>
            <a:r>
              <a:rPr lang="de-DE" sz="2600" dirty="0" err="1" smtClean="0"/>
              <a:t>anaged</a:t>
            </a:r>
            <a:r>
              <a:rPr lang="de-DE" sz="2600" dirty="0" smtClean="0"/>
              <a:t> </a:t>
            </a:r>
            <a:r>
              <a:rPr lang="de-DE" sz="2600" b="1" dirty="0" smtClean="0"/>
              <a:t>F</a:t>
            </a:r>
            <a:r>
              <a:rPr lang="de-DE" sz="2600" dirty="0" smtClean="0"/>
              <a:t>ile </a:t>
            </a:r>
            <a:r>
              <a:rPr lang="de-DE" sz="2600" b="1" dirty="0" smtClean="0"/>
              <a:t>T</a:t>
            </a:r>
            <a:r>
              <a:rPr lang="de-DE" sz="2600" dirty="0" smtClean="0"/>
              <a:t>ransfer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Verschlüsselung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Rollen + Rechte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Zeitliche Beschränkung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Protokollierung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Wiederaufnahme nach Unterbrechung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Integrität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…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49282"/>
          <a:stretch/>
        </p:blipFill>
        <p:spPr>
          <a:xfrm>
            <a:off x="7728715" y="2768600"/>
            <a:ext cx="4114293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39115" y="1754659"/>
            <a:ext cx="111375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tools.ietf.org/html/rfc4217</a:t>
            </a:r>
            <a:r>
              <a:rPr lang="de-DE" dirty="0" smtClean="0"/>
              <a:t> - besucht am, 06.02.2018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http://www.ford-hutchinson.com/~</a:t>
            </a:r>
            <a:r>
              <a:rPr lang="de-DE" dirty="0" smtClean="0">
                <a:hlinkClick r:id="rId3"/>
              </a:rPr>
              <a:t>fh-1-pfh/ftps-ext.html</a:t>
            </a:r>
            <a:r>
              <a:rPr lang="de-DE" dirty="0" smtClean="0"/>
              <a:t> - besucht am, 06.02.2018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://tlswg.github.io/tls13-spec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  <a:r>
              <a:rPr lang="de-DE" dirty="0"/>
              <a:t>- besucht am, </a:t>
            </a:r>
            <a:r>
              <a:rPr lang="de-DE" dirty="0" smtClean="0"/>
              <a:t>06.02.2018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https://www.techopedia.com/definition/26108/ftp-server</a:t>
            </a:r>
            <a:r>
              <a:rPr lang="de-DE" dirty="0"/>
              <a:t> - besucht am, </a:t>
            </a:r>
            <a:r>
              <a:rPr lang="de-DE" dirty="0" smtClean="0"/>
              <a:t>06.02.2018</a:t>
            </a:r>
            <a:endParaRPr lang="de-DE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https://www.gnutls.org/manual/html_node/On-SSL-2-and-older-protocols.html </a:t>
            </a:r>
            <a:r>
              <a:rPr lang="de-DE" dirty="0"/>
              <a:t> - besucht am, </a:t>
            </a:r>
            <a:r>
              <a:rPr lang="de-DE" dirty="0" smtClean="0"/>
              <a:t>06.02.2018</a:t>
            </a:r>
            <a:endParaRPr lang="de-DE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hlinkClick r:id="rId4"/>
              </a:rPr>
              <a:t>https://tools.ietf.org/html/rfc7465</a:t>
            </a:r>
            <a:r>
              <a:rPr lang="de-DE" dirty="0" smtClean="0"/>
              <a:t> - besucht am, 06.02.2018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www.globalscape.com/solutions/ftp-alternatives</a:t>
            </a:r>
            <a:r>
              <a:rPr lang="de-DE" dirty="0" smtClean="0"/>
              <a:t> </a:t>
            </a:r>
            <a:r>
              <a:rPr lang="de-DE" dirty="0"/>
              <a:t>- besucht am, 06.02.2018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https://tools.ietf.org/html/rfc7525</a:t>
            </a:r>
            <a:r>
              <a:rPr lang="de-DE" dirty="0"/>
              <a:t> - besucht am, </a:t>
            </a:r>
            <a:r>
              <a:rPr lang="de-DE" dirty="0" smtClean="0"/>
              <a:t>06.02.2018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help.ubuntu.com/lts/serverguide/ftp-server.html</a:t>
            </a:r>
            <a:r>
              <a:rPr lang="de-DE" dirty="0" smtClean="0"/>
              <a:t> - </a:t>
            </a:r>
            <a:r>
              <a:rPr lang="de-DE" dirty="0"/>
              <a:t>besucht am, </a:t>
            </a:r>
            <a:r>
              <a:rPr lang="de-DE" dirty="0" smtClean="0"/>
              <a:t>06.02.2018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9"/>
              </a:rPr>
              <a:t>https://</a:t>
            </a:r>
            <a:r>
              <a:rPr lang="de-DE" dirty="0" smtClean="0">
                <a:hlinkClick r:id="rId9"/>
              </a:rPr>
              <a:t>blog.ipswitch.com/file-transfer-protocol-ftp-managed-file-transfer-mft</a:t>
            </a:r>
            <a:r>
              <a:rPr lang="de-DE" dirty="0" smtClean="0"/>
              <a:t> - besucht am 27.02.2018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10"/>
              </a:rPr>
              <a:t>https://</a:t>
            </a:r>
            <a:r>
              <a:rPr lang="de-DE" dirty="0" smtClean="0">
                <a:hlinkClick r:id="rId10"/>
              </a:rPr>
              <a:t>multimedia.journalism.berkeley.edu/wp-content/uploads/2014/09/ftp_made_simple-main.jpg</a:t>
            </a:r>
            <a:r>
              <a:rPr lang="de-DE" dirty="0" smtClean="0"/>
              <a:t> [1]</a:t>
            </a:r>
            <a:endParaRPr lang="de-DE" dirty="0" smtClean="0">
              <a:hlinkClick r:id="rId1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12"/>
              </a:rPr>
              <a:t>https://</a:t>
            </a:r>
            <a:r>
              <a:rPr lang="de-DE" dirty="0" smtClean="0">
                <a:hlinkClick r:id="rId12"/>
              </a:rPr>
              <a:t>www.ssh.com/s/ftp-client-server-1792x752-elq2a+sr.png </a:t>
            </a:r>
            <a:r>
              <a:rPr lang="de-DE" dirty="0"/>
              <a:t>[2]</a:t>
            </a:r>
            <a:endParaRPr lang="de-DE" dirty="0">
              <a:hlinkClick r:id="rId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hlinkClick r:id="rId12"/>
              </a:rPr>
              <a:t>https</a:t>
            </a:r>
            <a:r>
              <a:rPr lang="de-DE" dirty="0">
                <a:hlinkClick r:id="rId12"/>
              </a:rPr>
              <a:t>://</a:t>
            </a:r>
            <a:r>
              <a:rPr lang="de-DE" dirty="0" smtClean="0">
                <a:hlinkClick r:id="rId12"/>
              </a:rPr>
              <a:t>cdn.shopify.com/s/files/1/1198/9148/t/2/assets/logo.png?6135101772185911920</a:t>
            </a:r>
            <a:r>
              <a:rPr lang="de-DE" dirty="0" smtClean="0"/>
              <a:t> [3]</a:t>
            </a:r>
            <a:endParaRPr lang="de-DE" dirty="0" smtClean="0">
              <a:hlinkClick r:id="rId1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hlinkClick r:id="rId11"/>
              </a:rPr>
              <a:t>https</a:t>
            </a:r>
            <a:r>
              <a:rPr lang="de-DE" dirty="0">
                <a:hlinkClick r:id="rId11"/>
              </a:rPr>
              <a:t>://static.goanywhere.com/images/products/mft/FTPS_narrow_web.png</a:t>
            </a:r>
            <a:r>
              <a:rPr lang="de-DE" dirty="0"/>
              <a:t> </a:t>
            </a:r>
            <a:r>
              <a:rPr lang="de-DE" dirty="0" smtClean="0"/>
              <a:t>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hlinkClick r:id="rId13"/>
              </a:rPr>
              <a:t>http</a:t>
            </a:r>
            <a:r>
              <a:rPr lang="de-DE" dirty="0">
                <a:hlinkClick r:id="rId13"/>
              </a:rPr>
              <a:t>://</a:t>
            </a:r>
            <a:r>
              <a:rPr lang="de-DE" dirty="0" smtClean="0">
                <a:hlinkClick r:id="rId13"/>
              </a:rPr>
              <a:t>diconnect.portal.dicentral.com/PublishingImages/images/Communication-Prorocols/sftp-software-illustration.jpg </a:t>
            </a:r>
            <a:r>
              <a:rPr lang="de-DE" dirty="0" smtClean="0"/>
              <a:t>[5]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298911"/>
            <a:ext cx="3179622" cy="11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54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Ernte</Template>
  <TotalTime>0</TotalTime>
  <Words>234</Words>
  <Application>Microsoft Office PowerPoint</Application>
  <PresentationFormat>Breitbild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Franklin Gothic Book</vt:lpstr>
      <vt:lpstr>Crop</vt:lpstr>
      <vt:lpstr>FTP SERVER</vt:lpstr>
      <vt:lpstr>Inhaltsverzeichnis</vt:lpstr>
      <vt:lpstr>Definition</vt:lpstr>
      <vt:lpstr>Allgemeines</vt:lpstr>
      <vt:lpstr>Anwendung</vt:lpstr>
      <vt:lpstr>Sicherheit</vt:lpstr>
      <vt:lpstr>Nachteile &amp; Alternative</vt:lpstr>
      <vt:lpstr>Quellen</vt:lpstr>
    </vt:vector>
  </TitlesOfParts>
  <Company>Autonome Provinz Bozen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Engl, Jakob</dc:creator>
  <cp:lastModifiedBy>jakob engl</cp:lastModifiedBy>
  <cp:revision>79</cp:revision>
  <dcterms:created xsi:type="dcterms:W3CDTF">2018-01-24T11:37:09Z</dcterms:created>
  <dcterms:modified xsi:type="dcterms:W3CDTF">2018-02-27T19:16:51Z</dcterms:modified>
</cp:coreProperties>
</file>