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22"/>
  </p:notesMasterIdLst>
  <p:sldIdLst>
    <p:sldId id="256" r:id="rId5"/>
    <p:sldId id="305" r:id="rId6"/>
    <p:sldId id="312" r:id="rId7"/>
    <p:sldId id="306" r:id="rId8"/>
    <p:sldId id="308" r:id="rId9"/>
    <p:sldId id="307" r:id="rId10"/>
    <p:sldId id="341" r:id="rId11"/>
    <p:sldId id="315" r:id="rId12"/>
    <p:sldId id="290" r:id="rId13"/>
    <p:sldId id="337" r:id="rId14"/>
    <p:sldId id="338" r:id="rId15"/>
    <p:sldId id="316" r:id="rId16"/>
    <p:sldId id="339" r:id="rId17"/>
    <p:sldId id="340" r:id="rId18"/>
    <p:sldId id="293" r:id="rId19"/>
    <p:sldId id="258" r:id="rId20"/>
    <p:sldId id="336" r:id="rId2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990A4"/>
    <a:srgbClr val="2FC4CF"/>
    <a:srgbClr val="21BBC7"/>
    <a:srgbClr val="247892"/>
    <a:srgbClr val="4E74A1"/>
    <a:srgbClr val="5E7E7D"/>
    <a:srgbClr val="00A0DC"/>
    <a:srgbClr val="7579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477"/>
    <p:restoredTop sz="95633"/>
  </p:normalViewPr>
  <p:slideViewPr>
    <p:cSldViewPr showGuides="1">
      <p:cViewPr varScale="1">
        <p:scale>
          <a:sx n="109" d="100"/>
          <a:sy n="109" d="100"/>
        </p:scale>
        <p:origin x="1512" y="108"/>
      </p:cViewPr>
      <p:guideLst>
        <p:guide orient="horz" pos="2214"/>
        <p:guide pos="29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D70D47-052C-4E2D-A54E-59FB14744FC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FED5C0-3065-4B23-9DE8-6A0A3CB4151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TextBox 2"/>
          <p:cNvSpPr txBox="1"/>
          <p:nvPr/>
        </p:nvSpPr>
        <p:spPr>
          <a:xfrm>
            <a:off x="2590165" y="4087813"/>
            <a:ext cx="3713163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ClrTx/>
              <a:buFontTx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vue + springboot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74"/>
          <p:cNvSpPr txBox="1"/>
          <p:nvPr/>
        </p:nvSpPr>
        <p:spPr>
          <a:xfrm>
            <a:off x="2657475" y="1663700"/>
            <a:ext cx="3336925" cy="631825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 fontScale="725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第二组项目验收</a:t>
            </a:r>
            <a:r>
              <a:rPr kumimoji="0" lang="zh-CN" altLang="en-US" sz="3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展示</a:t>
            </a:r>
            <a:endParaRPr kumimoji="0" lang="en-US" sz="3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26" name="TextBox 12"/>
          <p:cNvSpPr txBox="1"/>
          <p:nvPr/>
        </p:nvSpPr>
        <p:spPr>
          <a:xfrm>
            <a:off x="1889125" y="2684463"/>
            <a:ext cx="46958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Tx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在线外卖点餐系统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259"/>
          <p:cNvSpPr>
            <a:spLocks noChangeArrowheads="1"/>
          </p:cNvSpPr>
          <p:nvPr/>
        </p:nvSpPr>
        <p:spPr bwMode="auto">
          <a:xfrm>
            <a:off x="2657475" y="3638550"/>
            <a:ext cx="1733550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汇报人：站长素材</a:t>
            </a:r>
            <a:endParaRPr kumimoji="0" lang="zh-CN" altLang="en-US" sz="12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6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9" name="矩形 6"/>
          <p:cNvSpPr/>
          <p:nvPr/>
        </p:nvSpPr>
        <p:spPr>
          <a:xfrm>
            <a:off x="357188" y="285750"/>
            <a:ext cx="26238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页面设计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U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1431290"/>
            <a:ext cx="8475345" cy="46075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6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9" name="矩形 6"/>
          <p:cNvSpPr/>
          <p:nvPr/>
        </p:nvSpPr>
        <p:spPr>
          <a:xfrm>
            <a:off x="357188" y="285750"/>
            <a:ext cx="29794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页面设计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adm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" y="1150620"/>
            <a:ext cx="8766810" cy="42075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Rectangle 3"/>
          <p:cNvSpPr/>
          <p:nvPr/>
        </p:nvSpPr>
        <p:spPr>
          <a:xfrm>
            <a:off x="-36512" y="1063625"/>
            <a:ext cx="9180513" cy="2187575"/>
          </a:xfrm>
          <a:prstGeom prst="rect">
            <a:avLst/>
          </a:prstGeom>
          <a:solidFill>
            <a:srgbClr val="1F1D2B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Rectangle 3"/>
          <p:cNvSpPr/>
          <p:nvPr/>
        </p:nvSpPr>
        <p:spPr>
          <a:xfrm>
            <a:off x="-19050" y="2640013"/>
            <a:ext cx="9182100" cy="2570163"/>
          </a:xfrm>
          <a:prstGeom prst="rect">
            <a:avLst/>
          </a:prstGeom>
          <a:solidFill>
            <a:srgbClr val="55899D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411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3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4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5" name="矩形 14"/>
          <p:cNvSpPr/>
          <p:nvPr/>
        </p:nvSpPr>
        <p:spPr>
          <a:xfrm>
            <a:off x="4638675" y="3509963"/>
            <a:ext cx="40957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Tx/>
            </a:pP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16" name="组合 11"/>
          <p:cNvGrpSpPr/>
          <p:nvPr/>
        </p:nvGrpSpPr>
        <p:grpSpPr>
          <a:xfrm rot="2820000">
            <a:off x="101600" y="244475"/>
            <a:ext cx="541338" cy="512763"/>
            <a:chOff x="2646" y="3580"/>
            <a:chExt cx="4140" cy="3927"/>
          </a:xfrm>
        </p:grpSpPr>
        <p:sp>
          <p:nvSpPr>
            <p:cNvPr id="14" name="椭圆 13"/>
            <p:cNvSpPr/>
            <p:nvPr/>
          </p:nvSpPr>
          <p:spPr>
            <a:xfrm>
              <a:off x="2643" y="3576"/>
              <a:ext cx="3448" cy="3599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333" y="3904"/>
              <a:ext cx="3448" cy="3599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419" name="Group 21"/>
          <p:cNvGrpSpPr/>
          <p:nvPr/>
        </p:nvGrpSpPr>
        <p:grpSpPr>
          <a:xfrm>
            <a:off x="-19050" y="2152650"/>
            <a:ext cx="4760913" cy="2717800"/>
            <a:chOff x="1091650" y="2292968"/>
            <a:chExt cx="5947287" cy="3325345"/>
          </a:xfrm>
        </p:grpSpPr>
        <p:grpSp>
          <p:nvGrpSpPr>
            <p:cNvPr id="17420" name="Group 22"/>
            <p:cNvGrpSpPr/>
            <p:nvPr/>
          </p:nvGrpSpPr>
          <p:grpSpPr>
            <a:xfrm>
              <a:off x="1091650" y="2292968"/>
              <a:ext cx="5947287" cy="3325345"/>
              <a:chOff x="1763688" y="1124744"/>
              <a:chExt cx="5652564" cy="3166095"/>
            </a:xfrm>
          </p:grpSpPr>
          <p:sp>
            <p:nvSpPr>
              <p:cNvPr id="24" name="Rectangle 26"/>
              <p:cNvSpPr/>
              <p:nvPr/>
            </p:nvSpPr>
            <p:spPr>
              <a:xfrm>
                <a:off x="2700901" y="1397799"/>
                <a:ext cx="3744344" cy="23040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pic>
            <p:nvPicPr>
              <p:cNvPr id="17422" name="Picture 3" descr="F:\Trabajos\Envato\Graphic River\Duckson\Elements\laptop.png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763688" y="1124744"/>
                <a:ext cx="5652564" cy="3166095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3" name="Rectangle 23"/>
            <p:cNvSpPr/>
            <p:nvPr/>
          </p:nvSpPr>
          <p:spPr>
            <a:xfrm>
              <a:off x="2279212" y="2601090"/>
              <a:ext cx="3572164" cy="2265881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742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2397125"/>
            <a:ext cx="2392363" cy="1531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25" name="文本框 1"/>
          <p:cNvSpPr txBox="1"/>
          <p:nvPr/>
        </p:nvSpPr>
        <p:spPr>
          <a:xfrm>
            <a:off x="4741863" y="2765425"/>
            <a:ext cx="2147887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4400">
                <a:latin typeface="Arial" panose="020B0604020202020204" pitchFamily="34" charset="0"/>
                <a:ea typeface="宋体" panose="02010600030101010101" pitchFamily="2" charset="-122"/>
              </a:rPr>
              <a:t>/3</a:t>
            </a:r>
            <a:endParaRPr lang="en-US" altLang="zh-CN" sz="4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PPT世界-4-5"/>
          <p:cNvSpPr>
            <a:spLocks noEditPoints="1"/>
          </p:cNvSpPr>
          <p:nvPr/>
        </p:nvSpPr>
        <p:spPr>
          <a:xfrm>
            <a:off x="2758440" y="434975"/>
            <a:ext cx="622300" cy="623888"/>
          </a:xfrm>
          <a:custGeom>
            <a:avLst/>
            <a:gdLst/>
            <a:ahLst/>
            <a:cxnLst>
              <a:cxn ang="0">
                <a:pos x="656621" y="198880"/>
              </a:cxn>
              <a:cxn ang="0">
                <a:pos x="517720" y="126273"/>
              </a:cxn>
              <a:cxn ang="0">
                <a:pos x="291612" y="237157"/>
              </a:cxn>
              <a:cxn ang="0">
                <a:pos x="176783" y="0"/>
              </a:cxn>
              <a:cxn ang="0">
                <a:pos x="44985" y="242287"/>
              </a:cxn>
              <a:cxn ang="0">
                <a:pos x="52088" y="266358"/>
              </a:cxn>
              <a:cxn ang="0">
                <a:pos x="241103" y="331073"/>
              </a:cxn>
              <a:cxn ang="0">
                <a:pos x="126273" y="520877"/>
              </a:cxn>
              <a:cxn ang="0">
                <a:pos x="164155" y="732385"/>
              </a:cxn>
              <a:cxn ang="0">
                <a:pos x="782894" y="719757"/>
              </a:cxn>
              <a:cxn ang="0">
                <a:pos x="694503" y="429329"/>
              </a:cxn>
              <a:cxn ang="0">
                <a:pos x="508250" y="258466"/>
              </a:cxn>
              <a:cxn ang="0">
                <a:pos x="757639" y="302661"/>
              </a:cxn>
              <a:cxn ang="0">
                <a:pos x="181912" y="88391"/>
              </a:cxn>
              <a:cxn ang="0">
                <a:pos x="113646" y="88391"/>
              </a:cxn>
              <a:cxn ang="0">
                <a:pos x="151528" y="104570"/>
              </a:cxn>
              <a:cxn ang="0">
                <a:pos x="113646" y="126273"/>
              </a:cxn>
              <a:cxn ang="0">
                <a:pos x="202037" y="211113"/>
              </a:cxn>
              <a:cxn ang="0">
                <a:pos x="555602" y="520877"/>
              </a:cxn>
              <a:cxn ang="0">
                <a:pos x="485363" y="479444"/>
              </a:cxn>
              <a:cxn ang="0">
                <a:pos x="391447" y="577700"/>
              </a:cxn>
              <a:cxn ang="0">
                <a:pos x="368955" y="592300"/>
              </a:cxn>
              <a:cxn ang="0">
                <a:pos x="405258" y="669248"/>
              </a:cxn>
              <a:cxn ang="0">
                <a:pos x="375268" y="643993"/>
              </a:cxn>
              <a:cxn ang="0">
                <a:pos x="413939" y="592300"/>
              </a:cxn>
              <a:cxn ang="0">
                <a:pos x="507855" y="442351"/>
              </a:cxn>
              <a:cxn ang="0">
                <a:pos x="507855" y="442351"/>
              </a:cxn>
              <a:cxn ang="0">
                <a:pos x="358695" y="378820"/>
              </a:cxn>
              <a:cxn ang="0">
                <a:pos x="290823" y="452216"/>
              </a:cxn>
              <a:cxn ang="0">
                <a:pos x="290823" y="452216"/>
              </a:cxn>
              <a:cxn ang="0">
                <a:pos x="308580" y="545342"/>
              </a:cxn>
              <a:cxn ang="0">
                <a:pos x="176783" y="328310"/>
              </a:cxn>
              <a:cxn ang="0">
                <a:pos x="192961" y="382371"/>
              </a:cxn>
              <a:cxn ang="0">
                <a:pos x="113646" y="416702"/>
              </a:cxn>
              <a:cxn ang="0">
                <a:pos x="239919" y="429329"/>
              </a:cxn>
              <a:cxn ang="0">
                <a:pos x="202037" y="526796"/>
              </a:cxn>
              <a:cxn ang="0">
                <a:pos x="151528" y="694503"/>
              </a:cxn>
              <a:cxn ang="0">
                <a:pos x="25255" y="694503"/>
              </a:cxn>
              <a:cxn ang="0">
                <a:pos x="220189" y="544948"/>
              </a:cxn>
              <a:cxn ang="0">
                <a:pos x="189410" y="669248"/>
              </a:cxn>
              <a:cxn ang="0">
                <a:pos x="345673" y="635707"/>
              </a:cxn>
              <a:cxn ang="0">
                <a:pos x="252546" y="656621"/>
              </a:cxn>
              <a:cxn ang="0">
                <a:pos x="730806" y="569413"/>
              </a:cxn>
              <a:cxn ang="0">
                <a:pos x="681875" y="606111"/>
              </a:cxn>
              <a:cxn ang="0">
                <a:pos x="530348" y="757639"/>
              </a:cxn>
              <a:cxn ang="0">
                <a:pos x="429724" y="657805"/>
              </a:cxn>
              <a:cxn ang="0">
                <a:pos x="593484" y="653859"/>
              </a:cxn>
              <a:cxn ang="0">
                <a:pos x="514958" y="559548"/>
              </a:cxn>
              <a:cxn ang="0">
                <a:pos x="631366" y="526796"/>
              </a:cxn>
              <a:cxn ang="0">
                <a:pos x="631366" y="514169"/>
              </a:cxn>
              <a:cxn ang="0">
                <a:pos x="550472" y="416702"/>
              </a:cxn>
              <a:cxn ang="0">
                <a:pos x="606111" y="492466"/>
              </a:cxn>
              <a:cxn ang="0">
                <a:pos x="580857" y="373690"/>
              </a:cxn>
              <a:cxn ang="0">
                <a:pos x="517720" y="367376"/>
              </a:cxn>
              <a:cxn ang="0">
                <a:pos x="358695" y="353565"/>
              </a:cxn>
              <a:cxn ang="0">
                <a:pos x="472341" y="262806"/>
              </a:cxn>
              <a:cxn ang="0">
                <a:pos x="606111" y="25255"/>
              </a:cxn>
              <a:cxn ang="0">
                <a:pos x="622290" y="79315"/>
              </a:cxn>
              <a:cxn ang="0">
                <a:pos x="542975" y="113646"/>
              </a:cxn>
              <a:cxn ang="0">
                <a:pos x="669248" y="126273"/>
              </a:cxn>
              <a:cxn ang="0">
                <a:pos x="580857" y="211113"/>
              </a:cxn>
            </a:cxnLst>
            <a:pathLst>
              <a:path w="1984" h="1984">
                <a:moveTo>
                  <a:pt x="1984" y="1024"/>
                </a:moveTo>
                <a:cubicBezTo>
                  <a:pt x="1984" y="767"/>
                  <a:pt x="1984" y="767"/>
                  <a:pt x="1984" y="767"/>
                </a:cubicBezTo>
                <a:cubicBezTo>
                  <a:pt x="1984" y="696"/>
                  <a:pt x="1938" y="634"/>
                  <a:pt x="1870" y="614"/>
                </a:cubicBezTo>
                <a:cubicBezTo>
                  <a:pt x="1664" y="552"/>
                  <a:pt x="1664" y="552"/>
                  <a:pt x="1664" y="552"/>
                </a:cubicBezTo>
                <a:cubicBezTo>
                  <a:pt x="1664" y="504"/>
                  <a:pt x="1664" y="504"/>
                  <a:pt x="1664" y="504"/>
                </a:cubicBezTo>
                <a:cubicBezTo>
                  <a:pt x="1722" y="463"/>
                  <a:pt x="1760" y="396"/>
                  <a:pt x="1760" y="320"/>
                </a:cubicBezTo>
                <a:cubicBezTo>
                  <a:pt x="1760" y="224"/>
                  <a:pt x="1760" y="224"/>
                  <a:pt x="1760" y="224"/>
                </a:cubicBezTo>
                <a:cubicBezTo>
                  <a:pt x="1760" y="100"/>
                  <a:pt x="1660" y="0"/>
                  <a:pt x="1536" y="0"/>
                </a:cubicBezTo>
                <a:cubicBezTo>
                  <a:pt x="1412" y="0"/>
                  <a:pt x="1312" y="100"/>
                  <a:pt x="1312" y="224"/>
                </a:cubicBezTo>
                <a:cubicBezTo>
                  <a:pt x="1312" y="320"/>
                  <a:pt x="1312" y="320"/>
                  <a:pt x="1312" y="320"/>
                </a:cubicBezTo>
                <a:cubicBezTo>
                  <a:pt x="1312" y="396"/>
                  <a:pt x="1350" y="463"/>
                  <a:pt x="1408" y="504"/>
                </a:cubicBezTo>
                <a:cubicBezTo>
                  <a:pt x="1408" y="552"/>
                  <a:pt x="1408" y="552"/>
                  <a:pt x="1408" y="552"/>
                </a:cubicBezTo>
                <a:cubicBezTo>
                  <a:pt x="1226" y="607"/>
                  <a:pt x="1226" y="607"/>
                  <a:pt x="1226" y="607"/>
                </a:cubicBezTo>
                <a:cubicBezTo>
                  <a:pt x="1158" y="546"/>
                  <a:pt x="1072" y="512"/>
                  <a:pt x="979" y="512"/>
                </a:cubicBezTo>
                <a:cubicBezTo>
                  <a:pt x="888" y="512"/>
                  <a:pt x="804" y="546"/>
                  <a:pt x="739" y="601"/>
                </a:cubicBezTo>
                <a:cubicBezTo>
                  <a:pt x="576" y="552"/>
                  <a:pt x="576" y="552"/>
                  <a:pt x="576" y="552"/>
                </a:cubicBezTo>
                <a:cubicBezTo>
                  <a:pt x="576" y="504"/>
                  <a:pt x="576" y="504"/>
                  <a:pt x="576" y="504"/>
                </a:cubicBezTo>
                <a:cubicBezTo>
                  <a:pt x="634" y="463"/>
                  <a:pt x="672" y="396"/>
                  <a:pt x="672" y="320"/>
                </a:cubicBezTo>
                <a:cubicBezTo>
                  <a:pt x="672" y="224"/>
                  <a:pt x="672" y="224"/>
                  <a:pt x="672" y="224"/>
                </a:cubicBezTo>
                <a:cubicBezTo>
                  <a:pt x="672" y="100"/>
                  <a:pt x="572" y="0"/>
                  <a:pt x="448" y="0"/>
                </a:cubicBezTo>
                <a:cubicBezTo>
                  <a:pt x="324" y="0"/>
                  <a:pt x="224" y="100"/>
                  <a:pt x="224" y="224"/>
                </a:cubicBezTo>
                <a:cubicBezTo>
                  <a:pt x="224" y="320"/>
                  <a:pt x="224" y="320"/>
                  <a:pt x="224" y="320"/>
                </a:cubicBezTo>
                <a:cubicBezTo>
                  <a:pt x="224" y="396"/>
                  <a:pt x="262" y="463"/>
                  <a:pt x="320" y="504"/>
                </a:cubicBezTo>
                <a:cubicBezTo>
                  <a:pt x="320" y="552"/>
                  <a:pt x="320" y="552"/>
                  <a:pt x="320" y="552"/>
                </a:cubicBezTo>
                <a:cubicBezTo>
                  <a:pt x="114" y="614"/>
                  <a:pt x="114" y="614"/>
                  <a:pt x="114" y="614"/>
                </a:cubicBezTo>
                <a:cubicBezTo>
                  <a:pt x="46" y="634"/>
                  <a:pt x="0" y="696"/>
                  <a:pt x="0" y="767"/>
                </a:cubicBezTo>
                <a:cubicBezTo>
                  <a:pt x="0" y="1024"/>
                  <a:pt x="0" y="1024"/>
                  <a:pt x="0" y="1024"/>
                </a:cubicBezTo>
                <a:cubicBezTo>
                  <a:pt x="64" y="1024"/>
                  <a:pt x="64" y="1024"/>
                  <a:pt x="64" y="1024"/>
                </a:cubicBezTo>
                <a:cubicBezTo>
                  <a:pt x="64" y="767"/>
                  <a:pt x="64" y="767"/>
                  <a:pt x="64" y="767"/>
                </a:cubicBezTo>
                <a:cubicBezTo>
                  <a:pt x="64" y="725"/>
                  <a:pt x="91" y="688"/>
                  <a:pt x="132" y="675"/>
                </a:cubicBezTo>
                <a:cubicBezTo>
                  <a:pt x="338" y="613"/>
                  <a:pt x="338" y="613"/>
                  <a:pt x="338" y="613"/>
                </a:cubicBezTo>
                <a:cubicBezTo>
                  <a:pt x="357" y="638"/>
                  <a:pt x="393" y="672"/>
                  <a:pt x="448" y="672"/>
                </a:cubicBezTo>
                <a:cubicBezTo>
                  <a:pt x="503" y="672"/>
                  <a:pt x="539" y="638"/>
                  <a:pt x="558" y="613"/>
                </a:cubicBezTo>
                <a:cubicBezTo>
                  <a:pt x="689" y="653"/>
                  <a:pt x="689" y="653"/>
                  <a:pt x="689" y="653"/>
                </a:cubicBezTo>
                <a:cubicBezTo>
                  <a:pt x="647" y="705"/>
                  <a:pt x="619" y="769"/>
                  <a:pt x="611" y="839"/>
                </a:cubicBezTo>
                <a:cubicBezTo>
                  <a:pt x="570" y="795"/>
                  <a:pt x="512" y="768"/>
                  <a:pt x="448" y="768"/>
                </a:cubicBezTo>
                <a:cubicBezTo>
                  <a:pt x="324" y="768"/>
                  <a:pt x="224" y="868"/>
                  <a:pt x="224" y="992"/>
                </a:cubicBezTo>
                <a:cubicBezTo>
                  <a:pt x="224" y="1088"/>
                  <a:pt x="224" y="1088"/>
                  <a:pt x="224" y="1088"/>
                </a:cubicBezTo>
                <a:cubicBezTo>
                  <a:pt x="224" y="1164"/>
                  <a:pt x="262" y="1231"/>
                  <a:pt x="320" y="1272"/>
                </a:cubicBezTo>
                <a:cubicBezTo>
                  <a:pt x="320" y="1320"/>
                  <a:pt x="320" y="1320"/>
                  <a:pt x="320" y="1320"/>
                </a:cubicBezTo>
                <a:cubicBezTo>
                  <a:pt x="114" y="1382"/>
                  <a:pt x="114" y="1382"/>
                  <a:pt x="114" y="1382"/>
                </a:cubicBezTo>
                <a:cubicBezTo>
                  <a:pt x="46" y="1402"/>
                  <a:pt x="0" y="1464"/>
                  <a:pt x="0" y="1535"/>
                </a:cubicBezTo>
                <a:cubicBezTo>
                  <a:pt x="0" y="1824"/>
                  <a:pt x="0" y="1824"/>
                  <a:pt x="0" y="1824"/>
                </a:cubicBezTo>
                <a:cubicBezTo>
                  <a:pt x="384" y="1824"/>
                  <a:pt x="384" y="1824"/>
                  <a:pt x="384" y="1824"/>
                </a:cubicBezTo>
                <a:cubicBezTo>
                  <a:pt x="402" y="1824"/>
                  <a:pt x="416" y="1838"/>
                  <a:pt x="416" y="1856"/>
                </a:cubicBezTo>
                <a:cubicBezTo>
                  <a:pt x="416" y="1984"/>
                  <a:pt x="416" y="1984"/>
                  <a:pt x="416" y="1984"/>
                </a:cubicBezTo>
                <a:cubicBezTo>
                  <a:pt x="1568" y="1984"/>
                  <a:pt x="1568" y="1984"/>
                  <a:pt x="1568" y="1984"/>
                </a:cubicBezTo>
                <a:cubicBezTo>
                  <a:pt x="1568" y="1856"/>
                  <a:pt x="1568" y="1856"/>
                  <a:pt x="1568" y="1856"/>
                </a:cubicBezTo>
                <a:cubicBezTo>
                  <a:pt x="1568" y="1838"/>
                  <a:pt x="1582" y="1824"/>
                  <a:pt x="1600" y="1824"/>
                </a:cubicBezTo>
                <a:cubicBezTo>
                  <a:pt x="1984" y="1824"/>
                  <a:pt x="1984" y="1824"/>
                  <a:pt x="1984" y="1824"/>
                </a:cubicBezTo>
                <a:cubicBezTo>
                  <a:pt x="1984" y="1535"/>
                  <a:pt x="1984" y="1535"/>
                  <a:pt x="1984" y="1535"/>
                </a:cubicBezTo>
                <a:cubicBezTo>
                  <a:pt x="1984" y="1464"/>
                  <a:pt x="1938" y="1402"/>
                  <a:pt x="1870" y="1382"/>
                </a:cubicBezTo>
                <a:cubicBezTo>
                  <a:pt x="1664" y="1320"/>
                  <a:pt x="1664" y="1320"/>
                  <a:pt x="1664" y="1320"/>
                </a:cubicBezTo>
                <a:cubicBezTo>
                  <a:pt x="1664" y="1272"/>
                  <a:pt x="1664" y="1272"/>
                  <a:pt x="1664" y="1272"/>
                </a:cubicBezTo>
                <a:cubicBezTo>
                  <a:pt x="1722" y="1231"/>
                  <a:pt x="1760" y="1164"/>
                  <a:pt x="1760" y="1088"/>
                </a:cubicBezTo>
                <a:cubicBezTo>
                  <a:pt x="1760" y="992"/>
                  <a:pt x="1760" y="992"/>
                  <a:pt x="1760" y="992"/>
                </a:cubicBezTo>
                <a:cubicBezTo>
                  <a:pt x="1760" y="869"/>
                  <a:pt x="1660" y="768"/>
                  <a:pt x="1536" y="768"/>
                </a:cubicBezTo>
                <a:cubicBezTo>
                  <a:pt x="1473" y="768"/>
                  <a:pt x="1417" y="794"/>
                  <a:pt x="1376" y="836"/>
                </a:cubicBezTo>
                <a:cubicBezTo>
                  <a:pt x="1376" y="805"/>
                  <a:pt x="1376" y="805"/>
                  <a:pt x="1376" y="805"/>
                </a:cubicBezTo>
                <a:cubicBezTo>
                  <a:pt x="1376" y="742"/>
                  <a:pt x="1342" y="685"/>
                  <a:pt x="1288" y="655"/>
                </a:cubicBezTo>
                <a:cubicBezTo>
                  <a:pt x="1426" y="613"/>
                  <a:pt x="1426" y="613"/>
                  <a:pt x="1426" y="613"/>
                </a:cubicBezTo>
                <a:cubicBezTo>
                  <a:pt x="1445" y="638"/>
                  <a:pt x="1481" y="672"/>
                  <a:pt x="1536" y="672"/>
                </a:cubicBezTo>
                <a:cubicBezTo>
                  <a:pt x="1591" y="672"/>
                  <a:pt x="1627" y="638"/>
                  <a:pt x="1646" y="613"/>
                </a:cubicBezTo>
                <a:cubicBezTo>
                  <a:pt x="1852" y="675"/>
                  <a:pt x="1852" y="675"/>
                  <a:pt x="1852" y="675"/>
                </a:cubicBezTo>
                <a:cubicBezTo>
                  <a:pt x="1893" y="688"/>
                  <a:pt x="1920" y="725"/>
                  <a:pt x="1920" y="767"/>
                </a:cubicBezTo>
                <a:cubicBezTo>
                  <a:pt x="1920" y="1024"/>
                  <a:pt x="1920" y="1024"/>
                  <a:pt x="1920" y="1024"/>
                </a:cubicBezTo>
                <a:lnTo>
                  <a:pt x="1984" y="1024"/>
                </a:lnTo>
                <a:close/>
                <a:moveTo>
                  <a:pt x="448" y="64"/>
                </a:moveTo>
                <a:cubicBezTo>
                  <a:pt x="536" y="64"/>
                  <a:pt x="608" y="136"/>
                  <a:pt x="608" y="224"/>
                </a:cubicBezTo>
                <a:cubicBezTo>
                  <a:pt x="461" y="224"/>
                  <a:pt x="461" y="224"/>
                  <a:pt x="461" y="224"/>
                </a:cubicBezTo>
                <a:cubicBezTo>
                  <a:pt x="441" y="224"/>
                  <a:pt x="421" y="216"/>
                  <a:pt x="407" y="201"/>
                </a:cubicBezTo>
                <a:cubicBezTo>
                  <a:pt x="384" y="179"/>
                  <a:pt x="384" y="179"/>
                  <a:pt x="384" y="179"/>
                </a:cubicBezTo>
                <a:cubicBezTo>
                  <a:pt x="361" y="201"/>
                  <a:pt x="361" y="201"/>
                  <a:pt x="361" y="201"/>
                </a:cubicBezTo>
                <a:cubicBezTo>
                  <a:pt x="347" y="216"/>
                  <a:pt x="327" y="224"/>
                  <a:pt x="307" y="224"/>
                </a:cubicBezTo>
                <a:cubicBezTo>
                  <a:pt x="288" y="224"/>
                  <a:pt x="288" y="224"/>
                  <a:pt x="288" y="224"/>
                </a:cubicBezTo>
                <a:cubicBezTo>
                  <a:pt x="288" y="136"/>
                  <a:pt x="360" y="64"/>
                  <a:pt x="448" y="64"/>
                </a:cubicBezTo>
                <a:close/>
                <a:moveTo>
                  <a:pt x="288" y="320"/>
                </a:moveTo>
                <a:cubicBezTo>
                  <a:pt x="288" y="288"/>
                  <a:pt x="288" y="288"/>
                  <a:pt x="288" y="288"/>
                </a:cubicBezTo>
                <a:cubicBezTo>
                  <a:pt x="307" y="288"/>
                  <a:pt x="307" y="288"/>
                  <a:pt x="307" y="288"/>
                </a:cubicBezTo>
                <a:cubicBezTo>
                  <a:pt x="335" y="288"/>
                  <a:pt x="361" y="280"/>
                  <a:pt x="384" y="265"/>
                </a:cubicBezTo>
                <a:cubicBezTo>
                  <a:pt x="407" y="280"/>
                  <a:pt x="433" y="288"/>
                  <a:pt x="461" y="288"/>
                </a:cubicBezTo>
                <a:cubicBezTo>
                  <a:pt x="608" y="288"/>
                  <a:pt x="608" y="288"/>
                  <a:pt x="608" y="288"/>
                </a:cubicBezTo>
                <a:cubicBezTo>
                  <a:pt x="608" y="320"/>
                  <a:pt x="608" y="320"/>
                  <a:pt x="608" y="320"/>
                </a:cubicBezTo>
                <a:cubicBezTo>
                  <a:pt x="608" y="408"/>
                  <a:pt x="536" y="480"/>
                  <a:pt x="448" y="480"/>
                </a:cubicBezTo>
                <a:cubicBezTo>
                  <a:pt x="360" y="480"/>
                  <a:pt x="288" y="408"/>
                  <a:pt x="288" y="320"/>
                </a:cubicBezTo>
                <a:close/>
                <a:moveTo>
                  <a:pt x="448" y="608"/>
                </a:moveTo>
                <a:cubicBezTo>
                  <a:pt x="414" y="608"/>
                  <a:pt x="392" y="579"/>
                  <a:pt x="384" y="567"/>
                </a:cubicBezTo>
                <a:cubicBezTo>
                  <a:pt x="384" y="535"/>
                  <a:pt x="384" y="535"/>
                  <a:pt x="384" y="535"/>
                </a:cubicBezTo>
                <a:cubicBezTo>
                  <a:pt x="404" y="541"/>
                  <a:pt x="426" y="544"/>
                  <a:pt x="448" y="544"/>
                </a:cubicBezTo>
                <a:cubicBezTo>
                  <a:pt x="470" y="544"/>
                  <a:pt x="492" y="541"/>
                  <a:pt x="512" y="535"/>
                </a:cubicBezTo>
                <a:cubicBezTo>
                  <a:pt x="512" y="567"/>
                  <a:pt x="512" y="567"/>
                  <a:pt x="512" y="567"/>
                </a:cubicBezTo>
                <a:cubicBezTo>
                  <a:pt x="504" y="579"/>
                  <a:pt x="482" y="608"/>
                  <a:pt x="448" y="608"/>
                </a:cubicBezTo>
                <a:close/>
                <a:moveTo>
                  <a:pt x="1328" y="1170"/>
                </a:moveTo>
                <a:cubicBezTo>
                  <a:pt x="1344" y="1211"/>
                  <a:pt x="1372" y="1246"/>
                  <a:pt x="1408" y="1272"/>
                </a:cubicBezTo>
                <a:cubicBezTo>
                  <a:pt x="1408" y="1320"/>
                  <a:pt x="1408" y="1320"/>
                  <a:pt x="1408" y="1320"/>
                </a:cubicBezTo>
                <a:cubicBezTo>
                  <a:pt x="1202" y="1382"/>
                  <a:pt x="1202" y="1382"/>
                  <a:pt x="1202" y="1382"/>
                </a:cubicBezTo>
                <a:cubicBezTo>
                  <a:pt x="1195" y="1384"/>
                  <a:pt x="1189" y="1387"/>
                  <a:pt x="1182" y="1390"/>
                </a:cubicBezTo>
                <a:cubicBezTo>
                  <a:pt x="1152" y="1383"/>
                  <a:pt x="1152" y="1383"/>
                  <a:pt x="1152" y="1383"/>
                </a:cubicBezTo>
                <a:cubicBezTo>
                  <a:pt x="1152" y="1320"/>
                  <a:pt x="1152" y="1320"/>
                  <a:pt x="1152" y="1320"/>
                </a:cubicBezTo>
                <a:cubicBezTo>
                  <a:pt x="1186" y="1292"/>
                  <a:pt x="1213" y="1256"/>
                  <a:pt x="1230" y="1215"/>
                </a:cubicBezTo>
                <a:cubicBezTo>
                  <a:pt x="1267" y="1211"/>
                  <a:pt x="1301" y="1196"/>
                  <a:pt x="1328" y="1170"/>
                </a:cubicBezTo>
                <a:close/>
                <a:moveTo>
                  <a:pt x="992" y="1376"/>
                </a:moveTo>
                <a:cubicBezTo>
                  <a:pt x="1026" y="1376"/>
                  <a:pt x="1058" y="1369"/>
                  <a:pt x="1088" y="1357"/>
                </a:cubicBezTo>
                <a:cubicBezTo>
                  <a:pt x="1088" y="1392"/>
                  <a:pt x="1088" y="1392"/>
                  <a:pt x="1088" y="1392"/>
                </a:cubicBezTo>
                <a:cubicBezTo>
                  <a:pt x="992" y="1464"/>
                  <a:pt x="992" y="1464"/>
                  <a:pt x="992" y="1464"/>
                </a:cubicBezTo>
                <a:cubicBezTo>
                  <a:pt x="896" y="1392"/>
                  <a:pt x="896" y="1392"/>
                  <a:pt x="896" y="1392"/>
                </a:cubicBezTo>
                <a:cubicBezTo>
                  <a:pt x="896" y="1357"/>
                  <a:pt x="896" y="1357"/>
                  <a:pt x="896" y="1357"/>
                </a:cubicBezTo>
                <a:cubicBezTo>
                  <a:pt x="926" y="1369"/>
                  <a:pt x="958" y="1376"/>
                  <a:pt x="992" y="1376"/>
                </a:cubicBezTo>
                <a:close/>
                <a:moveTo>
                  <a:pt x="857" y="1443"/>
                </a:moveTo>
                <a:cubicBezTo>
                  <a:pt x="935" y="1501"/>
                  <a:pt x="935" y="1501"/>
                  <a:pt x="935" y="1501"/>
                </a:cubicBezTo>
                <a:cubicBezTo>
                  <a:pt x="854" y="1549"/>
                  <a:pt x="854" y="1549"/>
                  <a:pt x="854" y="1549"/>
                </a:cubicBezTo>
                <a:cubicBezTo>
                  <a:pt x="834" y="1448"/>
                  <a:pt x="834" y="1448"/>
                  <a:pt x="834" y="1448"/>
                </a:cubicBezTo>
                <a:lnTo>
                  <a:pt x="857" y="1443"/>
                </a:lnTo>
                <a:close/>
                <a:moveTo>
                  <a:pt x="957" y="1696"/>
                </a:moveTo>
                <a:cubicBezTo>
                  <a:pt x="1027" y="1696"/>
                  <a:pt x="1027" y="1696"/>
                  <a:pt x="1027" y="1696"/>
                </a:cubicBezTo>
                <a:cubicBezTo>
                  <a:pt x="1052" y="1920"/>
                  <a:pt x="1052" y="1920"/>
                  <a:pt x="1052" y="1920"/>
                </a:cubicBezTo>
                <a:cubicBezTo>
                  <a:pt x="932" y="1920"/>
                  <a:pt x="932" y="1920"/>
                  <a:pt x="932" y="1920"/>
                </a:cubicBezTo>
                <a:lnTo>
                  <a:pt x="957" y="1696"/>
                </a:lnTo>
                <a:close/>
                <a:moveTo>
                  <a:pt x="1033" y="1632"/>
                </a:moveTo>
                <a:cubicBezTo>
                  <a:pt x="951" y="1632"/>
                  <a:pt x="951" y="1632"/>
                  <a:pt x="951" y="1632"/>
                </a:cubicBezTo>
                <a:cubicBezTo>
                  <a:pt x="933" y="1577"/>
                  <a:pt x="933" y="1577"/>
                  <a:pt x="933" y="1577"/>
                </a:cubicBezTo>
                <a:cubicBezTo>
                  <a:pt x="992" y="1541"/>
                  <a:pt x="992" y="1541"/>
                  <a:pt x="992" y="1541"/>
                </a:cubicBezTo>
                <a:cubicBezTo>
                  <a:pt x="1051" y="1577"/>
                  <a:pt x="1051" y="1577"/>
                  <a:pt x="1051" y="1577"/>
                </a:cubicBezTo>
                <a:lnTo>
                  <a:pt x="1033" y="1632"/>
                </a:lnTo>
                <a:close/>
                <a:moveTo>
                  <a:pt x="1049" y="1501"/>
                </a:moveTo>
                <a:cubicBezTo>
                  <a:pt x="1127" y="1443"/>
                  <a:pt x="1127" y="1443"/>
                  <a:pt x="1127" y="1443"/>
                </a:cubicBezTo>
                <a:cubicBezTo>
                  <a:pt x="1150" y="1448"/>
                  <a:pt x="1150" y="1448"/>
                  <a:pt x="1150" y="1448"/>
                </a:cubicBezTo>
                <a:cubicBezTo>
                  <a:pt x="1130" y="1549"/>
                  <a:pt x="1130" y="1549"/>
                  <a:pt x="1130" y="1549"/>
                </a:cubicBezTo>
                <a:lnTo>
                  <a:pt x="1049" y="1501"/>
                </a:lnTo>
                <a:close/>
                <a:moveTo>
                  <a:pt x="1287" y="1121"/>
                </a:moveTo>
                <a:cubicBezTo>
                  <a:pt x="1276" y="1133"/>
                  <a:pt x="1262" y="1141"/>
                  <a:pt x="1247" y="1146"/>
                </a:cubicBezTo>
                <a:cubicBezTo>
                  <a:pt x="1248" y="1138"/>
                  <a:pt x="1248" y="1129"/>
                  <a:pt x="1248" y="1120"/>
                </a:cubicBezTo>
                <a:cubicBezTo>
                  <a:pt x="1248" y="967"/>
                  <a:pt x="1248" y="967"/>
                  <a:pt x="1248" y="967"/>
                </a:cubicBezTo>
                <a:cubicBezTo>
                  <a:pt x="1282" y="980"/>
                  <a:pt x="1308" y="1010"/>
                  <a:pt x="1312" y="1046"/>
                </a:cubicBezTo>
                <a:cubicBezTo>
                  <a:pt x="1314" y="1074"/>
                  <a:pt x="1305" y="1100"/>
                  <a:pt x="1287" y="1121"/>
                </a:cubicBezTo>
                <a:close/>
                <a:moveTo>
                  <a:pt x="1184" y="1120"/>
                </a:moveTo>
                <a:cubicBezTo>
                  <a:pt x="1184" y="1226"/>
                  <a:pt x="1098" y="1312"/>
                  <a:pt x="992" y="1312"/>
                </a:cubicBezTo>
                <a:cubicBezTo>
                  <a:pt x="886" y="1312"/>
                  <a:pt x="800" y="1226"/>
                  <a:pt x="800" y="1120"/>
                </a:cubicBezTo>
                <a:cubicBezTo>
                  <a:pt x="800" y="960"/>
                  <a:pt x="800" y="960"/>
                  <a:pt x="800" y="960"/>
                </a:cubicBezTo>
                <a:cubicBezTo>
                  <a:pt x="909" y="960"/>
                  <a:pt x="909" y="960"/>
                  <a:pt x="909" y="960"/>
                </a:cubicBezTo>
                <a:cubicBezTo>
                  <a:pt x="978" y="960"/>
                  <a:pt x="1046" y="943"/>
                  <a:pt x="1107" y="909"/>
                </a:cubicBezTo>
                <a:cubicBezTo>
                  <a:pt x="1132" y="960"/>
                  <a:pt x="1132" y="960"/>
                  <a:pt x="1132" y="960"/>
                </a:cubicBezTo>
                <a:cubicBezTo>
                  <a:pt x="1184" y="960"/>
                  <a:pt x="1184" y="960"/>
                  <a:pt x="1184" y="960"/>
                </a:cubicBezTo>
                <a:lnTo>
                  <a:pt x="1184" y="1120"/>
                </a:lnTo>
                <a:close/>
                <a:moveTo>
                  <a:pt x="737" y="1146"/>
                </a:moveTo>
                <a:cubicBezTo>
                  <a:pt x="722" y="1141"/>
                  <a:pt x="708" y="1133"/>
                  <a:pt x="697" y="1121"/>
                </a:cubicBezTo>
                <a:cubicBezTo>
                  <a:pt x="679" y="1100"/>
                  <a:pt x="670" y="1074"/>
                  <a:pt x="672" y="1046"/>
                </a:cubicBezTo>
                <a:cubicBezTo>
                  <a:pt x="676" y="1010"/>
                  <a:pt x="702" y="980"/>
                  <a:pt x="736" y="967"/>
                </a:cubicBezTo>
                <a:cubicBezTo>
                  <a:pt x="736" y="1120"/>
                  <a:pt x="736" y="1120"/>
                  <a:pt x="736" y="1120"/>
                </a:cubicBezTo>
                <a:cubicBezTo>
                  <a:pt x="736" y="1129"/>
                  <a:pt x="736" y="1138"/>
                  <a:pt x="737" y="1146"/>
                </a:cubicBezTo>
                <a:close/>
                <a:moveTo>
                  <a:pt x="754" y="1215"/>
                </a:moveTo>
                <a:cubicBezTo>
                  <a:pt x="771" y="1256"/>
                  <a:pt x="798" y="1292"/>
                  <a:pt x="832" y="1320"/>
                </a:cubicBezTo>
                <a:cubicBezTo>
                  <a:pt x="832" y="1383"/>
                  <a:pt x="832" y="1383"/>
                  <a:pt x="832" y="1383"/>
                </a:cubicBezTo>
                <a:cubicBezTo>
                  <a:pt x="802" y="1390"/>
                  <a:pt x="802" y="1390"/>
                  <a:pt x="802" y="1390"/>
                </a:cubicBezTo>
                <a:cubicBezTo>
                  <a:pt x="795" y="1387"/>
                  <a:pt x="789" y="1384"/>
                  <a:pt x="782" y="1382"/>
                </a:cubicBezTo>
                <a:cubicBezTo>
                  <a:pt x="576" y="1320"/>
                  <a:pt x="576" y="1320"/>
                  <a:pt x="576" y="1320"/>
                </a:cubicBezTo>
                <a:cubicBezTo>
                  <a:pt x="576" y="1272"/>
                  <a:pt x="576" y="1272"/>
                  <a:pt x="576" y="1272"/>
                </a:cubicBezTo>
                <a:cubicBezTo>
                  <a:pt x="612" y="1246"/>
                  <a:pt x="640" y="1211"/>
                  <a:pt x="656" y="1170"/>
                </a:cubicBezTo>
                <a:cubicBezTo>
                  <a:pt x="683" y="1196"/>
                  <a:pt x="717" y="1211"/>
                  <a:pt x="754" y="1215"/>
                </a:cubicBezTo>
                <a:close/>
                <a:moveTo>
                  <a:pt x="448" y="832"/>
                </a:moveTo>
                <a:cubicBezTo>
                  <a:pt x="536" y="832"/>
                  <a:pt x="608" y="904"/>
                  <a:pt x="608" y="992"/>
                </a:cubicBezTo>
                <a:cubicBezTo>
                  <a:pt x="589" y="992"/>
                  <a:pt x="589" y="992"/>
                  <a:pt x="589" y="992"/>
                </a:cubicBezTo>
                <a:cubicBezTo>
                  <a:pt x="569" y="992"/>
                  <a:pt x="549" y="984"/>
                  <a:pt x="535" y="969"/>
                </a:cubicBezTo>
                <a:cubicBezTo>
                  <a:pt x="512" y="947"/>
                  <a:pt x="512" y="947"/>
                  <a:pt x="512" y="947"/>
                </a:cubicBezTo>
                <a:cubicBezTo>
                  <a:pt x="489" y="969"/>
                  <a:pt x="489" y="969"/>
                  <a:pt x="489" y="969"/>
                </a:cubicBezTo>
                <a:cubicBezTo>
                  <a:pt x="475" y="984"/>
                  <a:pt x="455" y="992"/>
                  <a:pt x="435" y="992"/>
                </a:cubicBezTo>
                <a:cubicBezTo>
                  <a:pt x="288" y="992"/>
                  <a:pt x="288" y="992"/>
                  <a:pt x="288" y="992"/>
                </a:cubicBezTo>
                <a:cubicBezTo>
                  <a:pt x="288" y="904"/>
                  <a:pt x="360" y="832"/>
                  <a:pt x="448" y="832"/>
                </a:cubicBezTo>
                <a:close/>
                <a:moveTo>
                  <a:pt x="288" y="1088"/>
                </a:moveTo>
                <a:cubicBezTo>
                  <a:pt x="288" y="1056"/>
                  <a:pt x="288" y="1056"/>
                  <a:pt x="288" y="1056"/>
                </a:cubicBezTo>
                <a:cubicBezTo>
                  <a:pt x="435" y="1056"/>
                  <a:pt x="435" y="1056"/>
                  <a:pt x="435" y="1056"/>
                </a:cubicBezTo>
                <a:cubicBezTo>
                  <a:pt x="463" y="1056"/>
                  <a:pt x="489" y="1048"/>
                  <a:pt x="512" y="1033"/>
                </a:cubicBezTo>
                <a:cubicBezTo>
                  <a:pt x="535" y="1048"/>
                  <a:pt x="561" y="1056"/>
                  <a:pt x="589" y="1056"/>
                </a:cubicBezTo>
                <a:cubicBezTo>
                  <a:pt x="608" y="1056"/>
                  <a:pt x="608" y="1056"/>
                  <a:pt x="608" y="1056"/>
                </a:cubicBezTo>
                <a:cubicBezTo>
                  <a:pt x="608" y="1088"/>
                  <a:pt x="608" y="1088"/>
                  <a:pt x="608" y="1088"/>
                </a:cubicBezTo>
                <a:cubicBezTo>
                  <a:pt x="608" y="1176"/>
                  <a:pt x="536" y="1248"/>
                  <a:pt x="448" y="1248"/>
                </a:cubicBezTo>
                <a:cubicBezTo>
                  <a:pt x="360" y="1248"/>
                  <a:pt x="288" y="1176"/>
                  <a:pt x="288" y="1088"/>
                </a:cubicBezTo>
                <a:close/>
                <a:moveTo>
                  <a:pt x="448" y="1312"/>
                </a:moveTo>
                <a:cubicBezTo>
                  <a:pt x="470" y="1312"/>
                  <a:pt x="492" y="1309"/>
                  <a:pt x="512" y="1303"/>
                </a:cubicBezTo>
                <a:cubicBezTo>
                  <a:pt x="512" y="1335"/>
                  <a:pt x="512" y="1335"/>
                  <a:pt x="512" y="1335"/>
                </a:cubicBezTo>
                <a:cubicBezTo>
                  <a:pt x="504" y="1347"/>
                  <a:pt x="482" y="1376"/>
                  <a:pt x="448" y="1376"/>
                </a:cubicBezTo>
                <a:cubicBezTo>
                  <a:pt x="414" y="1376"/>
                  <a:pt x="392" y="1347"/>
                  <a:pt x="384" y="1335"/>
                </a:cubicBezTo>
                <a:cubicBezTo>
                  <a:pt x="384" y="1303"/>
                  <a:pt x="384" y="1303"/>
                  <a:pt x="384" y="1303"/>
                </a:cubicBezTo>
                <a:cubicBezTo>
                  <a:pt x="404" y="1309"/>
                  <a:pt x="426" y="1312"/>
                  <a:pt x="448" y="1312"/>
                </a:cubicBezTo>
                <a:close/>
                <a:moveTo>
                  <a:pt x="384" y="1760"/>
                </a:moveTo>
                <a:cubicBezTo>
                  <a:pt x="256" y="1760"/>
                  <a:pt x="256" y="1760"/>
                  <a:pt x="256" y="1760"/>
                </a:cubicBezTo>
                <a:cubicBezTo>
                  <a:pt x="256" y="1536"/>
                  <a:pt x="256" y="1536"/>
                  <a:pt x="256" y="1536"/>
                </a:cubicBezTo>
                <a:cubicBezTo>
                  <a:pt x="192" y="1536"/>
                  <a:pt x="192" y="1536"/>
                  <a:pt x="192" y="1536"/>
                </a:cubicBezTo>
                <a:cubicBezTo>
                  <a:pt x="192" y="1760"/>
                  <a:pt x="192" y="1760"/>
                  <a:pt x="192" y="1760"/>
                </a:cubicBezTo>
                <a:cubicBezTo>
                  <a:pt x="64" y="1760"/>
                  <a:pt x="64" y="1760"/>
                  <a:pt x="64" y="1760"/>
                </a:cubicBezTo>
                <a:cubicBezTo>
                  <a:pt x="64" y="1535"/>
                  <a:pt x="64" y="1535"/>
                  <a:pt x="64" y="1535"/>
                </a:cubicBezTo>
                <a:cubicBezTo>
                  <a:pt x="64" y="1493"/>
                  <a:pt x="91" y="1456"/>
                  <a:pt x="132" y="1443"/>
                </a:cubicBezTo>
                <a:cubicBezTo>
                  <a:pt x="338" y="1381"/>
                  <a:pt x="338" y="1381"/>
                  <a:pt x="338" y="1381"/>
                </a:cubicBezTo>
                <a:cubicBezTo>
                  <a:pt x="357" y="1406"/>
                  <a:pt x="393" y="1440"/>
                  <a:pt x="448" y="1440"/>
                </a:cubicBezTo>
                <a:cubicBezTo>
                  <a:pt x="503" y="1440"/>
                  <a:pt x="539" y="1406"/>
                  <a:pt x="558" y="1381"/>
                </a:cubicBezTo>
                <a:cubicBezTo>
                  <a:pt x="679" y="1418"/>
                  <a:pt x="679" y="1418"/>
                  <a:pt x="679" y="1418"/>
                </a:cubicBezTo>
                <a:cubicBezTo>
                  <a:pt x="590" y="1438"/>
                  <a:pt x="590" y="1438"/>
                  <a:pt x="590" y="1438"/>
                </a:cubicBezTo>
                <a:cubicBezTo>
                  <a:pt x="487" y="1462"/>
                  <a:pt x="416" y="1552"/>
                  <a:pt x="416" y="1657"/>
                </a:cubicBezTo>
                <a:cubicBezTo>
                  <a:pt x="416" y="1696"/>
                  <a:pt x="416" y="1696"/>
                  <a:pt x="416" y="1696"/>
                </a:cubicBezTo>
                <a:cubicBezTo>
                  <a:pt x="480" y="1696"/>
                  <a:pt x="480" y="1696"/>
                  <a:pt x="480" y="1696"/>
                </a:cubicBezTo>
                <a:cubicBezTo>
                  <a:pt x="480" y="1657"/>
                  <a:pt x="480" y="1657"/>
                  <a:pt x="480" y="1657"/>
                </a:cubicBezTo>
                <a:cubicBezTo>
                  <a:pt x="480" y="1582"/>
                  <a:pt x="531" y="1518"/>
                  <a:pt x="604" y="1501"/>
                </a:cubicBezTo>
                <a:cubicBezTo>
                  <a:pt x="772" y="1462"/>
                  <a:pt x="772" y="1462"/>
                  <a:pt x="772" y="1462"/>
                </a:cubicBezTo>
                <a:cubicBezTo>
                  <a:pt x="810" y="1651"/>
                  <a:pt x="810" y="1651"/>
                  <a:pt x="810" y="1651"/>
                </a:cubicBezTo>
                <a:cubicBezTo>
                  <a:pt x="876" y="1611"/>
                  <a:pt x="876" y="1611"/>
                  <a:pt x="876" y="1611"/>
                </a:cubicBezTo>
                <a:cubicBezTo>
                  <a:pt x="895" y="1667"/>
                  <a:pt x="895" y="1667"/>
                  <a:pt x="895" y="1667"/>
                </a:cubicBezTo>
                <a:cubicBezTo>
                  <a:pt x="867" y="1920"/>
                  <a:pt x="867" y="1920"/>
                  <a:pt x="867" y="1920"/>
                </a:cubicBezTo>
                <a:cubicBezTo>
                  <a:pt x="704" y="1920"/>
                  <a:pt x="704" y="1920"/>
                  <a:pt x="704" y="1920"/>
                </a:cubicBezTo>
                <a:cubicBezTo>
                  <a:pt x="704" y="1664"/>
                  <a:pt x="704" y="1664"/>
                  <a:pt x="704" y="1664"/>
                </a:cubicBezTo>
                <a:cubicBezTo>
                  <a:pt x="640" y="1664"/>
                  <a:pt x="640" y="1664"/>
                  <a:pt x="640" y="1664"/>
                </a:cubicBezTo>
                <a:cubicBezTo>
                  <a:pt x="640" y="1920"/>
                  <a:pt x="640" y="1920"/>
                  <a:pt x="640" y="1920"/>
                </a:cubicBezTo>
                <a:cubicBezTo>
                  <a:pt x="480" y="1920"/>
                  <a:pt x="480" y="1920"/>
                  <a:pt x="480" y="1920"/>
                </a:cubicBezTo>
                <a:cubicBezTo>
                  <a:pt x="480" y="1856"/>
                  <a:pt x="480" y="1856"/>
                  <a:pt x="480" y="1856"/>
                </a:cubicBezTo>
                <a:cubicBezTo>
                  <a:pt x="480" y="1803"/>
                  <a:pt x="437" y="1760"/>
                  <a:pt x="384" y="1760"/>
                </a:cubicBezTo>
                <a:close/>
                <a:moveTo>
                  <a:pt x="1852" y="1443"/>
                </a:moveTo>
                <a:cubicBezTo>
                  <a:pt x="1893" y="1456"/>
                  <a:pt x="1920" y="1493"/>
                  <a:pt x="1920" y="1535"/>
                </a:cubicBezTo>
                <a:cubicBezTo>
                  <a:pt x="1920" y="1760"/>
                  <a:pt x="1920" y="1760"/>
                  <a:pt x="1920" y="1760"/>
                </a:cubicBezTo>
                <a:cubicBezTo>
                  <a:pt x="1792" y="1760"/>
                  <a:pt x="1792" y="1760"/>
                  <a:pt x="1792" y="1760"/>
                </a:cubicBezTo>
                <a:cubicBezTo>
                  <a:pt x="1792" y="1536"/>
                  <a:pt x="1792" y="1536"/>
                  <a:pt x="1792" y="1536"/>
                </a:cubicBezTo>
                <a:cubicBezTo>
                  <a:pt x="1728" y="1536"/>
                  <a:pt x="1728" y="1536"/>
                  <a:pt x="1728" y="1536"/>
                </a:cubicBezTo>
                <a:cubicBezTo>
                  <a:pt x="1728" y="1760"/>
                  <a:pt x="1728" y="1760"/>
                  <a:pt x="1728" y="1760"/>
                </a:cubicBezTo>
                <a:cubicBezTo>
                  <a:pt x="1600" y="1760"/>
                  <a:pt x="1600" y="1760"/>
                  <a:pt x="1600" y="1760"/>
                </a:cubicBezTo>
                <a:cubicBezTo>
                  <a:pt x="1547" y="1760"/>
                  <a:pt x="1504" y="1803"/>
                  <a:pt x="1504" y="1856"/>
                </a:cubicBezTo>
                <a:cubicBezTo>
                  <a:pt x="1504" y="1920"/>
                  <a:pt x="1504" y="1920"/>
                  <a:pt x="1504" y="1920"/>
                </a:cubicBezTo>
                <a:cubicBezTo>
                  <a:pt x="1344" y="1920"/>
                  <a:pt x="1344" y="1920"/>
                  <a:pt x="1344" y="1920"/>
                </a:cubicBezTo>
                <a:cubicBezTo>
                  <a:pt x="1344" y="1664"/>
                  <a:pt x="1344" y="1664"/>
                  <a:pt x="1344" y="1664"/>
                </a:cubicBezTo>
                <a:cubicBezTo>
                  <a:pt x="1280" y="1664"/>
                  <a:pt x="1280" y="1664"/>
                  <a:pt x="1280" y="1664"/>
                </a:cubicBezTo>
                <a:cubicBezTo>
                  <a:pt x="1280" y="1920"/>
                  <a:pt x="1280" y="1920"/>
                  <a:pt x="1280" y="1920"/>
                </a:cubicBezTo>
                <a:cubicBezTo>
                  <a:pt x="1117" y="1920"/>
                  <a:pt x="1117" y="1920"/>
                  <a:pt x="1117" y="1920"/>
                </a:cubicBezTo>
                <a:cubicBezTo>
                  <a:pt x="1089" y="1667"/>
                  <a:pt x="1089" y="1667"/>
                  <a:pt x="1089" y="1667"/>
                </a:cubicBezTo>
                <a:cubicBezTo>
                  <a:pt x="1108" y="1611"/>
                  <a:pt x="1108" y="1611"/>
                  <a:pt x="1108" y="1611"/>
                </a:cubicBezTo>
                <a:cubicBezTo>
                  <a:pt x="1174" y="1651"/>
                  <a:pt x="1174" y="1651"/>
                  <a:pt x="1174" y="1651"/>
                </a:cubicBezTo>
                <a:cubicBezTo>
                  <a:pt x="1212" y="1462"/>
                  <a:pt x="1212" y="1462"/>
                  <a:pt x="1212" y="1462"/>
                </a:cubicBezTo>
                <a:cubicBezTo>
                  <a:pt x="1380" y="1501"/>
                  <a:pt x="1380" y="1501"/>
                  <a:pt x="1380" y="1501"/>
                </a:cubicBezTo>
                <a:cubicBezTo>
                  <a:pt x="1453" y="1518"/>
                  <a:pt x="1504" y="1582"/>
                  <a:pt x="1504" y="1657"/>
                </a:cubicBezTo>
                <a:cubicBezTo>
                  <a:pt x="1504" y="1696"/>
                  <a:pt x="1504" y="1696"/>
                  <a:pt x="1504" y="1696"/>
                </a:cubicBezTo>
                <a:cubicBezTo>
                  <a:pt x="1568" y="1696"/>
                  <a:pt x="1568" y="1696"/>
                  <a:pt x="1568" y="1696"/>
                </a:cubicBezTo>
                <a:cubicBezTo>
                  <a:pt x="1568" y="1657"/>
                  <a:pt x="1568" y="1657"/>
                  <a:pt x="1568" y="1657"/>
                </a:cubicBezTo>
                <a:cubicBezTo>
                  <a:pt x="1568" y="1552"/>
                  <a:pt x="1497" y="1462"/>
                  <a:pt x="1394" y="1438"/>
                </a:cubicBezTo>
                <a:cubicBezTo>
                  <a:pt x="1305" y="1418"/>
                  <a:pt x="1305" y="1418"/>
                  <a:pt x="1305" y="1418"/>
                </a:cubicBezTo>
                <a:cubicBezTo>
                  <a:pt x="1426" y="1381"/>
                  <a:pt x="1426" y="1381"/>
                  <a:pt x="1426" y="1381"/>
                </a:cubicBezTo>
                <a:cubicBezTo>
                  <a:pt x="1445" y="1406"/>
                  <a:pt x="1481" y="1440"/>
                  <a:pt x="1536" y="1440"/>
                </a:cubicBezTo>
                <a:cubicBezTo>
                  <a:pt x="1591" y="1440"/>
                  <a:pt x="1627" y="1406"/>
                  <a:pt x="1646" y="1381"/>
                </a:cubicBezTo>
                <a:lnTo>
                  <a:pt x="1852" y="1443"/>
                </a:lnTo>
                <a:close/>
                <a:moveTo>
                  <a:pt x="1600" y="1335"/>
                </a:moveTo>
                <a:cubicBezTo>
                  <a:pt x="1592" y="1347"/>
                  <a:pt x="1570" y="1376"/>
                  <a:pt x="1536" y="1376"/>
                </a:cubicBezTo>
                <a:cubicBezTo>
                  <a:pt x="1502" y="1376"/>
                  <a:pt x="1480" y="1347"/>
                  <a:pt x="1472" y="1335"/>
                </a:cubicBezTo>
                <a:cubicBezTo>
                  <a:pt x="1472" y="1303"/>
                  <a:pt x="1472" y="1303"/>
                  <a:pt x="1472" y="1303"/>
                </a:cubicBezTo>
                <a:cubicBezTo>
                  <a:pt x="1492" y="1309"/>
                  <a:pt x="1514" y="1312"/>
                  <a:pt x="1536" y="1312"/>
                </a:cubicBezTo>
                <a:cubicBezTo>
                  <a:pt x="1558" y="1312"/>
                  <a:pt x="1580" y="1309"/>
                  <a:pt x="1600" y="1303"/>
                </a:cubicBezTo>
                <a:lnTo>
                  <a:pt x="1600" y="1335"/>
                </a:lnTo>
                <a:close/>
                <a:moveTo>
                  <a:pt x="1536" y="1248"/>
                </a:moveTo>
                <a:cubicBezTo>
                  <a:pt x="1448" y="1248"/>
                  <a:pt x="1376" y="1176"/>
                  <a:pt x="1376" y="1088"/>
                </a:cubicBezTo>
                <a:cubicBezTo>
                  <a:pt x="1376" y="1056"/>
                  <a:pt x="1376" y="1056"/>
                  <a:pt x="1376" y="1056"/>
                </a:cubicBezTo>
                <a:cubicBezTo>
                  <a:pt x="1395" y="1056"/>
                  <a:pt x="1395" y="1056"/>
                  <a:pt x="1395" y="1056"/>
                </a:cubicBezTo>
                <a:cubicBezTo>
                  <a:pt x="1423" y="1056"/>
                  <a:pt x="1449" y="1048"/>
                  <a:pt x="1472" y="1033"/>
                </a:cubicBezTo>
                <a:cubicBezTo>
                  <a:pt x="1495" y="1048"/>
                  <a:pt x="1521" y="1056"/>
                  <a:pt x="1549" y="1056"/>
                </a:cubicBezTo>
                <a:cubicBezTo>
                  <a:pt x="1696" y="1056"/>
                  <a:pt x="1696" y="1056"/>
                  <a:pt x="1696" y="1056"/>
                </a:cubicBezTo>
                <a:cubicBezTo>
                  <a:pt x="1696" y="1088"/>
                  <a:pt x="1696" y="1088"/>
                  <a:pt x="1696" y="1088"/>
                </a:cubicBezTo>
                <a:cubicBezTo>
                  <a:pt x="1696" y="1176"/>
                  <a:pt x="1624" y="1248"/>
                  <a:pt x="1536" y="1248"/>
                </a:cubicBezTo>
                <a:close/>
                <a:moveTo>
                  <a:pt x="1536" y="832"/>
                </a:moveTo>
                <a:cubicBezTo>
                  <a:pt x="1624" y="832"/>
                  <a:pt x="1696" y="904"/>
                  <a:pt x="1696" y="992"/>
                </a:cubicBezTo>
                <a:cubicBezTo>
                  <a:pt x="1549" y="992"/>
                  <a:pt x="1549" y="992"/>
                  <a:pt x="1549" y="992"/>
                </a:cubicBezTo>
                <a:cubicBezTo>
                  <a:pt x="1529" y="992"/>
                  <a:pt x="1509" y="984"/>
                  <a:pt x="1495" y="969"/>
                </a:cubicBezTo>
                <a:cubicBezTo>
                  <a:pt x="1472" y="947"/>
                  <a:pt x="1472" y="947"/>
                  <a:pt x="1472" y="947"/>
                </a:cubicBezTo>
                <a:cubicBezTo>
                  <a:pt x="1449" y="969"/>
                  <a:pt x="1449" y="969"/>
                  <a:pt x="1449" y="969"/>
                </a:cubicBezTo>
                <a:cubicBezTo>
                  <a:pt x="1435" y="984"/>
                  <a:pt x="1415" y="992"/>
                  <a:pt x="1395" y="992"/>
                </a:cubicBezTo>
                <a:cubicBezTo>
                  <a:pt x="1376" y="992"/>
                  <a:pt x="1376" y="992"/>
                  <a:pt x="1376" y="992"/>
                </a:cubicBezTo>
                <a:cubicBezTo>
                  <a:pt x="1376" y="904"/>
                  <a:pt x="1448" y="832"/>
                  <a:pt x="1536" y="832"/>
                </a:cubicBezTo>
                <a:close/>
                <a:moveTo>
                  <a:pt x="1312" y="931"/>
                </a:moveTo>
                <a:cubicBezTo>
                  <a:pt x="1284" y="909"/>
                  <a:pt x="1249" y="896"/>
                  <a:pt x="1211" y="896"/>
                </a:cubicBezTo>
                <a:cubicBezTo>
                  <a:pt x="1172" y="896"/>
                  <a:pt x="1172" y="896"/>
                  <a:pt x="1172" y="896"/>
                </a:cubicBezTo>
                <a:cubicBezTo>
                  <a:pt x="1132" y="817"/>
                  <a:pt x="1132" y="817"/>
                  <a:pt x="1132" y="817"/>
                </a:cubicBezTo>
                <a:cubicBezTo>
                  <a:pt x="1102" y="837"/>
                  <a:pt x="1102" y="837"/>
                  <a:pt x="1102" y="837"/>
                </a:cubicBezTo>
                <a:cubicBezTo>
                  <a:pt x="1045" y="876"/>
                  <a:pt x="978" y="896"/>
                  <a:pt x="909" y="896"/>
                </a:cubicBezTo>
                <a:cubicBezTo>
                  <a:pt x="774" y="896"/>
                  <a:pt x="774" y="896"/>
                  <a:pt x="774" y="896"/>
                </a:cubicBezTo>
                <a:cubicBezTo>
                  <a:pt x="735" y="896"/>
                  <a:pt x="700" y="909"/>
                  <a:pt x="672" y="931"/>
                </a:cubicBezTo>
                <a:cubicBezTo>
                  <a:pt x="672" y="883"/>
                  <a:pt x="672" y="883"/>
                  <a:pt x="672" y="883"/>
                </a:cubicBezTo>
                <a:cubicBezTo>
                  <a:pt x="672" y="714"/>
                  <a:pt x="810" y="576"/>
                  <a:pt x="979" y="576"/>
                </a:cubicBezTo>
                <a:cubicBezTo>
                  <a:pt x="1062" y="576"/>
                  <a:pt x="1139" y="608"/>
                  <a:pt x="1197" y="666"/>
                </a:cubicBezTo>
                <a:cubicBezTo>
                  <a:pt x="1231" y="700"/>
                  <a:pt x="1231" y="700"/>
                  <a:pt x="1231" y="700"/>
                </a:cubicBezTo>
                <a:cubicBezTo>
                  <a:pt x="1238" y="702"/>
                  <a:pt x="1238" y="702"/>
                  <a:pt x="1238" y="702"/>
                </a:cubicBezTo>
                <a:cubicBezTo>
                  <a:pt x="1282" y="717"/>
                  <a:pt x="1312" y="758"/>
                  <a:pt x="1312" y="805"/>
                </a:cubicBezTo>
                <a:lnTo>
                  <a:pt x="1312" y="931"/>
                </a:lnTo>
                <a:close/>
                <a:moveTo>
                  <a:pt x="1536" y="64"/>
                </a:moveTo>
                <a:cubicBezTo>
                  <a:pt x="1624" y="64"/>
                  <a:pt x="1696" y="136"/>
                  <a:pt x="1696" y="224"/>
                </a:cubicBezTo>
                <a:cubicBezTo>
                  <a:pt x="1677" y="224"/>
                  <a:pt x="1677" y="224"/>
                  <a:pt x="1677" y="224"/>
                </a:cubicBezTo>
                <a:cubicBezTo>
                  <a:pt x="1657" y="224"/>
                  <a:pt x="1637" y="216"/>
                  <a:pt x="1623" y="201"/>
                </a:cubicBezTo>
                <a:cubicBezTo>
                  <a:pt x="1600" y="179"/>
                  <a:pt x="1600" y="179"/>
                  <a:pt x="1600" y="179"/>
                </a:cubicBezTo>
                <a:cubicBezTo>
                  <a:pt x="1577" y="201"/>
                  <a:pt x="1577" y="201"/>
                  <a:pt x="1577" y="201"/>
                </a:cubicBezTo>
                <a:cubicBezTo>
                  <a:pt x="1563" y="216"/>
                  <a:pt x="1543" y="224"/>
                  <a:pt x="1523" y="224"/>
                </a:cubicBezTo>
                <a:cubicBezTo>
                  <a:pt x="1376" y="224"/>
                  <a:pt x="1376" y="224"/>
                  <a:pt x="1376" y="224"/>
                </a:cubicBezTo>
                <a:cubicBezTo>
                  <a:pt x="1376" y="136"/>
                  <a:pt x="1448" y="64"/>
                  <a:pt x="1536" y="64"/>
                </a:cubicBezTo>
                <a:close/>
                <a:moveTo>
                  <a:pt x="1376" y="320"/>
                </a:moveTo>
                <a:cubicBezTo>
                  <a:pt x="1376" y="288"/>
                  <a:pt x="1376" y="288"/>
                  <a:pt x="1376" y="288"/>
                </a:cubicBezTo>
                <a:cubicBezTo>
                  <a:pt x="1523" y="288"/>
                  <a:pt x="1523" y="288"/>
                  <a:pt x="1523" y="288"/>
                </a:cubicBezTo>
                <a:cubicBezTo>
                  <a:pt x="1551" y="288"/>
                  <a:pt x="1577" y="280"/>
                  <a:pt x="1600" y="265"/>
                </a:cubicBezTo>
                <a:cubicBezTo>
                  <a:pt x="1623" y="280"/>
                  <a:pt x="1649" y="288"/>
                  <a:pt x="1677" y="288"/>
                </a:cubicBezTo>
                <a:cubicBezTo>
                  <a:pt x="1696" y="288"/>
                  <a:pt x="1696" y="288"/>
                  <a:pt x="1696" y="288"/>
                </a:cubicBezTo>
                <a:cubicBezTo>
                  <a:pt x="1696" y="320"/>
                  <a:pt x="1696" y="320"/>
                  <a:pt x="1696" y="320"/>
                </a:cubicBezTo>
                <a:cubicBezTo>
                  <a:pt x="1696" y="408"/>
                  <a:pt x="1624" y="480"/>
                  <a:pt x="1536" y="480"/>
                </a:cubicBezTo>
                <a:cubicBezTo>
                  <a:pt x="1448" y="480"/>
                  <a:pt x="1376" y="408"/>
                  <a:pt x="1376" y="320"/>
                </a:cubicBezTo>
                <a:close/>
                <a:moveTo>
                  <a:pt x="1536" y="608"/>
                </a:moveTo>
                <a:cubicBezTo>
                  <a:pt x="1502" y="608"/>
                  <a:pt x="1480" y="579"/>
                  <a:pt x="1472" y="567"/>
                </a:cubicBezTo>
                <a:cubicBezTo>
                  <a:pt x="1472" y="535"/>
                  <a:pt x="1472" y="535"/>
                  <a:pt x="1472" y="535"/>
                </a:cubicBezTo>
                <a:cubicBezTo>
                  <a:pt x="1492" y="541"/>
                  <a:pt x="1514" y="544"/>
                  <a:pt x="1536" y="544"/>
                </a:cubicBezTo>
                <a:cubicBezTo>
                  <a:pt x="1558" y="544"/>
                  <a:pt x="1580" y="541"/>
                  <a:pt x="1600" y="535"/>
                </a:cubicBezTo>
                <a:cubicBezTo>
                  <a:pt x="1600" y="567"/>
                  <a:pt x="1600" y="567"/>
                  <a:pt x="1600" y="567"/>
                </a:cubicBezTo>
                <a:cubicBezTo>
                  <a:pt x="1592" y="579"/>
                  <a:pt x="1570" y="608"/>
                  <a:pt x="1536" y="608"/>
                </a:cubicBezTo>
                <a:close/>
              </a:path>
            </a:pathLst>
          </a:custGeom>
          <a:solidFill>
            <a:srgbClr val="55899D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0242" name="组合 5"/>
          <p:cNvGrpSpPr/>
          <p:nvPr/>
        </p:nvGrpSpPr>
        <p:grpSpPr>
          <a:xfrm>
            <a:off x="414020" y="335915"/>
            <a:ext cx="2148205" cy="1038225"/>
            <a:chOff x="933" y="1868"/>
            <a:chExt cx="3446" cy="1830"/>
          </a:xfrm>
        </p:grpSpPr>
        <p:sp>
          <p:nvSpPr>
            <p:cNvPr id="17" name="PPT世界-4-2"/>
            <p:cNvSpPr/>
            <p:nvPr/>
          </p:nvSpPr>
          <p:spPr>
            <a:xfrm>
              <a:off x="933" y="1868"/>
              <a:ext cx="3446" cy="1830"/>
            </a:xfrm>
            <a:prstGeom prst="roundRect">
              <a:avLst>
                <a:gd name="adj" fmla="val 9658"/>
              </a:avLst>
            </a:prstGeom>
            <a:solidFill>
              <a:schemeClr val="bg1"/>
            </a:solidFill>
            <a:ln>
              <a:solidFill>
                <a:srgbClr val="55899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itchFamily="34" charset="-122"/>
                <a:ea typeface="思源黑体 CN Light" pitchFamily="34" charset="-122"/>
                <a:cs typeface="思源黑体 CN Bold" pitchFamily="34" charset="-122"/>
              </a:endParaRPr>
            </a:p>
          </p:txBody>
        </p:sp>
        <p:sp>
          <p:nvSpPr>
            <p:cNvPr id="18" name="PPT世界-4-4"/>
            <p:cNvSpPr/>
            <p:nvPr/>
          </p:nvSpPr>
          <p:spPr>
            <a:xfrm>
              <a:off x="1250" y="2865"/>
              <a:ext cx="2812" cy="518"/>
            </a:xfrm>
            <a:prstGeom prst="roundRect">
              <a:avLst>
                <a:gd name="adj" fmla="val 50000"/>
              </a:avLst>
            </a:prstGeom>
            <a:solidFill>
              <a:srgbClr val="55899D"/>
            </a:solidFill>
            <a:ln w="12700">
              <a:noFill/>
            </a:ln>
            <a:effectLst>
              <a:outerShdw blurRad="254000" dist="279400" dir="5400000" sx="80000" sy="80000" algn="t" rotWithShape="0">
                <a:schemeClr val="accent1"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功能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测试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  <p:sp>
          <p:nvSpPr>
            <p:cNvPr id="16" name="PPT世界-4-1"/>
            <p:cNvSpPr txBox="1"/>
            <p:nvPr/>
          </p:nvSpPr>
          <p:spPr>
            <a:xfrm>
              <a:off x="1917" y="2043"/>
              <a:ext cx="1539" cy="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ln>
                    <a:solidFill>
                      <a:srgbClr val="55899D"/>
                    </a:solidFill>
                  </a:ln>
                  <a:noFill/>
                  <a:latin typeface="微软雅黑" panose="020B0503020204020204" pitchFamily="34" charset="-122"/>
                  <a:ea typeface="思源黑体 CN Bold" pitchFamily="34" charset="-122"/>
                  <a:cs typeface="思源黑体 CN Bold" pitchFamily="34" charset="-122"/>
                </a:rPr>
                <a:t>1</a:t>
              </a:r>
              <a:endParaRPr kumimoji="0" lang="en-US" altLang="zh-CN" sz="2800" kern="1200" cap="none" spc="0" normalizeH="0" baseline="0" noProof="0" dirty="0">
                <a:ln>
                  <a:solidFill>
                    <a:srgbClr val="55899D"/>
                  </a:solidFill>
                </a:ln>
                <a:noFill/>
                <a:latin typeface="微软雅黑" panose="020B0503020204020204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</p:grpSp>
      <p:sp>
        <p:nvSpPr>
          <p:cNvPr id="10246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7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8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9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65830" y="393700"/>
            <a:ext cx="5586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单元测试时，对每一个前后端功能</a:t>
            </a:r>
            <a:r>
              <a:rPr lang="zh-CN" altLang="en-US"/>
              <a:t>进行测试：</a:t>
            </a:r>
            <a:endParaRPr lang="zh-CN" altLang="en-US"/>
          </a:p>
          <a:p>
            <a:r>
              <a:rPr lang="zh-CN" altLang="en-US"/>
              <a:t>通过发送请求接受请求，对每个接口的实际运行情况进行检查和校验，以及对数据库的修改情况</a:t>
            </a:r>
            <a:r>
              <a:rPr lang="zh-CN" altLang="en-US"/>
              <a:t>进行核实。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29565" y="1747520"/>
            <a:ext cx="3495040" cy="4594225"/>
            <a:chOff x="519" y="2752"/>
            <a:chExt cx="5504" cy="7235"/>
          </a:xfrm>
        </p:grpSpPr>
        <p:sp>
          <p:nvSpPr>
            <p:cNvPr id="8199" name="íṧļiḋe"/>
            <p:cNvSpPr txBox="1"/>
            <p:nvPr/>
          </p:nvSpPr>
          <p:spPr>
            <a:xfrm>
              <a:off x="519" y="6042"/>
              <a:ext cx="743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ctr" anchorCtr="0"/>
            <a:p>
              <a:pPr algn="ctr">
                <a:buClrTx/>
                <a:buFontTx/>
              </a:pP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cxnSp>
          <p:nvCxnSpPr>
            <p:cNvPr id="4" name="肘形连接符 103"/>
            <p:cNvCxnSpPr/>
            <p:nvPr/>
          </p:nvCxnSpPr>
          <p:spPr>
            <a:xfrm rot="16200000">
              <a:off x="1059" y="3709"/>
              <a:ext cx="2681" cy="1517"/>
            </a:xfrm>
            <a:prstGeom prst="bentConnector2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07"/>
            <p:cNvCxnSpPr>
              <a:endCxn id="47" idx="4"/>
            </p:cNvCxnSpPr>
            <p:nvPr/>
          </p:nvCxnSpPr>
          <p:spPr>
            <a:xfrm rot="16200000">
              <a:off x="2128" y="4922"/>
              <a:ext cx="586" cy="1517"/>
            </a:xfrm>
            <a:prstGeom prst="bentConnector2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109"/>
            <p:cNvCxnSpPr>
              <a:endCxn id="50" idx="4"/>
            </p:cNvCxnSpPr>
            <p:nvPr/>
          </p:nvCxnSpPr>
          <p:spPr>
            <a:xfrm rot="5400000" flipV="1">
              <a:off x="2135" y="6470"/>
              <a:ext cx="588" cy="1575"/>
            </a:xfrm>
            <a:prstGeom prst="bentConnector2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113"/>
            <p:cNvCxnSpPr>
              <a:endCxn id="38" idx="4"/>
            </p:cNvCxnSpPr>
            <p:nvPr/>
          </p:nvCxnSpPr>
          <p:spPr>
            <a:xfrm rot="5400000" flipV="1">
              <a:off x="1098" y="7507"/>
              <a:ext cx="2662" cy="1575"/>
            </a:xfrm>
            <a:prstGeom prst="bentConnector2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06" name="îŝļïḓé"/>
            <p:cNvGrpSpPr/>
            <p:nvPr/>
          </p:nvGrpSpPr>
          <p:grpSpPr>
            <a:xfrm rot="5400000">
              <a:off x="4240" y="1691"/>
              <a:ext cx="722" cy="2844"/>
              <a:chOff x="1701977" y="-981150"/>
              <a:chExt cx="888559" cy="3498496"/>
            </a:xfrm>
          </p:grpSpPr>
          <p:sp>
            <p:nvSpPr>
              <p:cNvPr id="54" name="ïşḻïḋé"/>
              <p:cNvSpPr/>
              <p:nvPr/>
            </p:nvSpPr>
            <p:spPr bwMode="auto">
              <a:xfrm>
                <a:off x="1701977" y="1628829"/>
                <a:ext cx="888559" cy="888517"/>
              </a:xfrm>
              <a:prstGeom prst="ellipse">
                <a:avLst/>
              </a:prstGeom>
              <a:noFill/>
              <a:ln w="28575">
                <a:solidFill>
                  <a:srgbClr val="1F1D2B"/>
                </a:solidFill>
                <a:round/>
              </a:ln>
            </p:spPr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5" name="ïşļide"/>
              <p:cNvSpPr/>
              <p:nvPr/>
            </p:nvSpPr>
            <p:spPr bwMode="auto">
              <a:xfrm rot="16380000">
                <a:off x="1925087" y="1851981"/>
                <a:ext cx="444332" cy="442214"/>
              </a:xfrm>
              <a:custGeom>
                <a:avLst/>
                <a:gdLst>
                  <a:gd name="connsiteX0" fmla="*/ 511316 w 609614"/>
                  <a:gd name="connsiteY0" fmla="*/ 432001 h 608697"/>
                  <a:gd name="connsiteX1" fmla="*/ 531004 w 609614"/>
                  <a:gd name="connsiteY1" fmla="*/ 432001 h 608697"/>
                  <a:gd name="connsiteX2" fmla="*/ 531004 w 609614"/>
                  <a:gd name="connsiteY2" fmla="*/ 451689 h 608697"/>
                  <a:gd name="connsiteX3" fmla="*/ 511316 w 609614"/>
                  <a:gd name="connsiteY3" fmla="*/ 451689 h 608697"/>
                  <a:gd name="connsiteX4" fmla="*/ 196595 w 609614"/>
                  <a:gd name="connsiteY4" fmla="*/ 432001 h 608697"/>
                  <a:gd name="connsiteX5" fmla="*/ 216353 w 609614"/>
                  <a:gd name="connsiteY5" fmla="*/ 432001 h 608697"/>
                  <a:gd name="connsiteX6" fmla="*/ 216353 w 609614"/>
                  <a:gd name="connsiteY6" fmla="*/ 451689 h 608697"/>
                  <a:gd name="connsiteX7" fmla="*/ 196595 w 609614"/>
                  <a:gd name="connsiteY7" fmla="*/ 451689 h 608697"/>
                  <a:gd name="connsiteX8" fmla="*/ 353989 w 609614"/>
                  <a:gd name="connsiteY8" fmla="*/ 353462 h 608697"/>
                  <a:gd name="connsiteX9" fmla="*/ 373611 w 609614"/>
                  <a:gd name="connsiteY9" fmla="*/ 353462 h 608697"/>
                  <a:gd name="connsiteX10" fmla="*/ 373611 w 609614"/>
                  <a:gd name="connsiteY10" fmla="*/ 373064 h 608697"/>
                  <a:gd name="connsiteX11" fmla="*/ 412949 w 609614"/>
                  <a:gd name="connsiteY11" fmla="*/ 412361 h 608697"/>
                  <a:gd name="connsiteX12" fmla="*/ 412949 w 609614"/>
                  <a:gd name="connsiteY12" fmla="*/ 422208 h 608697"/>
                  <a:gd name="connsiteX13" fmla="*/ 393326 w 609614"/>
                  <a:gd name="connsiteY13" fmla="*/ 422208 h 608697"/>
                  <a:gd name="connsiteX14" fmla="*/ 393326 w 609614"/>
                  <a:gd name="connsiteY14" fmla="*/ 412361 h 608697"/>
                  <a:gd name="connsiteX15" fmla="*/ 373611 w 609614"/>
                  <a:gd name="connsiteY15" fmla="*/ 392758 h 608697"/>
                  <a:gd name="connsiteX16" fmla="*/ 353989 w 609614"/>
                  <a:gd name="connsiteY16" fmla="*/ 392758 h 608697"/>
                  <a:gd name="connsiteX17" fmla="*/ 334366 w 609614"/>
                  <a:gd name="connsiteY17" fmla="*/ 412361 h 608697"/>
                  <a:gd name="connsiteX18" fmla="*/ 353989 w 609614"/>
                  <a:gd name="connsiteY18" fmla="*/ 431963 h 608697"/>
                  <a:gd name="connsiteX19" fmla="*/ 373611 w 609614"/>
                  <a:gd name="connsiteY19" fmla="*/ 431963 h 608697"/>
                  <a:gd name="connsiteX20" fmla="*/ 412949 w 609614"/>
                  <a:gd name="connsiteY20" fmla="*/ 471259 h 608697"/>
                  <a:gd name="connsiteX21" fmla="*/ 373611 w 609614"/>
                  <a:gd name="connsiteY21" fmla="*/ 510556 h 608697"/>
                  <a:gd name="connsiteX22" fmla="*/ 373611 w 609614"/>
                  <a:gd name="connsiteY22" fmla="*/ 530158 h 608697"/>
                  <a:gd name="connsiteX23" fmla="*/ 353989 w 609614"/>
                  <a:gd name="connsiteY23" fmla="*/ 530158 h 608697"/>
                  <a:gd name="connsiteX24" fmla="*/ 353989 w 609614"/>
                  <a:gd name="connsiteY24" fmla="*/ 510556 h 608697"/>
                  <a:gd name="connsiteX25" fmla="*/ 314651 w 609614"/>
                  <a:gd name="connsiteY25" fmla="*/ 471259 h 608697"/>
                  <a:gd name="connsiteX26" fmla="*/ 314651 w 609614"/>
                  <a:gd name="connsiteY26" fmla="*/ 461412 h 608697"/>
                  <a:gd name="connsiteX27" fmla="*/ 334366 w 609614"/>
                  <a:gd name="connsiteY27" fmla="*/ 461412 h 608697"/>
                  <a:gd name="connsiteX28" fmla="*/ 334366 w 609614"/>
                  <a:gd name="connsiteY28" fmla="*/ 471259 h 608697"/>
                  <a:gd name="connsiteX29" fmla="*/ 353989 w 609614"/>
                  <a:gd name="connsiteY29" fmla="*/ 490862 h 608697"/>
                  <a:gd name="connsiteX30" fmla="*/ 373611 w 609614"/>
                  <a:gd name="connsiteY30" fmla="*/ 490862 h 608697"/>
                  <a:gd name="connsiteX31" fmla="*/ 393326 w 609614"/>
                  <a:gd name="connsiteY31" fmla="*/ 471259 h 608697"/>
                  <a:gd name="connsiteX32" fmla="*/ 373611 w 609614"/>
                  <a:gd name="connsiteY32" fmla="*/ 451657 h 608697"/>
                  <a:gd name="connsiteX33" fmla="*/ 353989 w 609614"/>
                  <a:gd name="connsiteY33" fmla="*/ 451657 h 608697"/>
                  <a:gd name="connsiteX34" fmla="*/ 314651 w 609614"/>
                  <a:gd name="connsiteY34" fmla="*/ 412361 h 608697"/>
                  <a:gd name="connsiteX35" fmla="*/ 353989 w 609614"/>
                  <a:gd name="connsiteY35" fmla="*/ 373064 h 608697"/>
                  <a:gd name="connsiteX36" fmla="*/ 431606 w 609614"/>
                  <a:gd name="connsiteY36" fmla="*/ 333849 h 608697"/>
                  <a:gd name="connsiteX37" fmla="*/ 491618 w 609614"/>
                  <a:gd name="connsiteY37" fmla="*/ 441818 h 608697"/>
                  <a:gd name="connsiteX38" fmla="*/ 431606 w 609614"/>
                  <a:gd name="connsiteY38" fmla="*/ 549788 h 608697"/>
                  <a:gd name="connsiteX39" fmla="*/ 589979 w 609614"/>
                  <a:gd name="connsiteY39" fmla="*/ 549788 h 608697"/>
                  <a:gd name="connsiteX40" fmla="*/ 589979 w 609614"/>
                  <a:gd name="connsiteY40" fmla="*/ 333849 h 608697"/>
                  <a:gd name="connsiteX41" fmla="*/ 363851 w 609614"/>
                  <a:gd name="connsiteY41" fmla="*/ 333849 h 608697"/>
                  <a:gd name="connsiteX42" fmla="*/ 255627 w 609614"/>
                  <a:gd name="connsiteY42" fmla="*/ 441818 h 608697"/>
                  <a:gd name="connsiteX43" fmla="*/ 363851 w 609614"/>
                  <a:gd name="connsiteY43" fmla="*/ 549788 h 608697"/>
                  <a:gd name="connsiteX44" fmla="*/ 471983 w 609614"/>
                  <a:gd name="connsiteY44" fmla="*/ 441818 h 608697"/>
                  <a:gd name="connsiteX45" fmla="*/ 363851 w 609614"/>
                  <a:gd name="connsiteY45" fmla="*/ 333849 h 608697"/>
                  <a:gd name="connsiteX46" fmla="*/ 137631 w 609614"/>
                  <a:gd name="connsiteY46" fmla="*/ 333849 h 608697"/>
                  <a:gd name="connsiteX47" fmla="*/ 137631 w 609614"/>
                  <a:gd name="connsiteY47" fmla="*/ 549788 h 608697"/>
                  <a:gd name="connsiteX48" fmla="*/ 296003 w 609614"/>
                  <a:gd name="connsiteY48" fmla="*/ 549788 h 608697"/>
                  <a:gd name="connsiteX49" fmla="*/ 235992 w 609614"/>
                  <a:gd name="connsiteY49" fmla="*/ 441818 h 608697"/>
                  <a:gd name="connsiteX50" fmla="*/ 296003 w 609614"/>
                  <a:gd name="connsiteY50" fmla="*/ 333849 h 608697"/>
                  <a:gd name="connsiteX51" fmla="*/ 68862 w 609614"/>
                  <a:gd name="connsiteY51" fmla="*/ 284697 h 608697"/>
                  <a:gd name="connsiteX52" fmla="*/ 68862 w 609614"/>
                  <a:gd name="connsiteY52" fmla="*/ 589091 h 608697"/>
                  <a:gd name="connsiteX53" fmla="*/ 540845 w 609614"/>
                  <a:gd name="connsiteY53" fmla="*/ 589091 h 608697"/>
                  <a:gd name="connsiteX54" fmla="*/ 540845 w 609614"/>
                  <a:gd name="connsiteY54" fmla="*/ 569486 h 608697"/>
                  <a:gd name="connsiteX55" fmla="*/ 117996 w 609614"/>
                  <a:gd name="connsiteY55" fmla="*/ 569486 h 608697"/>
                  <a:gd name="connsiteX56" fmla="*/ 117996 w 609614"/>
                  <a:gd name="connsiteY56" fmla="*/ 314151 h 608697"/>
                  <a:gd name="connsiteX57" fmla="*/ 540845 w 609614"/>
                  <a:gd name="connsiteY57" fmla="*/ 314151 h 608697"/>
                  <a:gd name="connsiteX58" fmla="*/ 540845 w 609614"/>
                  <a:gd name="connsiteY58" fmla="*/ 284697 h 608697"/>
                  <a:gd name="connsiteX59" fmla="*/ 304818 w 609614"/>
                  <a:gd name="connsiteY59" fmla="*/ 117830 h 608697"/>
                  <a:gd name="connsiteX60" fmla="*/ 245819 w 609614"/>
                  <a:gd name="connsiteY60" fmla="*/ 176731 h 608697"/>
                  <a:gd name="connsiteX61" fmla="*/ 304818 w 609614"/>
                  <a:gd name="connsiteY61" fmla="*/ 235632 h 608697"/>
                  <a:gd name="connsiteX62" fmla="*/ 363816 w 609614"/>
                  <a:gd name="connsiteY62" fmla="*/ 176731 h 608697"/>
                  <a:gd name="connsiteX63" fmla="*/ 304818 w 609614"/>
                  <a:gd name="connsiteY63" fmla="*/ 117830 h 608697"/>
                  <a:gd name="connsiteX64" fmla="*/ 304818 w 609614"/>
                  <a:gd name="connsiteY64" fmla="*/ 98227 h 608697"/>
                  <a:gd name="connsiteX65" fmla="*/ 383452 w 609614"/>
                  <a:gd name="connsiteY65" fmla="*/ 176731 h 608697"/>
                  <a:gd name="connsiteX66" fmla="*/ 304818 w 609614"/>
                  <a:gd name="connsiteY66" fmla="*/ 255235 h 608697"/>
                  <a:gd name="connsiteX67" fmla="*/ 226091 w 609614"/>
                  <a:gd name="connsiteY67" fmla="*/ 176731 h 608697"/>
                  <a:gd name="connsiteX68" fmla="*/ 304818 w 609614"/>
                  <a:gd name="connsiteY68" fmla="*/ 98227 h 608697"/>
                  <a:gd name="connsiteX69" fmla="*/ 298216 w 609614"/>
                  <a:gd name="connsiteY69" fmla="*/ 68758 h 608697"/>
                  <a:gd name="connsiteX70" fmla="*/ 26641 w 609614"/>
                  <a:gd name="connsiteY70" fmla="*/ 265091 h 608697"/>
                  <a:gd name="connsiteX71" fmla="*/ 58998 w 609614"/>
                  <a:gd name="connsiteY71" fmla="*/ 265091 h 608697"/>
                  <a:gd name="connsiteX72" fmla="*/ 68862 w 609614"/>
                  <a:gd name="connsiteY72" fmla="*/ 265091 h 608697"/>
                  <a:gd name="connsiteX73" fmla="*/ 540845 w 609614"/>
                  <a:gd name="connsiteY73" fmla="*/ 265091 h 608697"/>
                  <a:gd name="connsiteX74" fmla="*/ 550616 w 609614"/>
                  <a:gd name="connsiteY74" fmla="*/ 265091 h 608697"/>
                  <a:gd name="connsiteX75" fmla="*/ 583065 w 609614"/>
                  <a:gd name="connsiteY75" fmla="*/ 265091 h 608697"/>
                  <a:gd name="connsiteX76" fmla="*/ 311490 w 609614"/>
                  <a:gd name="connsiteY76" fmla="*/ 68758 h 608697"/>
                  <a:gd name="connsiteX77" fmla="*/ 88497 w 609614"/>
                  <a:gd name="connsiteY77" fmla="*/ 58909 h 608697"/>
                  <a:gd name="connsiteX78" fmla="*/ 88497 w 609614"/>
                  <a:gd name="connsiteY78" fmla="*/ 196057 h 608697"/>
                  <a:gd name="connsiteX79" fmla="*/ 206493 w 609614"/>
                  <a:gd name="connsiteY79" fmla="*/ 110731 h 608697"/>
                  <a:gd name="connsiteX80" fmla="*/ 206493 w 609614"/>
                  <a:gd name="connsiteY80" fmla="*/ 58909 h 608697"/>
                  <a:gd name="connsiteX81" fmla="*/ 68862 w 609614"/>
                  <a:gd name="connsiteY81" fmla="*/ 19606 h 608697"/>
                  <a:gd name="connsiteX82" fmla="*/ 68862 w 609614"/>
                  <a:gd name="connsiteY82" fmla="*/ 39303 h 608697"/>
                  <a:gd name="connsiteX83" fmla="*/ 226128 w 609614"/>
                  <a:gd name="connsiteY83" fmla="*/ 39303 h 608697"/>
                  <a:gd name="connsiteX84" fmla="*/ 226128 w 609614"/>
                  <a:gd name="connsiteY84" fmla="*/ 19606 h 608697"/>
                  <a:gd name="connsiteX85" fmla="*/ 49134 w 609614"/>
                  <a:gd name="connsiteY85" fmla="*/ 0 h 608697"/>
                  <a:gd name="connsiteX86" fmla="*/ 245855 w 609614"/>
                  <a:gd name="connsiteY86" fmla="*/ 0 h 608697"/>
                  <a:gd name="connsiteX87" fmla="*/ 245855 w 609614"/>
                  <a:gd name="connsiteY87" fmla="*/ 58909 h 608697"/>
                  <a:gd name="connsiteX88" fmla="*/ 226128 w 609614"/>
                  <a:gd name="connsiteY88" fmla="*/ 58909 h 608697"/>
                  <a:gd name="connsiteX89" fmla="*/ 226128 w 609614"/>
                  <a:gd name="connsiteY89" fmla="*/ 96556 h 608697"/>
                  <a:gd name="connsiteX90" fmla="*/ 291763 w 609614"/>
                  <a:gd name="connsiteY90" fmla="*/ 49060 h 608697"/>
                  <a:gd name="connsiteX91" fmla="*/ 317851 w 609614"/>
                  <a:gd name="connsiteY91" fmla="*/ 49060 h 608697"/>
                  <a:gd name="connsiteX92" fmla="*/ 609614 w 609614"/>
                  <a:gd name="connsiteY92" fmla="*/ 260029 h 608697"/>
                  <a:gd name="connsiteX93" fmla="*/ 609614 w 609614"/>
                  <a:gd name="connsiteY93" fmla="*/ 284697 h 608697"/>
                  <a:gd name="connsiteX94" fmla="*/ 560480 w 609614"/>
                  <a:gd name="connsiteY94" fmla="*/ 284697 h 608697"/>
                  <a:gd name="connsiteX95" fmla="*/ 560480 w 609614"/>
                  <a:gd name="connsiteY95" fmla="*/ 314151 h 608697"/>
                  <a:gd name="connsiteX96" fmla="*/ 609614 w 609614"/>
                  <a:gd name="connsiteY96" fmla="*/ 314151 h 608697"/>
                  <a:gd name="connsiteX97" fmla="*/ 609614 w 609614"/>
                  <a:gd name="connsiteY97" fmla="*/ 569486 h 608697"/>
                  <a:gd name="connsiteX98" fmla="*/ 560480 w 609614"/>
                  <a:gd name="connsiteY98" fmla="*/ 569486 h 608697"/>
                  <a:gd name="connsiteX99" fmla="*/ 560480 w 609614"/>
                  <a:gd name="connsiteY99" fmla="*/ 608697 h 608697"/>
                  <a:gd name="connsiteX100" fmla="*/ 49134 w 609614"/>
                  <a:gd name="connsiteY100" fmla="*/ 608697 h 608697"/>
                  <a:gd name="connsiteX101" fmla="*/ 49134 w 609614"/>
                  <a:gd name="connsiteY101" fmla="*/ 284697 h 608697"/>
                  <a:gd name="connsiteX102" fmla="*/ 0 w 609614"/>
                  <a:gd name="connsiteY102" fmla="*/ 284697 h 608697"/>
                  <a:gd name="connsiteX103" fmla="*/ 0 w 609614"/>
                  <a:gd name="connsiteY103" fmla="*/ 260029 h 608697"/>
                  <a:gd name="connsiteX104" fmla="*/ 68862 w 609614"/>
                  <a:gd name="connsiteY104" fmla="*/ 210324 h 608697"/>
                  <a:gd name="connsiteX105" fmla="*/ 68862 w 609614"/>
                  <a:gd name="connsiteY105" fmla="*/ 58909 h 608697"/>
                  <a:gd name="connsiteX106" fmla="*/ 49134 w 609614"/>
                  <a:gd name="connsiteY106" fmla="*/ 58909 h 60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609614" h="608697">
                    <a:moveTo>
                      <a:pt x="511316" y="432001"/>
                    </a:moveTo>
                    <a:lnTo>
                      <a:pt x="531004" y="432001"/>
                    </a:lnTo>
                    <a:lnTo>
                      <a:pt x="531004" y="451689"/>
                    </a:lnTo>
                    <a:lnTo>
                      <a:pt x="511316" y="451689"/>
                    </a:lnTo>
                    <a:close/>
                    <a:moveTo>
                      <a:pt x="196595" y="432001"/>
                    </a:moveTo>
                    <a:lnTo>
                      <a:pt x="216353" y="432001"/>
                    </a:lnTo>
                    <a:lnTo>
                      <a:pt x="216353" y="451689"/>
                    </a:lnTo>
                    <a:lnTo>
                      <a:pt x="196595" y="451689"/>
                    </a:lnTo>
                    <a:close/>
                    <a:moveTo>
                      <a:pt x="353989" y="353462"/>
                    </a:moveTo>
                    <a:lnTo>
                      <a:pt x="373611" y="353462"/>
                    </a:lnTo>
                    <a:lnTo>
                      <a:pt x="373611" y="373064"/>
                    </a:lnTo>
                    <a:cubicBezTo>
                      <a:pt x="395353" y="373064"/>
                      <a:pt x="412949" y="390734"/>
                      <a:pt x="412949" y="412361"/>
                    </a:cubicBezTo>
                    <a:lnTo>
                      <a:pt x="412949" y="422208"/>
                    </a:lnTo>
                    <a:lnTo>
                      <a:pt x="393326" y="422208"/>
                    </a:lnTo>
                    <a:lnTo>
                      <a:pt x="393326" y="412361"/>
                    </a:lnTo>
                    <a:cubicBezTo>
                      <a:pt x="393326" y="401501"/>
                      <a:pt x="384482" y="392758"/>
                      <a:pt x="373611" y="392758"/>
                    </a:cubicBezTo>
                    <a:lnTo>
                      <a:pt x="353989" y="392758"/>
                    </a:lnTo>
                    <a:cubicBezTo>
                      <a:pt x="343118" y="392758"/>
                      <a:pt x="334366" y="401501"/>
                      <a:pt x="334366" y="412361"/>
                    </a:cubicBezTo>
                    <a:cubicBezTo>
                      <a:pt x="334366" y="423220"/>
                      <a:pt x="343118" y="431963"/>
                      <a:pt x="353989" y="431963"/>
                    </a:cubicBezTo>
                    <a:lnTo>
                      <a:pt x="373611" y="431963"/>
                    </a:lnTo>
                    <a:cubicBezTo>
                      <a:pt x="395353" y="431963"/>
                      <a:pt x="412949" y="449632"/>
                      <a:pt x="412949" y="471259"/>
                    </a:cubicBezTo>
                    <a:cubicBezTo>
                      <a:pt x="412949" y="492886"/>
                      <a:pt x="395353" y="510556"/>
                      <a:pt x="373611" y="510556"/>
                    </a:cubicBezTo>
                    <a:lnTo>
                      <a:pt x="373611" y="530158"/>
                    </a:lnTo>
                    <a:lnTo>
                      <a:pt x="353989" y="530158"/>
                    </a:lnTo>
                    <a:lnTo>
                      <a:pt x="353989" y="510556"/>
                    </a:lnTo>
                    <a:cubicBezTo>
                      <a:pt x="332339" y="510556"/>
                      <a:pt x="314651" y="492886"/>
                      <a:pt x="314651" y="471259"/>
                    </a:cubicBezTo>
                    <a:lnTo>
                      <a:pt x="314651" y="461412"/>
                    </a:lnTo>
                    <a:lnTo>
                      <a:pt x="334366" y="461412"/>
                    </a:lnTo>
                    <a:lnTo>
                      <a:pt x="334366" y="471259"/>
                    </a:lnTo>
                    <a:cubicBezTo>
                      <a:pt x="334366" y="482119"/>
                      <a:pt x="343118" y="490862"/>
                      <a:pt x="353989" y="490862"/>
                    </a:cubicBezTo>
                    <a:lnTo>
                      <a:pt x="373611" y="490862"/>
                    </a:lnTo>
                    <a:cubicBezTo>
                      <a:pt x="384482" y="490862"/>
                      <a:pt x="393326" y="482119"/>
                      <a:pt x="393326" y="471259"/>
                    </a:cubicBezTo>
                    <a:cubicBezTo>
                      <a:pt x="393326" y="460400"/>
                      <a:pt x="384482" y="451657"/>
                      <a:pt x="373611" y="451657"/>
                    </a:cubicBezTo>
                    <a:lnTo>
                      <a:pt x="353989" y="451657"/>
                    </a:lnTo>
                    <a:cubicBezTo>
                      <a:pt x="332339" y="451657"/>
                      <a:pt x="314651" y="433988"/>
                      <a:pt x="314651" y="412361"/>
                    </a:cubicBezTo>
                    <a:cubicBezTo>
                      <a:pt x="314651" y="390734"/>
                      <a:pt x="332339" y="373064"/>
                      <a:pt x="353989" y="373064"/>
                    </a:cubicBezTo>
                    <a:close/>
                    <a:moveTo>
                      <a:pt x="431606" y="333849"/>
                    </a:moveTo>
                    <a:cubicBezTo>
                      <a:pt x="467650" y="356400"/>
                      <a:pt x="491618" y="396348"/>
                      <a:pt x="491618" y="441818"/>
                    </a:cubicBezTo>
                    <a:cubicBezTo>
                      <a:pt x="491618" y="487289"/>
                      <a:pt x="467650" y="527237"/>
                      <a:pt x="431606" y="549788"/>
                    </a:cubicBezTo>
                    <a:lnTo>
                      <a:pt x="589979" y="549788"/>
                    </a:lnTo>
                    <a:lnTo>
                      <a:pt x="589979" y="333849"/>
                    </a:lnTo>
                    <a:close/>
                    <a:moveTo>
                      <a:pt x="363851" y="333849"/>
                    </a:moveTo>
                    <a:cubicBezTo>
                      <a:pt x="304208" y="333849"/>
                      <a:pt x="255627" y="382265"/>
                      <a:pt x="255627" y="441818"/>
                    </a:cubicBezTo>
                    <a:cubicBezTo>
                      <a:pt x="255627" y="501372"/>
                      <a:pt x="304208" y="549788"/>
                      <a:pt x="363851" y="549788"/>
                    </a:cubicBezTo>
                    <a:cubicBezTo>
                      <a:pt x="423494" y="549788"/>
                      <a:pt x="471983" y="501372"/>
                      <a:pt x="471983" y="441818"/>
                    </a:cubicBezTo>
                    <a:cubicBezTo>
                      <a:pt x="471983" y="382265"/>
                      <a:pt x="423494" y="333849"/>
                      <a:pt x="363851" y="333849"/>
                    </a:cubicBezTo>
                    <a:close/>
                    <a:moveTo>
                      <a:pt x="137631" y="333849"/>
                    </a:moveTo>
                    <a:lnTo>
                      <a:pt x="137631" y="549788"/>
                    </a:lnTo>
                    <a:lnTo>
                      <a:pt x="296003" y="549788"/>
                    </a:lnTo>
                    <a:cubicBezTo>
                      <a:pt x="260052" y="527237"/>
                      <a:pt x="235992" y="487289"/>
                      <a:pt x="235992" y="441818"/>
                    </a:cubicBezTo>
                    <a:cubicBezTo>
                      <a:pt x="235992" y="396348"/>
                      <a:pt x="260052" y="356400"/>
                      <a:pt x="296003" y="333849"/>
                    </a:cubicBezTo>
                    <a:close/>
                    <a:moveTo>
                      <a:pt x="68862" y="284697"/>
                    </a:moveTo>
                    <a:lnTo>
                      <a:pt x="68862" y="589091"/>
                    </a:lnTo>
                    <a:lnTo>
                      <a:pt x="540845" y="589091"/>
                    </a:lnTo>
                    <a:lnTo>
                      <a:pt x="540845" y="569486"/>
                    </a:lnTo>
                    <a:lnTo>
                      <a:pt x="117996" y="569486"/>
                    </a:lnTo>
                    <a:lnTo>
                      <a:pt x="117996" y="314151"/>
                    </a:lnTo>
                    <a:lnTo>
                      <a:pt x="540845" y="314151"/>
                    </a:lnTo>
                    <a:lnTo>
                      <a:pt x="540845" y="284697"/>
                    </a:lnTo>
                    <a:close/>
                    <a:moveTo>
                      <a:pt x="304818" y="117830"/>
                    </a:moveTo>
                    <a:cubicBezTo>
                      <a:pt x="272276" y="117830"/>
                      <a:pt x="245819" y="144243"/>
                      <a:pt x="245819" y="176731"/>
                    </a:cubicBezTo>
                    <a:cubicBezTo>
                      <a:pt x="245819" y="209219"/>
                      <a:pt x="272276" y="235632"/>
                      <a:pt x="304818" y="235632"/>
                    </a:cubicBezTo>
                    <a:cubicBezTo>
                      <a:pt x="337359" y="235632"/>
                      <a:pt x="363816" y="209219"/>
                      <a:pt x="363816" y="176731"/>
                    </a:cubicBezTo>
                    <a:cubicBezTo>
                      <a:pt x="363816" y="144243"/>
                      <a:pt x="337359" y="117830"/>
                      <a:pt x="304818" y="117830"/>
                    </a:cubicBezTo>
                    <a:close/>
                    <a:moveTo>
                      <a:pt x="304818" y="98227"/>
                    </a:moveTo>
                    <a:cubicBezTo>
                      <a:pt x="348145" y="98227"/>
                      <a:pt x="383452" y="133384"/>
                      <a:pt x="383452" y="176731"/>
                    </a:cubicBezTo>
                    <a:cubicBezTo>
                      <a:pt x="383452" y="220078"/>
                      <a:pt x="348145" y="255235"/>
                      <a:pt x="304818" y="255235"/>
                    </a:cubicBezTo>
                    <a:cubicBezTo>
                      <a:pt x="261398" y="255235"/>
                      <a:pt x="226091" y="220078"/>
                      <a:pt x="226091" y="176731"/>
                    </a:cubicBezTo>
                    <a:cubicBezTo>
                      <a:pt x="226091" y="133384"/>
                      <a:pt x="261398" y="98227"/>
                      <a:pt x="304818" y="98227"/>
                    </a:cubicBezTo>
                    <a:close/>
                    <a:moveTo>
                      <a:pt x="298216" y="68758"/>
                    </a:moveTo>
                    <a:lnTo>
                      <a:pt x="26641" y="265091"/>
                    </a:lnTo>
                    <a:lnTo>
                      <a:pt x="58998" y="265091"/>
                    </a:lnTo>
                    <a:lnTo>
                      <a:pt x="68862" y="265091"/>
                    </a:lnTo>
                    <a:lnTo>
                      <a:pt x="540845" y="265091"/>
                    </a:lnTo>
                    <a:lnTo>
                      <a:pt x="550616" y="265091"/>
                    </a:lnTo>
                    <a:lnTo>
                      <a:pt x="583065" y="265091"/>
                    </a:lnTo>
                    <a:lnTo>
                      <a:pt x="311490" y="68758"/>
                    </a:lnTo>
                    <a:close/>
                    <a:moveTo>
                      <a:pt x="88497" y="58909"/>
                    </a:moveTo>
                    <a:lnTo>
                      <a:pt x="88497" y="196057"/>
                    </a:lnTo>
                    <a:lnTo>
                      <a:pt x="206493" y="110731"/>
                    </a:lnTo>
                    <a:lnTo>
                      <a:pt x="206493" y="58909"/>
                    </a:lnTo>
                    <a:close/>
                    <a:moveTo>
                      <a:pt x="68862" y="19606"/>
                    </a:moveTo>
                    <a:lnTo>
                      <a:pt x="68862" y="39303"/>
                    </a:lnTo>
                    <a:lnTo>
                      <a:pt x="226128" y="39303"/>
                    </a:lnTo>
                    <a:lnTo>
                      <a:pt x="226128" y="19606"/>
                    </a:lnTo>
                    <a:close/>
                    <a:moveTo>
                      <a:pt x="49134" y="0"/>
                    </a:moveTo>
                    <a:lnTo>
                      <a:pt x="245855" y="0"/>
                    </a:lnTo>
                    <a:lnTo>
                      <a:pt x="245855" y="58909"/>
                    </a:lnTo>
                    <a:lnTo>
                      <a:pt x="226128" y="58909"/>
                    </a:lnTo>
                    <a:lnTo>
                      <a:pt x="226128" y="96556"/>
                    </a:lnTo>
                    <a:lnTo>
                      <a:pt x="291763" y="49060"/>
                    </a:lnTo>
                    <a:lnTo>
                      <a:pt x="317851" y="49060"/>
                    </a:lnTo>
                    <a:lnTo>
                      <a:pt x="609614" y="260029"/>
                    </a:lnTo>
                    <a:lnTo>
                      <a:pt x="609614" y="284697"/>
                    </a:lnTo>
                    <a:lnTo>
                      <a:pt x="560480" y="284697"/>
                    </a:lnTo>
                    <a:lnTo>
                      <a:pt x="560480" y="314151"/>
                    </a:lnTo>
                    <a:lnTo>
                      <a:pt x="609614" y="314151"/>
                    </a:lnTo>
                    <a:lnTo>
                      <a:pt x="609614" y="569486"/>
                    </a:lnTo>
                    <a:lnTo>
                      <a:pt x="560480" y="569486"/>
                    </a:lnTo>
                    <a:lnTo>
                      <a:pt x="560480" y="608697"/>
                    </a:lnTo>
                    <a:lnTo>
                      <a:pt x="49134" y="608697"/>
                    </a:lnTo>
                    <a:lnTo>
                      <a:pt x="49134" y="284697"/>
                    </a:lnTo>
                    <a:lnTo>
                      <a:pt x="0" y="284697"/>
                    </a:lnTo>
                    <a:lnTo>
                      <a:pt x="0" y="260029"/>
                    </a:lnTo>
                    <a:lnTo>
                      <a:pt x="68862" y="210324"/>
                    </a:lnTo>
                    <a:lnTo>
                      <a:pt x="68862" y="58909"/>
                    </a:lnTo>
                    <a:lnTo>
                      <a:pt x="49134" y="58909"/>
                    </a:lnTo>
                    <a:close/>
                  </a:path>
                </a:pathLst>
              </a:custGeom>
              <a:solidFill>
                <a:srgbClr val="1F1D2B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209" name="îSḷîḍe"/>
              <p:cNvSpPr txBox="1"/>
              <p:nvPr/>
            </p:nvSpPr>
            <p:spPr>
              <a:xfrm rot="16200000">
                <a:off x="839617" y="27663"/>
                <a:ext cx="2539438" cy="5218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ctr" anchorCtr="0"/>
              <a:p>
                <a:pPr algn="ctr">
                  <a:buClrTx/>
                  <a:buFontTx/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rPr>
                  <a:t>表单数据测试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8210" name="íṣ1îdê"/>
            <p:cNvGrpSpPr/>
            <p:nvPr/>
          </p:nvGrpSpPr>
          <p:grpSpPr>
            <a:xfrm rot="5400000">
              <a:off x="2327" y="4218"/>
              <a:ext cx="2472" cy="4919"/>
              <a:chOff x="719521" y="-935891"/>
              <a:chExt cx="3042220" cy="6053249"/>
            </a:xfrm>
          </p:grpSpPr>
          <p:sp>
            <p:nvSpPr>
              <p:cNvPr id="50" name="ïṩľîdè"/>
              <p:cNvSpPr/>
              <p:nvPr/>
            </p:nvSpPr>
            <p:spPr bwMode="auto">
              <a:xfrm>
                <a:off x="2873181" y="1629034"/>
                <a:ext cx="888560" cy="888517"/>
              </a:xfrm>
              <a:prstGeom prst="ellipse">
                <a:avLst/>
              </a:prstGeom>
              <a:solidFill>
                <a:srgbClr val="55899D"/>
              </a:solidFill>
              <a:ln w="28575">
                <a:noFill/>
                <a:round/>
              </a:ln>
            </p:spPr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1" name="îSḷîḑé"/>
              <p:cNvSpPr/>
              <p:nvPr/>
            </p:nvSpPr>
            <p:spPr bwMode="auto">
              <a:xfrm rot="16200000">
                <a:off x="3000651" y="1854176"/>
                <a:ext cx="633621" cy="432255"/>
              </a:xfrm>
              <a:custGeom>
                <a:avLst/>
                <a:gdLst>
                  <a:gd name="connsiteX0" fmla="*/ 20293 w 607639"/>
                  <a:gd name="connsiteY0" fmla="*/ 364067 h 414642"/>
                  <a:gd name="connsiteX1" fmla="*/ 20293 w 607639"/>
                  <a:gd name="connsiteY1" fmla="*/ 384244 h 414642"/>
                  <a:gd name="connsiteX2" fmla="*/ 30351 w 607639"/>
                  <a:gd name="connsiteY2" fmla="*/ 394377 h 414642"/>
                  <a:gd name="connsiteX3" fmla="*/ 577199 w 607639"/>
                  <a:gd name="connsiteY3" fmla="*/ 394377 h 414642"/>
                  <a:gd name="connsiteX4" fmla="*/ 587346 w 607639"/>
                  <a:gd name="connsiteY4" fmla="*/ 384244 h 414642"/>
                  <a:gd name="connsiteX5" fmla="*/ 587346 w 607639"/>
                  <a:gd name="connsiteY5" fmla="*/ 364067 h 414642"/>
                  <a:gd name="connsiteX6" fmla="*/ 556995 w 607639"/>
                  <a:gd name="connsiteY6" fmla="*/ 364067 h 414642"/>
                  <a:gd name="connsiteX7" fmla="*/ 394917 w 607639"/>
                  <a:gd name="connsiteY7" fmla="*/ 364067 h 414642"/>
                  <a:gd name="connsiteX8" fmla="*/ 394917 w 607639"/>
                  <a:gd name="connsiteY8" fmla="*/ 374200 h 414642"/>
                  <a:gd name="connsiteX9" fmla="*/ 384859 w 607639"/>
                  <a:gd name="connsiteY9" fmla="*/ 384244 h 414642"/>
                  <a:gd name="connsiteX10" fmla="*/ 222780 w 607639"/>
                  <a:gd name="connsiteY10" fmla="*/ 384244 h 414642"/>
                  <a:gd name="connsiteX11" fmla="*/ 212634 w 607639"/>
                  <a:gd name="connsiteY11" fmla="*/ 374200 h 414642"/>
                  <a:gd name="connsiteX12" fmla="*/ 212634 w 607639"/>
                  <a:gd name="connsiteY12" fmla="*/ 364067 h 414642"/>
                  <a:gd name="connsiteX13" fmla="*/ 50644 w 607639"/>
                  <a:gd name="connsiteY13" fmla="*/ 364067 h 414642"/>
                  <a:gd name="connsiteX14" fmla="*/ 111412 w 607639"/>
                  <a:gd name="connsiteY14" fmla="*/ 303360 h 414642"/>
                  <a:gd name="connsiteX15" fmla="*/ 192442 w 607639"/>
                  <a:gd name="connsiteY15" fmla="*/ 303360 h 414642"/>
                  <a:gd name="connsiteX16" fmla="*/ 202593 w 607639"/>
                  <a:gd name="connsiteY16" fmla="*/ 313486 h 414642"/>
                  <a:gd name="connsiteX17" fmla="*/ 192442 w 607639"/>
                  <a:gd name="connsiteY17" fmla="*/ 323612 h 414642"/>
                  <a:gd name="connsiteX18" fmla="*/ 111412 w 607639"/>
                  <a:gd name="connsiteY18" fmla="*/ 323612 h 414642"/>
                  <a:gd name="connsiteX19" fmla="*/ 101261 w 607639"/>
                  <a:gd name="connsiteY19" fmla="*/ 313486 h 414642"/>
                  <a:gd name="connsiteX20" fmla="*/ 111412 w 607639"/>
                  <a:gd name="connsiteY20" fmla="*/ 303360 h 414642"/>
                  <a:gd name="connsiteX21" fmla="*/ 212645 w 607639"/>
                  <a:gd name="connsiteY21" fmla="*/ 262926 h 414642"/>
                  <a:gd name="connsiteX22" fmla="*/ 243067 w 607639"/>
                  <a:gd name="connsiteY22" fmla="*/ 262926 h 414642"/>
                  <a:gd name="connsiteX23" fmla="*/ 253118 w 607639"/>
                  <a:gd name="connsiteY23" fmla="*/ 273052 h 414642"/>
                  <a:gd name="connsiteX24" fmla="*/ 243067 w 607639"/>
                  <a:gd name="connsiteY24" fmla="*/ 283178 h 414642"/>
                  <a:gd name="connsiteX25" fmla="*/ 212645 w 607639"/>
                  <a:gd name="connsiteY25" fmla="*/ 283178 h 414642"/>
                  <a:gd name="connsiteX26" fmla="*/ 202593 w 607639"/>
                  <a:gd name="connsiteY26" fmla="*/ 273052 h 414642"/>
                  <a:gd name="connsiteX27" fmla="*/ 212645 w 607639"/>
                  <a:gd name="connsiteY27" fmla="*/ 262926 h 414642"/>
                  <a:gd name="connsiteX28" fmla="*/ 111410 w 607639"/>
                  <a:gd name="connsiteY28" fmla="*/ 262926 h 414642"/>
                  <a:gd name="connsiteX29" fmla="*/ 131618 w 607639"/>
                  <a:gd name="connsiteY29" fmla="*/ 262926 h 414642"/>
                  <a:gd name="connsiteX30" fmla="*/ 141766 w 607639"/>
                  <a:gd name="connsiteY30" fmla="*/ 273052 h 414642"/>
                  <a:gd name="connsiteX31" fmla="*/ 131618 w 607639"/>
                  <a:gd name="connsiteY31" fmla="*/ 283178 h 414642"/>
                  <a:gd name="connsiteX32" fmla="*/ 111410 w 607639"/>
                  <a:gd name="connsiteY32" fmla="*/ 283178 h 414642"/>
                  <a:gd name="connsiteX33" fmla="*/ 101261 w 607639"/>
                  <a:gd name="connsiteY33" fmla="*/ 273052 h 414642"/>
                  <a:gd name="connsiteX34" fmla="*/ 111410 w 607639"/>
                  <a:gd name="connsiteY34" fmla="*/ 262926 h 414642"/>
                  <a:gd name="connsiteX35" fmla="*/ 506325 w 607639"/>
                  <a:gd name="connsiteY35" fmla="*/ 60757 h 414642"/>
                  <a:gd name="connsiteX36" fmla="*/ 516469 w 607639"/>
                  <a:gd name="connsiteY36" fmla="*/ 70799 h 414642"/>
                  <a:gd name="connsiteX37" fmla="*/ 516469 w 607639"/>
                  <a:gd name="connsiteY37" fmla="*/ 293230 h 414642"/>
                  <a:gd name="connsiteX38" fmla="*/ 506325 w 607639"/>
                  <a:gd name="connsiteY38" fmla="*/ 303361 h 414642"/>
                  <a:gd name="connsiteX39" fmla="*/ 496181 w 607639"/>
                  <a:gd name="connsiteY39" fmla="*/ 293230 h 414642"/>
                  <a:gd name="connsiteX40" fmla="*/ 496181 w 607639"/>
                  <a:gd name="connsiteY40" fmla="*/ 283189 h 414642"/>
                  <a:gd name="connsiteX41" fmla="*/ 425352 w 607639"/>
                  <a:gd name="connsiteY41" fmla="*/ 283189 h 414642"/>
                  <a:gd name="connsiteX42" fmla="*/ 415208 w 607639"/>
                  <a:gd name="connsiteY42" fmla="*/ 273058 h 414642"/>
                  <a:gd name="connsiteX43" fmla="*/ 425352 w 607639"/>
                  <a:gd name="connsiteY43" fmla="*/ 262927 h 414642"/>
                  <a:gd name="connsiteX44" fmla="*/ 496181 w 607639"/>
                  <a:gd name="connsiteY44" fmla="*/ 262927 h 414642"/>
                  <a:gd name="connsiteX45" fmla="*/ 496181 w 607639"/>
                  <a:gd name="connsiteY45" fmla="*/ 222493 h 414642"/>
                  <a:gd name="connsiteX46" fmla="*/ 455695 w 607639"/>
                  <a:gd name="connsiteY46" fmla="*/ 222493 h 414642"/>
                  <a:gd name="connsiteX47" fmla="*/ 445551 w 607639"/>
                  <a:gd name="connsiteY47" fmla="*/ 212362 h 414642"/>
                  <a:gd name="connsiteX48" fmla="*/ 455695 w 607639"/>
                  <a:gd name="connsiteY48" fmla="*/ 202232 h 414642"/>
                  <a:gd name="connsiteX49" fmla="*/ 496181 w 607639"/>
                  <a:gd name="connsiteY49" fmla="*/ 202232 h 414642"/>
                  <a:gd name="connsiteX50" fmla="*/ 496181 w 607639"/>
                  <a:gd name="connsiteY50" fmla="*/ 161798 h 414642"/>
                  <a:gd name="connsiteX51" fmla="*/ 354433 w 607639"/>
                  <a:gd name="connsiteY51" fmla="*/ 161798 h 414642"/>
                  <a:gd name="connsiteX52" fmla="*/ 344289 w 607639"/>
                  <a:gd name="connsiteY52" fmla="*/ 151756 h 414642"/>
                  <a:gd name="connsiteX53" fmla="*/ 354433 w 607639"/>
                  <a:gd name="connsiteY53" fmla="*/ 141625 h 414642"/>
                  <a:gd name="connsiteX54" fmla="*/ 496181 w 607639"/>
                  <a:gd name="connsiteY54" fmla="*/ 141625 h 414642"/>
                  <a:gd name="connsiteX55" fmla="*/ 496181 w 607639"/>
                  <a:gd name="connsiteY55" fmla="*/ 101191 h 414642"/>
                  <a:gd name="connsiteX56" fmla="*/ 425352 w 607639"/>
                  <a:gd name="connsiteY56" fmla="*/ 101191 h 414642"/>
                  <a:gd name="connsiteX57" fmla="*/ 415208 w 607639"/>
                  <a:gd name="connsiteY57" fmla="*/ 91060 h 414642"/>
                  <a:gd name="connsiteX58" fmla="*/ 425352 w 607639"/>
                  <a:gd name="connsiteY58" fmla="*/ 80930 h 414642"/>
                  <a:gd name="connsiteX59" fmla="*/ 496181 w 607639"/>
                  <a:gd name="connsiteY59" fmla="*/ 80930 h 414642"/>
                  <a:gd name="connsiteX60" fmla="*/ 496181 w 607639"/>
                  <a:gd name="connsiteY60" fmla="*/ 70799 h 414642"/>
                  <a:gd name="connsiteX61" fmla="*/ 506325 w 607639"/>
                  <a:gd name="connsiteY61" fmla="*/ 60757 h 414642"/>
                  <a:gd name="connsiteX62" fmla="*/ 151927 w 607639"/>
                  <a:gd name="connsiteY62" fmla="*/ 40505 h 414642"/>
                  <a:gd name="connsiteX63" fmla="*/ 161989 w 607639"/>
                  <a:gd name="connsiteY63" fmla="*/ 50635 h 414642"/>
                  <a:gd name="connsiteX64" fmla="*/ 161989 w 607639"/>
                  <a:gd name="connsiteY64" fmla="*/ 61742 h 414642"/>
                  <a:gd name="connsiteX65" fmla="*/ 202593 w 607639"/>
                  <a:gd name="connsiteY65" fmla="*/ 111236 h 414642"/>
                  <a:gd name="connsiteX66" fmla="*/ 192442 w 607639"/>
                  <a:gd name="connsiteY66" fmla="*/ 121366 h 414642"/>
                  <a:gd name="connsiteX67" fmla="*/ 182291 w 607639"/>
                  <a:gd name="connsiteY67" fmla="*/ 111236 h 414642"/>
                  <a:gd name="connsiteX68" fmla="*/ 151927 w 607639"/>
                  <a:gd name="connsiteY68" fmla="*/ 80935 h 414642"/>
                  <a:gd name="connsiteX69" fmla="*/ 128598 w 607639"/>
                  <a:gd name="connsiteY69" fmla="*/ 92043 h 414642"/>
                  <a:gd name="connsiteX70" fmla="*/ 125570 w 607639"/>
                  <a:gd name="connsiteY70" fmla="*/ 103150 h 414642"/>
                  <a:gd name="connsiteX71" fmla="*/ 131625 w 607639"/>
                  <a:gd name="connsiteY71" fmla="*/ 114346 h 414642"/>
                  <a:gd name="connsiteX72" fmla="*/ 184339 w 607639"/>
                  <a:gd name="connsiteY72" fmla="*/ 155753 h 414642"/>
                  <a:gd name="connsiteX73" fmla="*/ 198497 w 607639"/>
                  <a:gd name="connsiteY73" fmla="*/ 181078 h 414642"/>
                  <a:gd name="connsiteX74" fmla="*/ 190394 w 607639"/>
                  <a:gd name="connsiteY74" fmla="*/ 207291 h 414642"/>
                  <a:gd name="connsiteX75" fmla="*/ 161989 w 607639"/>
                  <a:gd name="connsiteY75" fmla="*/ 221775 h 414642"/>
                  <a:gd name="connsiteX76" fmla="*/ 161989 w 607639"/>
                  <a:gd name="connsiteY76" fmla="*/ 232615 h 414642"/>
                  <a:gd name="connsiteX77" fmla="*/ 151927 w 607639"/>
                  <a:gd name="connsiteY77" fmla="*/ 242745 h 414642"/>
                  <a:gd name="connsiteX78" fmla="*/ 141776 w 607639"/>
                  <a:gd name="connsiteY78" fmla="*/ 232615 h 414642"/>
                  <a:gd name="connsiteX79" fmla="*/ 141776 w 607639"/>
                  <a:gd name="connsiteY79" fmla="*/ 221508 h 414642"/>
                  <a:gd name="connsiteX80" fmla="*/ 101261 w 607639"/>
                  <a:gd name="connsiteY80" fmla="*/ 173969 h 414642"/>
                  <a:gd name="connsiteX81" fmla="*/ 111412 w 607639"/>
                  <a:gd name="connsiteY81" fmla="*/ 163840 h 414642"/>
                  <a:gd name="connsiteX82" fmla="*/ 121474 w 607639"/>
                  <a:gd name="connsiteY82" fmla="*/ 173969 h 414642"/>
                  <a:gd name="connsiteX83" fmla="*/ 151927 w 607639"/>
                  <a:gd name="connsiteY83" fmla="*/ 202226 h 414642"/>
                  <a:gd name="connsiteX84" fmla="*/ 175168 w 607639"/>
                  <a:gd name="connsiteY84" fmla="*/ 194140 h 414642"/>
                  <a:gd name="connsiteX85" fmla="*/ 178195 w 607639"/>
                  <a:gd name="connsiteY85" fmla="*/ 183033 h 414642"/>
                  <a:gd name="connsiteX86" fmla="*/ 172140 w 607639"/>
                  <a:gd name="connsiteY86" fmla="*/ 171926 h 414642"/>
                  <a:gd name="connsiteX87" fmla="*/ 119515 w 607639"/>
                  <a:gd name="connsiteY87" fmla="*/ 130518 h 414642"/>
                  <a:gd name="connsiteX88" fmla="*/ 105268 w 607639"/>
                  <a:gd name="connsiteY88" fmla="*/ 105193 h 414642"/>
                  <a:gd name="connsiteX89" fmla="*/ 113371 w 607639"/>
                  <a:gd name="connsiteY89" fmla="*/ 78892 h 414642"/>
                  <a:gd name="connsiteX90" fmla="*/ 141776 w 607639"/>
                  <a:gd name="connsiteY90" fmla="*/ 61653 h 414642"/>
                  <a:gd name="connsiteX91" fmla="*/ 141776 w 607639"/>
                  <a:gd name="connsiteY91" fmla="*/ 50635 h 414642"/>
                  <a:gd name="connsiteX92" fmla="*/ 151927 w 607639"/>
                  <a:gd name="connsiteY92" fmla="*/ 40505 h 414642"/>
                  <a:gd name="connsiteX93" fmla="*/ 70848 w 607639"/>
                  <a:gd name="connsiteY93" fmla="*/ 20177 h 414642"/>
                  <a:gd name="connsiteX94" fmla="*/ 60791 w 607639"/>
                  <a:gd name="connsiteY94" fmla="*/ 30309 h 414642"/>
                  <a:gd name="connsiteX95" fmla="*/ 60791 w 607639"/>
                  <a:gd name="connsiteY95" fmla="*/ 343802 h 414642"/>
                  <a:gd name="connsiteX96" fmla="*/ 222780 w 607639"/>
                  <a:gd name="connsiteY96" fmla="*/ 343802 h 414642"/>
                  <a:gd name="connsiteX97" fmla="*/ 232927 w 607639"/>
                  <a:gd name="connsiteY97" fmla="*/ 353935 h 414642"/>
                  <a:gd name="connsiteX98" fmla="*/ 232927 w 607639"/>
                  <a:gd name="connsiteY98" fmla="*/ 364067 h 414642"/>
                  <a:gd name="connsiteX99" fmla="*/ 374712 w 607639"/>
                  <a:gd name="connsiteY99" fmla="*/ 364067 h 414642"/>
                  <a:gd name="connsiteX100" fmla="*/ 374712 w 607639"/>
                  <a:gd name="connsiteY100" fmla="*/ 353935 h 414642"/>
                  <a:gd name="connsiteX101" fmla="*/ 384859 w 607639"/>
                  <a:gd name="connsiteY101" fmla="*/ 343802 h 414642"/>
                  <a:gd name="connsiteX102" fmla="*/ 546849 w 607639"/>
                  <a:gd name="connsiteY102" fmla="*/ 343802 h 414642"/>
                  <a:gd name="connsiteX103" fmla="*/ 546849 w 607639"/>
                  <a:gd name="connsiteY103" fmla="*/ 30309 h 414642"/>
                  <a:gd name="connsiteX104" fmla="*/ 536702 w 607639"/>
                  <a:gd name="connsiteY104" fmla="*/ 20177 h 414642"/>
                  <a:gd name="connsiteX105" fmla="*/ 70848 w 607639"/>
                  <a:gd name="connsiteY105" fmla="*/ 0 h 414642"/>
                  <a:gd name="connsiteX106" fmla="*/ 536702 w 607639"/>
                  <a:gd name="connsiteY106" fmla="*/ 0 h 414642"/>
                  <a:gd name="connsiteX107" fmla="*/ 567142 w 607639"/>
                  <a:gd name="connsiteY107" fmla="*/ 30309 h 414642"/>
                  <a:gd name="connsiteX108" fmla="*/ 567142 w 607639"/>
                  <a:gd name="connsiteY108" fmla="*/ 343802 h 414642"/>
                  <a:gd name="connsiteX109" fmla="*/ 597493 w 607639"/>
                  <a:gd name="connsiteY109" fmla="*/ 343802 h 414642"/>
                  <a:gd name="connsiteX110" fmla="*/ 607639 w 607639"/>
                  <a:gd name="connsiteY110" fmla="*/ 353935 h 414642"/>
                  <a:gd name="connsiteX111" fmla="*/ 607639 w 607639"/>
                  <a:gd name="connsiteY111" fmla="*/ 384244 h 414642"/>
                  <a:gd name="connsiteX112" fmla="*/ 577199 w 607639"/>
                  <a:gd name="connsiteY112" fmla="*/ 414642 h 414642"/>
                  <a:gd name="connsiteX113" fmla="*/ 30351 w 607639"/>
                  <a:gd name="connsiteY113" fmla="*/ 414642 h 414642"/>
                  <a:gd name="connsiteX114" fmla="*/ 0 w 607639"/>
                  <a:gd name="connsiteY114" fmla="*/ 384244 h 414642"/>
                  <a:gd name="connsiteX115" fmla="*/ 0 w 607639"/>
                  <a:gd name="connsiteY115" fmla="*/ 353935 h 414642"/>
                  <a:gd name="connsiteX116" fmla="*/ 10147 w 607639"/>
                  <a:gd name="connsiteY116" fmla="*/ 343802 h 414642"/>
                  <a:gd name="connsiteX117" fmla="*/ 40498 w 607639"/>
                  <a:gd name="connsiteY117" fmla="*/ 343802 h 414642"/>
                  <a:gd name="connsiteX118" fmla="*/ 40498 w 607639"/>
                  <a:gd name="connsiteY118" fmla="*/ 30309 h 414642"/>
                  <a:gd name="connsiteX119" fmla="*/ 70848 w 607639"/>
                  <a:gd name="connsiteY119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607639" h="414642">
                    <a:moveTo>
                      <a:pt x="20293" y="364067"/>
                    </a:moveTo>
                    <a:lnTo>
                      <a:pt x="20293" y="384244"/>
                    </a:lnTo>
                    <a:cubicBezTo>
                      <a:pt x="20293" y="390377"/>
                      <a:pt x="24299" y="394377"/>
                      <a:pt x="30351" y="394377"/>
                    </a:cubicBezTo>
                    <a:lnTo>
                      <a:pt x="577199" y="394377"/>
                    </a:lnTo>
                    <a:cubicBezTo>
                      <a:pt x="583341" y="394377"/>
                      <a:pt x="587346" y="390377"/>
                      <a:pt x="587346" y="384244"/>
                    </a:cubicBezTo>
                    <a:lnTo>
                      <a:pt x="587346" y="364067"/>
                    </a:lnTo>
                    <a:lnTo>
                      <a:pt x="556995" y="364067"/>
                    </a:lnTo>
                    <a:lnTo>
                      <a:pt x="394917" y="364067"/>
                    </a:lnTo>
                    <a:lnTo>
                      <a:pt x="394917" y="374200"/>
                    </a:lnTo>
                    <a:cubicBezTo>
                      <a:pt x="394917" y="380244"/>
                      <a:pt x="390911" y="384244"/>
                      <a:pt x="384859" y="384244"/>
                    </a:cubicBezTo>
                    <a:lnTo>
                      <a:pt x="222780" y="384244"/>
                    </a:lnTo>
                    <a:cubicBezTo>
                      <a:pt x="216728" y="384244"/>
                      <a:pt x="212634" y="380244"/>
                      <a:pt x="212634" y="374200"/>
                    </a:cubicBezTo>
                    <a:lnTo>
                      <a:pt x="212634" y="364067"/>
                    </a:lnTo>
                    <a:lnTo>
                      <a:pt x="50644" y="364067"/>
                    </a:lnTo>
                    <a:close/>
                    <a:moveTo>
                      <a:pt x="111412" y="303360"/>
                    </a:moveTo>
                    <a:lnTo>
                      <a:pt x="192442" y="303360"/>
                    </a:lnTo>
                    <a:cubicBezTo>
                      <a:pt x="198497" y="303360"/>
                      <a:pt x="202593" y="307446"/>
                      <a:pt x="202593" y="313486"/>
                    </a:cubicBezTo>
                    <a:cubicBezTo>
                      <a:pt x="202593" y="319526"/>
                      <a:pt x="198497" y="323612"/>
                      <a:pt x="192442" y="323612"/>
                    </a:cubicBezTo>
                    <a:lnTo>
                      <a:pt x="111412" y="323612"/>
                    </a:lnTo>
                    <a:cubicBezTo>
                      <a:pt x="105268" y="323612"/>
                      <a:pt x="101261" y="319526"/>
                      <a:pt x="101261" y="313486"/>
                    </a:cubicBezTo>
                    <a:cubicBezTo>
                      <a:pt x="101261" y="307446"/>
                      <a:pt x="105268" y="303360"/>
                      <a:pt x="111412" y="303360"/>
                    </a:cubicBezTo>
                    <a:close/>
                    <a:moveTo>
                      <a:pt x="212645" y="262926"/>
                    </a:moveTo>
                    <a:lnTo>
                      <a:pt x="243067" y="262926"/>
                    </a:lnTo>
                    <a:cubicBezTo>
                      <a:pt x="249115" y="262926"/>
                      <a:pt x="253118" y="267012"/>
                      <a:pt x="253118" y="273052"/>
                    </a:cubicBezTo>
                    <a:cubicBezTo>
                      <a:pt x="253118" y="279092"/>
                      <a:pt x="249115" y="283178"/>
                      <a:pt x="243067" y="283178"/>
                    </a:cubicBezTo>
                    <a:lnTo>
                      <a:pt x="212645" y="283178"/>
                    </a:lnTo>
                    <a:cubicBezTo>
                      <a:pt x="206596" y="283178"/>
                      <a:pt x="202593" y="279092"/>
                      <a:pt x="202593" y="273052"/>
                    </a:cubicBezTo>
                    <a:cubicBezTo>
                      <a:pt x="202593" y="267012"/>
                      <a:pt x="206596" y="262926"/>
                      <a:pt x="212645" y="262926"/>
                    </a:cubicBezTo>
                    <a:close/>
                    <a:moveTo>
                      <a:pt x="111410" y="262926"/>
                    </a:moveTo>
                    <a:lnTo>
                      <a:pt x="131618" y="262926"/>
                    </a:lnTo>
                    <a:cubicBezTo>
                      <a:pt x="137671" y="262926"/>
                      <a:pt x="141766" y="267012"/>
                      <a:pt x="141766" y="273052"/>
                    </a:cubicBezTo>
                    <a:cubicBezTo>
                      <a:pt x="141766" y="279092"/>
                      <a:pt x="137671" y="283178"/>
                      <a:pt x="131618" y="283178"/>
                    </a:cubicBezTo>
                    <a:lnTo>
                      <a:pt x="111410" y="283178"/>
                    </a:lnTo>
                    <a:cubicBezTo>
                      <a:pt x="105267" y="283178"/>
                      <a:pt x="101261" y="279092"/>
                      <a:pt x="101261" y="273052"/>
                    </a:cubicBezTo>
                    <a:cubicBezTo>
                      <a:pt x="101261" y="267012"/>
                      <a:pt x="105267" y="262926"/>
                      <a:pt x="111410" y="262926"/>
                    </a:cubicBezTo>
                    <a:close/>
                    <a:moveTo>
                      <a:pt x="506325" y="60757"/>
                    </a:moveTo>
                    <a:cubicBezTo>
                      <a:pt x="512376" y="60757"/>
                      <a:pt x="516469" y="64756"/>
                      <a:pt x="516469" y="70799"/>
                    </a:cubicBezTo>
                    <a:lnTo>
                      <a:pt x="516469" y="293230"/>
                    </a:lnTo>
                    <a:cubicBezTo>
                      <a:pt x="516469" y="299362"/>
                      <a:pt x="512376" y="303361"/>
                      <a:pt x="506325" y="303361"/>
                    </a:cubicBezTo>
                    <a:cubicBezTo>
                      <a:pt x="500275" y="303361"/>
                      <a:pt x="496181" y="299362"/>
                      <a:pt x="496181" y="293230"/>
                    </a:cubicBezTo>
                    <a:lnTo>
                      <a:pt x="496181" y="283189"/>
                    </a:lnTo>
                    <a:lnTo>
                      <a:pt x="425352" y="283189"/>
                    </a:lnTo>
                    <a:cubicBezTo>
                      <a:pt x="419212" y="283189"/>
                      <a:pt x="415208" y="279101"/>
                      <a:pt x="415208" y="273058"/>
                    </a:cubicBezTo>
                    <a:cubicBezTo>
                      <a:pt x="415208" y="267015"/>
                      <a:pt x="419212" y="262927"/>
                      <a:pt x="425352" y="262927"/>
                    </a:cubicBezTo>
                    <a:lnTo>
                      <a:pt x="496181" y="262927"/>
                    </a:lnTo>
                    <a:lnTo>
                      <a:pt x="496181" y="222493"/>
                    </a:lnTo>
                    <a:lnTo>
                      <a:pt x="455695" y="222493"/>
                    </a:lnTo>
                    <a:cubicBezTo>
                      <a:pt x="449644" y="222493"/>
                      <a:pt x="445551" y="218405"/>
                      <a:pt x="445551" y="212362"/>
                    </a:cubicBezTo>
                    <a:cubicBezTo>
                      <a:pt x="445551" y="206320"/>
                      <a:pt x="449644" y="202232"/>
                      <a:pt x="455695" y="202232"/>
                    </a:cubicBezTo>
                    <a:lnTo>
                      <a:pt x="496181" y="202232"/>
                    </a:lnTo>
                    <a:lnTo>
                      <a:pt x="496181" y="161798"/>
                    </a:lnTo>
                    <a:lnTo>
                      <a:pt x="354433" y="161798"/>
                    </a:lnTo>
                    <a:cubicBezTo>
                      <a:pt x="348382" y="161798"/>
                      <a:pt x="344289" y="157799"/>
                      <a:pt x="344289" y="151756"/>
                    </a:cubicBezTo>
                    <a:cubicBezTo>
                      <a:pt x="344289" y="145624"/>
                      <a:pt x="348382" y="141625"/>
                      <a:pt x="354433" y="141625"/>
                    </a:cubicBezTo>
                    <a:lnTo>
                      <a:pt x="496181" y="141625"/>
                    </a:lnTo>
                    <a:lnTo>
                      <a:pt x="496181" y="101191"/>
                    </a:lnTo>
                    <a:lnTo>
                      <a:pt x="425352" y="101191"/>
                    </a:lnTo>
                    <a:cubicBezTo>
                      <a:pt x="419212" y="101191"/>
                      <a:pt x="415208" y="97103"/>
                      <a:pt x="415208" y="91060"/>
                    </a:cubicBezTo>
                    <a:cubicBezTo>
                      <a:pt x="415208" y="85018"/>
                      <a:pt x="419212" y="80930"/>
                      <a:pt x="425352" y="80930"/>
                    </a:cubicBezTo>
                    <a:lnTo>
                      <a:pt x="496181" y="80930"/>
                    </a:lnTo>
                    <a:lnTo>
                      <a:pt x="496181" y="70799"/>
                    </a:lnTo>
                    <a:cubicBezTo>
                      <a:pt x="496181" y="64756"/>
                      <a:pt x="500275" y="60757"/>
                      <a:pt x="506325" y="60757"/>
                    </a:cubicBezTo>
                    <a:close/>
                    <a:moveTo>
                      <a:pt x="151927" y="40505"/>
                    </a:moveTo>
                    <a:cubicBezTo>
                      <a:pt x="157982" y="40505"/>
                      <a:pt x="161989" y="44593"/>
                      <a:pt x="161989" y="50635"/>
                    </a:cubicBezTo>
                    <a:lnTo>
                      <a:pt x="161989" y="61742"/>
                    </a:lnTo>
                    <a:cubicBezTo>
                      <a:pt x="185408" y="66274"/>
                      <a:pt x="202593" y="86445"/>
                      <a:pt x="202593" y="111236"/>
                    </a:cubicBezTo>
                    <a:cubicBezTo>
                      <a:pt x="202593" y="117367"/>
                      <a:pt x="198497" y="121366"/>
                      <a:pt x="192442" y="121366"/>
                    </a:cubicBezTo>
                    <a:cubicBezTo>
                      <a:pt x="186387" y="121366"/>
                      <a:pt x="182291" y="117367"/>
                      <a:pt x="182291" y="111236"/>
                    </a:cubicBezTo>
                    <a:cubicBezTo>
                      <a:pt x="182291" y="94086"/>
                      <a:pt x="169113" y="80935"/>
                      <a:pt x="151927" y="80935"/>
                    </a:cubicBezTo>
                    <a:cubicBezTo>
                      <a:pt x="142756" y="80935"/>
                      <a:pt x="134653" y="85023"/>
                      <a:pt x="128598" y="92043"/>
                    </a:cubicBezTo>
                    <a:cubicBezTo>
                      <a:pt x="125570" y="95064"/>
                      <a:pt x="124502" y="99151"/>
                      <a:pt x="125570" y="103150"/>
                    </a:cubicBezTo>
                    <a:cubicBezTo>
                      <a:pt x="125570" y="107237"/>
                      <a:pt x="128598" y="111236"/>
                      <a:pt x="131625" y="114346"/>
                    </a:cubicBezTo>
                    <a:lnTo>
                      <a:pt x="184339" y="155753"/>
                    </a:lnTo>
                    <a:cubicBezTo>
                      <a:pt x="192442" y="161796"/>
                      <a:pt x="197518" y="170948"/>
                      <a:pt x="198497" y="181078"/>
                    </a:cubicBezTo>
                    <a:cubicBezTo>
                      <a:pt x="199477" y="191119"/>
                      <a:pt x="196449" y="200271"/>
                      <a:pt x="190394" y="207291"/>
                    </a:cubicBezTo>
                    <a:cubicBezTo>
                      <a:pt x="183182" y="215288"/>
                      <a:pt x="174010" y="220175"/>
                      <a:pt x="161989" y="221775"/>
                    </a:cubicBezTo>
                    <a:lnTo>
                      <a:pt x="161989" y="232615"/>
                    </a:lnTo>
                    <a:cubicBezTo>
                      <a:pt x="161989" y="238658"/>
                      <a:pt x="157982" y="242745"/>
                      <a:pt x="151927" y="242745"/>
                    </a:cubicBezTo>
                    <a:cubicBezTo>
                      <a:pt x="145783" y="242745"/>
                      <a:pt x="141776" y="238658"/>
                      <a:pt x="141776" y="232615"/>
                    </a:cubicBezTo>
                    <a:lnTo>
                      <a:pt x="141776" y="221508"/>
                    </a:lnTo>
                    <a:cubicBezTo>
                      <a:pt x="118358" y="217154"/>
                      <a:pt x="101261" y="197872"/>
                      <a:pt x="101261" y="173969"/>
                    </a:cubicBezTo>
                    <a:cubicBezTo>
                      <a:pt x="101261" y="167927"/>
                      <a:pt x="105268" y="163840"/>
                      <a:pt x="111412" y="163840"/>
                    </a:cubicBezTo>
                    <a:cubicBezTo>
                      <a:pt x="117467" y="163840"/>
                      <a:pt x="121474" y="167927"/>
                      <a:pt x="121474" y="173969"/>
                    </a:cubicBezTo>
                    <a:cubicBezTo>
                      <a:pt x="121474" y="190141"/>
                      <a:pt x="134653" y="202226"/>
                      <a:pt x="151927" y="202226"/>
                    </a:cubicBezTo>
                    <a:cubicBezTo>
                      <a:pt x="163058" y="202226"/>
                      <a:pt x="170092" y="199205"/>
                      <a:pt x="175168" y="194140"/>
                    </a:cubicBezTo>
                    <a:cubicBezTo>
                      <a:pt x="178195" y="191119"/>
                      <a:pt x="179264" y="187120"/>
                      <a:pt x="178195" y="183033"/>
                    </a:cubicBezTo>
                    <a:cubicBezTo>
                      <a:pt x="178195" y="179034"/>
                      <a:pt x="175168" y="174947"/>
                      <a:pt x="172140" y="171926"/>
                    </a:cubicBezTo>
                    <a:lnTo>
                      <a:pt x="119515" y="130518"/>
                    </a:lnTo>
                    <a:cubicBezTo>
                      <a:pt x="111412" y="124387"/>
                      <a:pt x="106337" y="115323"/>
                      <a:pt x="105268" y="105193"/>
                    </a:cubicBezTo>
                    <a:cubicBezTo>
                      <a:pt x="104289" y="95064"/>
                      <a:pt x="107316" y="86000"/>
                      <a:pt x="113371" y="78892"/>
                    </a:cubicBezTo>
                    <a:cubicBezTo>
                      <a:pt x="120406" y="69562"/>
                      <a:pt x="130557" y="63786"/>
                      <a:pt x="141776" y="61653"/>
                    </a:cubicBezTo>
                    <a:lnTo>
                      <a:pt x="141776" y="50635"/>
                    </a:lnTo>
                    <a:cubicBezTo>
                      <a:pt x="141776" y="44593"/>
                      <a:pt x="145783" y="40505"/>
                      <a:pt x="151927" y="40505"/>
                    </a:cubicBezTo>
                    <a:close/>
                    <a:moveTo>
                      <a:pt x="70848" y="20177"/>
                    </a:moveTo>
                    <a:cubicBezTo>
                      <a:pt x="64796" y="20177"/>
                      <a:pt x="60791" y="24265"/>
                      <a:pt x="60791" y="30309"/>
                    </a:cubicBezTo>
                    <a:lnTo>
                      <a:pt x="60791" y="343802"/>
                    </a:lnTo>
                    <a:lnTo>
                      <a:pt x="222780" y="343802"/>
                    </a:lnTo>
                    <a:cubicBezTo>
                      <a:pt x="228833" y="343802"/>
                      <a:pt x="232927" y="347891"/>
                      <a:pt x="232927" y="353935"/>
                    </a:cubicBezTo>
                    <a:lnTo>
                      <a:pt x="232927" y="364067"/>
                    </a:lnTo>
                    <a:lnTo>
                      <a:pt x="374712" y="364067"/>
                    </a:lnTo>
                    <a:lnTo>
                      <a:pt x="374712" y="353935"/>
                    </a:lnTo>
                    <a:cubicBezTo>
                      <a:pt x="374712" y="347891"/>
                      <a:pt x="378718" y="343802"/>
                      <a:pt x="384859" y="343802"/>
                    </a:cubicBezTo>
                    <a:lnTo>
                      <a:pt x="546849" y="343802"/>
                    </a:lnTo>
                    <a:lnTo>
                      <a:pt x="546849" y="30309"/>
                    </a:lnTo>
                    <a:cubicBezTo>
                      <a:pt x="546849" y="24265"/>
                      <a:pt x="542754" y="20177"/>
                      <a:pt x="536702" y="20177"/>
                    </a:cubicBezTo>
                    <a:close/>
                    <a:moveTo>
                      <a:pt x="70848" y="0"/>
                    </a:moveTo>
                    <a:lnTo>
                      <a:pt x="536702" y="0"/>
                    </a:lnTo>
                    <a:cubicBezTo>
                      <a:pt x="553969" y="0"/>
                      <a:pt x="567142" y="13155"/>
                      <a:pt x="567142" y="30309"/>
                    </a:cubicBezTo>
                    <a:lnTo>
                      <a:pt x="567142" y="343802"/>
                    </a:lnTo>
                    <a:lnTo>
                      <a:pt x="597493" y="343802"/>
                    </a:lnTo>
                    <a:cubicBezTo>
                      <a:pt x="603545" y="343802"/>
                      <a:pt x="607639" y="347891"/>
                      <a:pt x="607639" y="353935"/>
                    </a:cubicBezTo>
                    <a:lnTo>
                      <a:pt x="607639" y="384244"/>
                    </a:lnTo>
                    <a:cubicBezTo>
                      <a:pt x="607639" y="401487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7"/>
                      <a:pt x="0" y="384244"/>
                    </a:cubicBezTo>
                    <a:lnTo>
                      <a:pt x="0" y="353935"/>
                    </a:lnTo>
                    <a:cubicBezTo>
                      <a:pt x="0" y="347891"/>
                      <a:pt x="4094" y="343802"/>
                      <a:pt x="10147" y="343802"/>
                    </a:cubicBezTo>
                    <a:lnTo>
                      <a:pt x="40498" y="343802"/>
                    </a:lnTo>
                    <a:lnTo>
                      <a:pt x="40498" y="30309"/>
                    </a:lnTo>
                    <a:cubicBezTo>
                      <a:pt x="40498" y="13155"/>
                      <a:pt x="53670" y="0"/>
                      <a:pt x="708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213" name="î$ľîḑê"/>
              <p:cNvSpPr txBox="1"/>
              <p:nvPr/>
            </p:nvSpPr>
            <p:spPr>
              <a:xfrm rot="16200000">
                <a:off x="2033838" y="86222"/>
                <a:ext cx="2566031" cy="5218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ctr" anchorCtr="0"/>
              <a:p>
                <a:pPr algn="ctr">
                  <a:buClrTx/>
                  <a:buFontTx/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rPr>
                  <a:t>数据修改测试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3" name="ïṩľîdè"/>
              <p:cNvSpPr/>
              <p:nvPr/>
            </p:nvSpPr>
            <p:spPr bwMode="auto">
              <a:xfrm>
                <a:off x="719521" y="3119192"/>
                <a:ext cx="1998262" cy="1998166"/>
              </a:xfrm>
              <a:prstGeom prst="ellipse">
                <a:avLst/>
              </a:prstGeom>
              <a:solidFill>
                <a:srgbClr val="1F1D2B"/>
              </a:solidFill>
              <a:ln w="28575">
                <a:noFill/>
                <a:round/>
              </a:ln>
            </p:spPr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8215" name="íṣlïḋe"/>
            <p:cNvGrpSpPr/>
            <p:nvPr/>
          </p:nvGrpSpPr>
          <p:grpSpPr>
            <a:xfrm rot="5400000">
              <a:off x="4239" y="3966"/>
              <a:ext cx="724" cy="2842"/>
              <a:chOff x="4278004" y="-979920"/>
              <a:chExt cx="890552" cy="3497266"/>
            </a:xfrm>
          </p:grpSpPr>
          <p:sp>
            <p:nvSpPr>
              <p:cNvPr id="47" name="ïṣḷïďé"/>
              <p:cNvSpPr/>
              <p:nvPr/>
            </p:nvSpPr>
            <p:spPr bwMode="auto">
              <a:xfrm>
                <a:off x="4278004" y="1628829"/>
                <a:ext cx="890552" cy="888517"/>
              </a:xfrm>
              <a:prstGeom prst="ellipse">
                <a:avLst/>
              </a:prstGeom>
              <a:noFill/>
              <a:ln w="28575">
                <a:solidFill>
                  <a:srgbClr val="1F1D2B"/>
                </a:solidFill>
                <a:round/>
              </a:ln>
            </p:spPr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8" name="îsľiḓe"/>
              <p:cNvSpPr/>
              <p:nvPr/>
            </p:nvSpPr>
            <p:spPr bwMode="auto">
              <a:xfrm rot="16200000">
                <a:off x="4441336" y="1778278"/>
                <a:ext cx="593771" cy="589619"/>
              </a:xfrm>
              <a:custGeom>
                <a:avLst/>
                <a:gdLst>
                  <a:gd name="connsiteX0" fmla="*/ 86413 w 591547"/>
                  <a:gd name="connsiteY0" fmla="*/ 515758 h 590770"/>
                  <a:gd name="connsiteX1" fmla="*/ 171919 w 591547"/>
                  <a:gd name="connsiteY1" fmla="*/ 515758 h 590770"/>
                  <a:gd name="connsiteX2" fmla="*/ 171919 w 591547"/>
                  <a:gd name="connsiteY2" fmla="*/ 537523 h 590770"/>
                  <a:gd name="connsiteX3" fmla="*/ 86413 w 591547"/>
                  <a:gd name="connsiteY3" fmla="*/ 537523 h 590770"/>
                  <a:gd name="connsiteX4" fmla="*/ 86413 w 591547"/>
                  <a:gd name="connsiteY4" fmla="*/ 461733 h 590770"/>
                  <a:gd name="connsiteX5" fmla="*/ 171919 w 591547"/>
                  <a:gd name="connsiteY5" fmla="*/ 461733 h 590770"/>
                  <a:gd name="connsiteX6" fmla="*/ 171919 w 591547"/>
                  <a:gd name="connsiteY6" fmla="*/ 483498 h 590770"/>
                  <a:gd name="connsiteX7" fmla="*/ 86413 w 591547"/>
                  <a:gd name="connsiteY7" fmla="*/ 483498 h 590770"/>
                  <a:gd name="connsiteX8" fmla="*/ 86413 w 591547"/>
                  <a:gd name="connsiteY8" fmla="*/ 408616 h 590770"/>
                  <a:gd name="connsiteX9" fmla="*/ 171919 w 591547"/>
                  <a:gd name="connsiteY9" fmla="*/ 408616 h 590770"/>
                  <a:gd name="connsiteX10" fmla="*/ 171919 w 591547"/>
                  <a:gd name="connsiteY10" fmla="*/ 429474 h 590770"/>
                  <a:gd name="connsiteX11" fmla="*/ 86413 w 591547"/>
                  <a:gd name="connsiteY11" fmla="*/ 429474 h 590770"/>
                  <a:gd name="connsiteX12" fmla="*/ 204177 w 591547"/>
                  <a:gd name="connsiteY12" fmla="*/ 357041 h 590770"/>
                  <a:gd name="connsiteX13" fmla="*/ 204177 w 591547"/>
                  <a:gd name="connsiteY13" fmla="*/ 569815 h 590770"/>
                  <a:gd name="connsiteX14" fmla="*/ 333300 w 591547"/>
                  <a:gd name="connsiteY14" fmla="*/ 569815 h 590770"/>
                  <a:gd name="connsiteX15" fmla="*/ 333300 w 591547"/>
                  <a:gd name="connsiteY15" fmla="*/ 382026 h 590770"/>
                  <a:gd name="connsiteX16" fmla="*/ 183194 w 591547"/>
                  <a:gd name="connsiteY16" fmla="*/ 357041 h 590770"/>
                  <a:gd name="connsiteX17" fmla="*/ 75053 w 591547"/>
                  <a:gd name="connsiteY17" fmla="*/ 382026 h 590770"/>
                  <a:gd name="connsiteX18" fmla="*/ 75053 w 591547"/>
                  <a:gd name="connsiteY18" fmla="*/ 569815 h 590770"/>
                  <a:gd name="connsiteX19" fmla="*/ 183194 w 591547"/>
                  <a:gd name="connsiteY19" fmla="*/ 569815 h 590770"/>
                  <a:gd name="connsiteX20" fmla="*/ 247709 w 591547"/>
                  <a:gd name="connsiteY20" fmla="*/ 311838 h 590770"/>
                  <a:gd name="connsiteX21" fmla="*/ 322851 w 591547"/>
                  <a:gd name="connsiteY21" fmla="*/ 311838 h 590770"/>
                  <a:gd name="connsiteX22" fmla="*/ 322851 w 591547"/>
                  <a:gd name="connsiteY22" fmla="*/ 332826 h 590770"/>
                  <a:gd name="connsiteX23" fmla="*/ 247709 w 591547"/>
                  <a:gd name="connsiteY23" fmla="*/ 332826 h 590770"/>
                  <a:gd name="connsiteX24" fmla="*/ 247709 w 591547"/>
                  <a:gd name="connsiteY24" fmla="*/ 257944 h 590770"/>
                  <a:gd name="connsiteX25" fmla="*/ 322851 w 591547"/>
                  <a:gd name="connsiteY25" fmla="*/ 257944 h 590770"/>
                  <a:gd name="connsiteX26" fmla="*/ 322851 w 591547"/>
                  <a:gd name="connsiteY26" fmla="*/ 279580 h 590770"/>
                  <a:gd name="connsiteX27" fmla="*/ 247709 w 591547"/>
                  <a:gd name="connsiteY27" fmla="*/ 279580 h 590770"/>
                  <a:gd name="connsiteX28" fmla="*/ 247709 w 591547"/>
                  <a:gd name="connsiteY28" fmla="*/ 203919 h 590770"/>
                  <a:gd name="connsiteX29" fmla="*/ 322851 w 591547"/>
                  <a:gd name="connsiteY29" fmla="*/ 203919 h 590770"/>
                  <a:gd name="connsiteX30" fmla="*/ 322851 w 591547"/>
                  <a:gd name="connsiteY30" fmla="*/ 225684 h 590770"/>
                  <a:gd name="connsiteX31" fmla="*/ 247709 w 591547"/>
                  <a:gd name="connsiteY31" fmla="*/ 225684 h 590770"/>
                  <a:gd name="connsiteX32" fmla="*/ 247709 w 591547"/>
                  <a:gd name="connsiteY32" fmla="*/ 150672 h 590770"/>
                  <a:gd name="connsiteX33" fmla="*/ 322851 w 591547"/>
                  <a:gd name="connsiteY33" fmla="*/ 150672 h 590770"/>
                  <a:gd name="connsiteX34" fmla="*/ 322851 w 591547"/>
                  <a:gd name="connsiteY34" fmla="*/ 171660 h 590770"/>
                  <a:gd name="connsiteX35" fmla="*/ 247709 w 591547"/>
                  <a:gd name="connsiteY35" fmla="*/ 171660 h 590770"/>
                  <a:gd name="connsiteX36" fmla="*/ 355090 w 591547"/>
                  <a:gd name="connsiteY36" fmla="*/ 102357 h 590770"/>
                  <a:gd name="connsiteX37" fmla="*/ 355090 w 591547"/>
                  <a:gd name="connsiteY37" fmla="*/ 373160 h 590770"/>
                  <a:gd name="connsiteX38" fmla="*/ 355090 w 591547"/>
                  <a:gd name="connsiteY38" fmla="*/ 376384 h 590770"/>
                  <a:gd name="connsiteX39" fmla="*/ 355090 w 591547"/>
                  <a:gd name="connsiteY39" fmla="*/ 569815 h 590770"/>
                  <a:gd name="connsiteX40" fmla="*/ 484213 w 591547"/>
                  <a:gd name="connsiteY40" fmla="*/ 569815 h 590770"/>
                  <a:gd name="connsiteX41" fmla="*/ 484213 w 591547"/>
                  <a:gd name="connsiteY41" fmla="*/ 154744 h 590770"/>
                  <a:gd name="connsiteX42" fmla="*/ 333300 w 591547"/>
                  <a:gd name="connsiteY42" fmla="*/ 99939 h 590770"/>
                  <a:gd name="connsiteX43" fmla="*/ 236458 w 591547"/>
                  <a:gd name="connsiteY43" fmla="*/ 125730 h 590770"/>
                  <a:gd name="connsiteX44" fmla="*/ 236458 w 591547"/>
                  <a:gd name="connsiteY44" fmla="*/ 341728 h 590770"/>
                  <a:gd name="connsiteX45" fmla="*/ 333300 w 591547"/>
                  <a:gd name="connsiteY45" fmla="*/ 360265 h 590770"/>
                  <a:gd name="connsiteX46" fmla="*/ 397862 w 591547"/>
                  <a:gd name="connsiteY46" fmla="*/ 21761 h 590770"/>
                  <a:gd name="connsiteX47" fmla="*/ 387371 w 591547"/>
                  <a:gd name="connsiteY47" fmla="*/ 32238 h 590770"/>
                  <a:gd name="connsiteX48" fmla="*/ 397862 w 591547"/>
                  <a:gd name="connsiteY48" fmla="*/ 42716 h 590770"/>
                  <a:gd name="connsiteX49" fmla="*/ 409160 w 591547"/>
                  <a:gd name="connsiteY49" fmla="*/ 32238 h 590770"/>
                  <a:gd name="connsiteX50" fmla="*/ 397862 w 591547"/>
                  <a:gd name="connsiteY50" fmla="*/ 21761 h 590770"/>
                  <a:gd name="connsiteX51" fmla="*/ 397862 w 591547"/>
                  <a:gd name="connsiteY51" fmla="*/ 0 h 590770"/>
                  <a:gd name="connsiteX52" fmla="*/ 430143 w 591547"/>
                  <a:gd name="connsiteY52" fmla="*/ 32238 h 590770"/>
                  <a:gd name="connsiteX53" fmla="*/ 409160 w 591547"/>
                  <a:gd name="connsiteY53" fmla="*/ 62865 h 590770"/>
                  <a:gd name="connsiteX54" fmla="*/ 409160 w 591547"/>
                  <a:gd name="connsiteY54" fmla="*/ 100745 h 590770"/>
                  <a:gd name="connsiteX55" fmla="*/ 498740 w 591547"/>
                  <a:gd name="connsiteY55" fmla="*/ 137819 h 590770"/>
                  <a:gd name="connsiteX56" fmla="*/ 506003 w 591547"/>
                  <a:gd name="connsiteY56" fmla="*/ 147491 h 590770"/>
                  <a:gd name="connsiteX57" fmla="*/ 506003 w 591547"/>
                  <a:gd name="connsiteY57" fmla="*/ 569815 h 590770"/>
                  <a:gd name="connsiteX58" fmla="*/ 591547 w 591547"/>
                  <a:gd name="connsiteY58" fmla="*/ 569815 h 590770"/>
                  <a:gd name="connsiteX59" fmla="*/ 591547 w 591547"/>
                  <a:gd name="connsiteY59" fmla="*/ 590770 h 590770"/>
                  <a:gd name="connsiteX60" fmla="*/ 494705 w 591547"/>
                  <a:gd name="connsiteY60" fmla="*/ 590770 h 590770"/>
                  <a:gd name="connsiteX61" fmla="*/ 344598 w 591547"/>
                  <a:gd name="connsiteY61" fmla="*/ 590770 h 590770"/>
                  <a:gd name="connsiteX62" fmla="*/ 193685 w 591547"/>
                  <a:gd name="connsiteY62" fmla="*/ 590770 h 590770"/>
                  <a:gd name="connsiteX63" fmla="*/ 64562 w 591547"/>
                  <a:gd name="connsiteY63" fmla="*/ 590770 h 590770"/>
                  <a:gd name="connsiteX64" fmla="*/ 0 w 591547"/>
                  <a:gd name="connsiteY64" fmla="*/ 590770 h 590770"/>
                  <a:gd name="connsiteX65" fmla="*/ 0 w 591547"/>
                  <a:gd name="connsiteY65" fmla="*/ 569815 h 590770"/>
                  <a:gd name="connsiteX66" fmla="*/ 54070 w 591547"/>
                  <a:gd name="connsiteY66" fmla="*/ 569815 h 590770"/>
                  <a:gd name="connsiteX67" fmla="*/ 54070 w 591547"/>
                  <a:gd name="connsiteY67" fmla="*/ 373160 h 590770"/>
                  <a:gd name="connsiteX68" fmla="*/ 62141 w 591547"/>
                  <a:gd name="connsiteY68" fmla="*/ 362683 h 590770"/>
                  <a:gd name="connsiteX69" fmla="*/ 191264 w 591547"/>
                  <a:gd name="connsiteY69" fmla="*/ 333668 h 590770"/>
                  <a:gd name="connsiteX70" fmla="*/ 195299 w 591547"/>
                  <a:gd name="connsiteY70" fmla="*/ 333668 h 590770"/>
                  <a:gd name="connsiteX71" fmla="*/ 196106 w 591547"/>
                  <a:gd name="connsiteY71" fmla="*/ 333668 h 590770"/>
                  <a:gd name="connsiteX72" fmla="*/ 215475 w 591547"/>
                  <a:gd name="connsiteY72" fmla="*/ 336892 h 590770"/>
                  <a:gd name="connsiteX73" fmla="*/ 215475 w 591547"/>
                  <a:gd name="connsiteY73" fmla="*/ 116864 h 590770"/>
                  <a:gd name="connsiteX74" fmla="*/ 223545 w 591547"/>
                  <a:gd name="connsiteY74" fmla="*/ 106387 h 590770"/>
                  <a:gd name="connsiteX75" fmla="*/ 341370 w 591547"/>
                  <a:gd name="connsiteY75" fmla="*/ 75760 h 590770"/>
                  <a:gd name="connsiteX76" fmla="*/ 342984 w 591547"/>
                  <a:gd name="connsiteY76" fmla="*/ 75760 h 590770"/>
                  <a:gd name="connsiteX77" fmla="*/ 345405 w 591547"/>
                  <a:gd name="connsiteY77" fmla="*/ 75760 h 590770"/>
                  <a:gd name="connsiteX78" fmla="*/ 347020 w 591547"/>
                  <a:gd name="connsiteY78" fmla="*/ 75760 h 590770"/>
                  <a:gd name="connsiteX79" fmla="*/ 348634 w 591547"/>
                  <a:gd name="connsiteY79" fmla="*/ 75760 h 590770"/>
                  <a:gd name="connsiteX80" fmla="*/ 387371 w 591547"/>
                  <a:gd name="connsiteY80" fmla="*/ 91879 h 590770"/>
                  <a:gd name="connsiteX81" fmla="*/ 387371 w 591547"/>
                  <a:gd name="connsiteY81" fmla="*/ 62865 h 590770"/>
                  <a:gd name="connsiteX82" fmla="*/ 365581 w 591547"/>
                  <a:gd name="connsiteY82" fmla="*/ 32238 h 590770"/>
                  <a:gd name="connsiteX83" fmla="*/ 397862 w 591547"/>
                  <a:gd name="connsiteY83" fmla="*/ 0 h 59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91547" h="590770">
                    <a:moveTo>
                      <a:pt x="86413" y="515758"/>
                    </a:moveTo>
                    <a:lnTo>
                      <a:pt x="171919" y="515758"/>
                    </a:lnTo>
                    <a:lnTo>
                      <a:pt x="171919" y="537523"/>
                    </a:lnTo>
                    <a:lnTo>
                      <a:pt x="86413" y="537523"/>
                    </a:lnTo>
                    <a:close/>
                    <a:moveTo>
                      <a:pt x="86413" y="461733"/>
                    </a:moveTo>
                    <a:lnTo>
                      <a:pt x="171919" y="461733"/>
                    </a:lnTo>
                    <a:lnTo>
                      <a:pt x="171919" y="483498"/>
                    </a:lnTo>
                    <a:lnTo>
                      <a:pt x="86413" y="483498"/>
                    </a:lnTo>
                    <a:close/>
                    <a:moveTo>
                      <a:pt x="86413" y="408616"/>
                    </a:moveTo>
                    <a:lnTo>
                      <a:pt x="171919" y="408616"/>
                    </a:lnTo>
                    <a:lnTo>
                      <a:pt x="171919" y="429474"/>
                    </a:lnTo>
                    <a:lnTo>
                      <a:pt x="86413" y="429474"/>
                    </a:lnTo>
                    <a:close/>
                    <a:moveTo>
                      <a:pt x="204177" y="357041"/>
                    </a:moveTo>
                    <a:lnTo>
                      <a:pt x="204177" y="569815"/>
                    </a:lnTo>
                    <a:lnTo>
                      <a:pt x="333300" y="569815"/>
                    </a:lnTo>
                    <a:lnTo>
                      <a:pt x="333300" y="382026"/>
                    </a:lnTo>
                    <a:close/>
                    <a:moveTo>
                      <a:pt x="183194" y="357041"/>
                    </a:moveTo>
                    <a:lnTo>
                      <a:pt x="75053" y="382026"/>
                    </a:lnTo>
                    <a:lnTo>
                      <a:pt x="75053" y="569815"/>
                    </a:lnTo>
                    <a:lnTo>
                      <a:pt x="183194" y="569815"/>
                    </a:lnTo>
                    <a:close/>
                    <a:moveTo>
                      <a:pt x="247709" y="311838"/>
                    </a:moveTo>
                    <a:lnTo>
                      <a:pt x="322851" y="311838"/>
                    </a:lnTo>
                    <a:lnTo>
                      <a:pt x="322851" y="332826"/>
                    </a:lnTo>
                    <a:lnTo>
                      <a:pt x="247709" y="332826"/>
                    </a:lnTo>
                    <a:close/>
                    <a:moveTo>
                      <a:pt x="247709" y="257944"/>
                    </a:moveTo>
                    <a:lnTo>
                      <a:pt x="322851" y="257944"/>
                    </a:lnTo>
                    <a:lnTo>
                      <a:pt x="322851" y="279580"/>
                    </a:lnTo>
                    <a:lnTo>
                      <a:pt x="247709" y="279580"/>
                    </a:lnTo>
                    <a:close/>
                    <a:moveTo>
                      <a:pt x="247709" y="203919"/>
                    </a:moveTo>
                    <a:lnTo>
                      <a:pt x="322851" y="203919"/>
                    </a:lnTo>
                    <a:lnTo>
                      <a:pt x="322851" y="225684"/>
                    </a:lnTo>
                    <a:lnTo>
                      <a:pt x="247709" y="225684"/>
                    </a:lnTo>
                    <a:close/>
                    <a:moveTo>
                      <a:pt x="247709" y="150672"/>
                    </a:moveTo>
                    <a:lnTo>
                      <a:pt x="322851" y="150672"/>
                    </a:lnTo>
                    <a:lnTo>
                      <a:pt x="322851" y="171660"/>
                    </a:lnTo>
                    <a:lnTo>
                      <a:pt x="247709" y="171660"/>
                    </a:lnTo>
                    <a:close/>
                    <a:moveTo>
                      <a:pt x="355090" y="102357"/>
                    </a:moveTo>
                    <a:lnTo>
                      <a:pt x="355090" y="373160"/>
                    </a:lnTo>
                    <a:lnTo>
                      <a:pt x="355090" y="376384"/>
                    </a:lnTo>
                    <a:lnTo>
                      <a:pt x="355090" y="569815"/>
                    </a:lnTo>
                    <a:lnTo>
                      <a:pt x="484213" y="569815"/>
                    </a:lnTo>
                    <a:lnTo>
                      <a:pt x="484213" y="154744"/>
                    </a:lnTo>
                    <a:close/>
                    <a:moveTo>
                      <a:pt x="333300" y="99939"/>
                    </a:moveTo>
                    <a:lnTo>
                      <a:pt x="236458" y="125730"/>
                    </a:lnTo>
                    <a:lnTo>
                      <a:pt x="236458" y="341728"/>
                    </a:lnTo>
                    <a:lnTo>
                      <a:pt x="333300" y="360265"/>
                    </a:lnTo>
                    <a:close/>
                    <a:moveTo>
                      <a:pt x="397862" y="21761"/>
                    </a:moveTo>
                    <a:cubicBezTo>
                      <a:pt x="392213" y="21761"/>
                      <a:pt x="387371" y="26596"/>
                      <a:pt x="387371" y="32238"/>
                    </a:cubicBezTo>
                    <a:cubicBezTo>
                      <a:pt x="387371" y="37880"/>
                      <a:pt x="392213" y="42716"/>
                      <a:pt x="397862" y="42716"/>
                    </a:cubicBezTo>
                    <a:cubicBezTo>
                      <a:pt x="404318" y="42716"/>
                      <a:pt x="409160" y="37880"/>
                      <a:pt x="409160" y="32238"/>
                    </a:cubicBezTo>
                    <a:cubicBezTo>
                      <a:pt x="409160" y="26596"/>
                      <a:pt x="404318" y="21761"/>
                      <a:pt x="397862" y="21761"/>
                    </a:cubicBezTo>
                    <a:close/>
                    <a:moveTo>
                      <a:pt x="397862" y="0"/>
                    </a:moveTo>
                    <a:cubicBezTo>
                      <a:pt x="415616" y="0"/>
                      <a:pt x="430143" y="14507"/>
                      <a:pt x="430143" y="32238"/>
                    </a:cubicBezTo>
                    <a:cubicBezTo>
                      <a:pt x="430143" y="45940"/>
                      <a:pt x="421266" y="58029"/>
                      <a:pt x="409160" y="62865"/>
                    </a:cubicBezTo>
                    <a:lnTo>
                      <a:pt x="409160" y="100745"/>
                    </a:lnTo>
                    <a:lnTo>
                      <a:pt x="498740" y="137819"/>
                    </a:lnTo>
                    <a:cubicBezTo>
                      <a:pt x="502775" y="139431"/>
                      <a:pt x="506003" y="143461"/>
                      <a:pt x="506003" y="147491"/>
                    </a:cubicBezTo>
                    <a:lnTo>
                      <a:pt x="506003" y="569815"/>
                    </a:lnTo>
                    <a:lnTo>
                      <a:pt x="591547" y="569815"/>
                    </a:lnTo>
                    <a:lnTo>
                      <a:pt x="591547" y="590770"/>
                    </a:lnTo>
                    <a:lnTo>
                      <a:pt x="494705" y="590770"/>
                    </a:lnTo>
                    <a:lnTo>
                      <a:pt x="344598" y="590770"/>
                    </a:lnTo>
                    <a:lnTo>
                      <a:pt x="193685" y="590770"/>
                    </a:lnTo>
                    <a:lnTo>
                      <a:pt x="64562" y="590770"/>
                    </a:lnTo>
                    <a:lnTo>
                      <a:pt x="0" y="590770"/>
                    </a:lnTo>
                    <a:lnTo>
                      <a:pt x="0" y="569815"/>
                    </a:lnTo>
                    <a:lnTo>
                      <a:pt x="54070" y="569815"/>
                    </a:lnTo>
                    <a:lnTo>
                      <a:pt x="54070" y="373160"/>
                    </a:lnTo>
                    <a:cubicBezTo>
                      <a:pt x="54070" y="368324"/>
                      <a:pt x="57298" y="364294"/>
                      <a:pt x="62141" y="362683"/>
                    </a:cubicBezTo>
                    <a:lnTo>
                      <a:pt x="191264" y="333668"/>
                    </a:lnTo>
                    <a:cubicBezTo>
                      <a:pt x="192878" y="332862"/>
                      <a:pt x="194492" y="332862"/>
                      <a:pt x="195299" y="333668"/>
                    </a:cubicBezTo>
                    <a:cubicBezTo>
                      <a:pt x="196106" y="333668"/>
                      <a:pt x="196106" y="333668"/>
                      <a:pt x="196106" y="333668"/>
                    </a:cubicBezTo>
                    <a:lnTo>
                      <a:pt x="215475" y="336892"/>
                    </a:lnTo>
                    <a:lnTo>
                      <a:pt x="215475" y="116864"/>
                    </a:lnTo>
                    <a:cubicBezTo>
                      <a:pt x="215475" y="112028"/>
                      <a:pt x="218703" y="107999"/>
                      <a:pt x="223545" y="106387"/>
                    </a:cubicBezTo>
                    <a:lnTo>
                      <a:pt x="341370" y="75760"/>
                    </a:lnTo>
                    <a:cubicBezTo>
                      <a:pt x="342177" y="75760"/>
                      <a:pt x="342177" y="75760"/>
                      <a:pt x="342984" y="75760"/>
                    </a:cubicBezTo>
                    <a:cubicBezTo>
                      <a:pt x="343791" y="75760"/>
                      <a:pt x="344598" y="74954"/>
                      <a:pt x="345405" y="75760"/>
                    </a:cubicBezTo>
                    <a:cubicBezTo>
                      <a:pt x="346213" y="75760"/>
                      <a:pt x="347020" y="75760"/>
                      <a:pt x="347020" y="75760"/>
                    </a:cubicBezTo>
                    <a:cubicBezTo>
                      <a:pt x="347827" y="75760"/>
                      <a:pt x="347827" y="75760"/>
                      <a:pt x="348634" y="75760"/>
                    </a:cubicBezTo>
                    <a:lnTo>
                      <a:pt x="387371" y="91879"/>
                    </a:lnTo>
                    <a:lnTo>
                      <a:pt x="387371" y="62865"/>
                    </a:lnTo>
                    <a:cubicBezTo>
                      <a:pt x="375265" y="58029"/>
                      <a:pt x="365581" y="45940"/>
                      <a:pt x="365581" y="32238"/>
                    </a:cubicBezTo>
                    <a:cubicBezTo>
                      <a:pt x="365581" y="14507"/>
                      <a:pt x="380107" y="0"/>
                      <a:pt x="397862" y="0"/>
                    </a:cubicBezTo>
                    <a:close/>
                  </a:path>
                </a:pathLst>
              </a:custGeom>
              <a:solidFill>
                <a:srgbClr val="1F1D2B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218" name="íšľíḑè"/>
              <p:cNvSpPr txBox="1"/>
              <p:nvPr/>
            </p:nvSpPr>
            <p:spPr>
              <a:xfrm rot="16200000">
                <a:off x="3432650" y="28415"/>
                <a:ext cx="2538209" cy="5215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ctr" anchorCtr="0"/>
              <a:p>
                <a:pPr algn="ctr">
                  <a:buClrTx/>
                  <a:buFontTx/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rPr>
                  <a:t>页面跳转测试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8227" name="îṡļïďè"/>
            <p:cNvGrpSpPr/>
            <p:nvPr/>
          </p:nvGrpSpPr>
          <p:grpSpPr>
            <a:xfrm rot="5400000">
              <a:off x="4259" y="8222"/>
              <a:ext cx="722" cy="2806"/>
              <a:chOff x="8999873" y="-934776"/>
              <a:chExt cx="888560" cy="3452327"/>
            </a:xfrm>
          </p:grpSpPr>
          <p:sp>
            <p:nvSpPr>
              <p:cNvPr id="38" name="iślîḋé"/>
              <p:cNvSpPr/>
              <p:nvPr/>
            </p:nvSpPr>
            <p:spPr bwMode="auto">
              <a:xfrm>
                <a:off x="8999873" y="1629034"/>
                <a:ext cx="888560" cy="888517"/>
              </a:xfrm>
              <a:prstGeom prst="ellipse">
                <a:avLst/>
              </a:prstGeom>
              <a:solidFill>
                <a:srgbClr val="55899D"/>
              </a:solidFill>
              <a:ln w="28575">
                <a:noFill/>
                <a:round/>
              </a:ln>
            </p:spPr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9" name="iṥļíḍê"/>
              <p:cNvSpPr>
                <a:spLocks noChangeAspect="1"/>
              </p:cNvSpPr>
              <p:nvPr/>
            </p:nvSpPr>
            <p:spPr bwMode="auto">
              <a:xfrm rot="16200000">
                <a:off x="9193096" y="1901983"/>
                <a:ext cx="502115" cy="342617"/>
              </a:xfrm>
              <a:custGeom>
                <a:avLst/>
                <a:gdLst>
                  <a:gd name="connsiteX0" fmla="*/ 20293 w 607639"/>
                  <a:gd name="connsiteY0" fmla="*/ 364062 h 414642"/>
                  <a:gd name="connsiteX1" fmla="*/ 20293 w 607639"/>
                  <a:gd name="connsiteY1" fmla="*/ 384241 h 414642"/>
                  <a:gd name="connsiteX2" fmla="*/ 30351 w 607639"/>
                  <a:gd name="connsiteY2" fmla="*/ 394374 h 414642"/>
                  <a:gd name="connsiteX3" fmla="*/ 577199 w 607639"/>
                  <a:gd name="connsiteY3" fmla="*/ 394374 h 414642"/>
                  <a:gd name="connsiteX4" fmla="*/ 587346 w 607639"/>
                  <a:gd name="connsiteY4" fmla="*/ 384241 h 414642"/>
                  <a:gd name="connsiteX5" fmla="*/ 587346 w 607639"/>
                  <a:gd name="connsiteY5" fmla="*/ 364062 h 414642"/>
                  <a:gd name="connsiteX6" fmla="*/ 394917 w 607639"/>
                  <a:gd name="connsiteY6" fmla="*/ 364062 h 414642"/>
                  <a:gd name="connsiteX7" fmla="*/ 394917 w 607639"/>
                  <a:gd name="connsiteY7" fmla="*/ 374196 h 414642"/>
                  <a:gd name="connsiteX8" fmla="*/ 384859 w 607639"/>
                  <a:gd name="connsiteY8" fmla="*/ 384241 h 414642"/>
                  <a:gd name="connsiteX9" fmla="*/ 222780 w 607639"/>
                  <a:gd name="connsiteY9" fmla="*/ 384241 h 414642"/>
                  <a:gd name="connsiteX10" fmla="*/ 212634 w 607639"/>
                  <a:gd name="connsiteY10" fmla="*/ 374196 h 414642"/>
                  <a:gd name="connsiteX11" fmla="*/ 212634 w 607639"/>
                  <a:gd name="connsiteY11" fmla="*/ 364062 h 414642"/>
                  <a:gd name="connsiteX12" fmla="*/ 10146 w 607639"/>
                  <a:gd name="connsiteY12" fmla="*/ 343794 h 414642"/>
                  <a:gd name="connsiteX13" fmla="*/ 40505 w 607639"/>
                  <a:gd name="connsiteY13" fmla="*/ 343794 h 414642"/>
                  <a:gd name="connsiteX14" fmla="*/ 40505 w 607639"/>
                  <a:gd name="connsiteY14" fmla="*/ 353920 h 414642"/>
                  <a:gd name="connsiteX15" fmla="*/ 50652 w 607639"/>
                  <a:gd name="connsiteY15" fmla="*/ 364052 h 414642"/>
                  <a:gd name="connsiteX16" fmla="*/ 212637 w 607639"/>
                  <a:gd name="connsiteY16" fmla="*/ 364052 h 414642"/>
                  <a:gd name="connsiteX17" fmla="*/ 212637 w 607639"/>
                  <a:gd name="connsiteY17" fmla="*/ 374185 h 414642"/>
                  <a:gd name="connsiteX18" fmla="*/ 222783 w 607639"/>
                  <a:gd name="connsiteY18" fmla="*/ 384228 h 414642"/>
                  <a:gd name="connsiteX19" fmla="*/ 384857 w 607639"/>
                  <a:gd name="connsiteY19" fmla="*/ 384228 h 414642"/>
                  <a:gd name="connsiteX20" fmla="*/ 394915 w 607639"/>
                  <a:gd name="connsiteY20" fmla="*/ 374185 h 414642"/>
                  <a:gd name="connsiteX21" fmla="*/ 394915 w 607639"/>
                  <a:gd name="connsiteY21" fmla="*/ 364052 h 414642"/>
                  <a:gd name="connsiteX22" fmla="*/ 556989 w 607639"/>
                  <a:gd name="connsiteY22" fmla="*/ 364052 h 414642"/>
                  <a:gd name="connsiteX23" fmla="*/ 567135 w 607639"/>
                  <a:gd name="connsiteY23" fmla="*/ 353920 h 414642"/>
                  <a:gd name="connsiteX24" fmla="*/ 567135 w 607639"/>
                  <a:gd name="connsiteY24" fmla="*/ 343794 h 414642"/>
                  <a:gd name="connsiteX25" fmla="*/ 597493 w 607639"/>
                  <a:gd name="connsiteY25" fmla="*/ 343794 h 414642"/>
                  <a:gd name="connsiteX26" fmla="*/ 607639 w 607639"/>
                  <a:gd name="connsiteY26" fmla="*/ 353928 h 414642"/>
                  <a:gd name="connsiteX27" fmla="*/ 607639 w 607639"/>
                  <a:gd name="connsiteY27" fmla="*/ 384241 h 414642"/>
                  <a:gd name="connsiteX28" fmla="*/ 577199 w 607639"/>
                  <a:gd name="connsiteY28" fmla="*/ 414642 h 414642"/>
                  <a:gd name="connsiteX29" fmla="*/ 30351 w 607639"/>
                  <a:gd name="connsiteY29" fmla="*/ 414642 h 414642"/>
                  <a:gd name="connsiteX30" fmla="*/ 0 w 607639"/>
                  <a:gd name="connsiteY30" fmla="*/ 384241 h 414642"/>
                  <a:gd name="connsiteX31" fmla="*/ 0 w 607639"/>
                  <a:gd name="connsiteY31" fmla="*/ 353928 h 414642"/>
                  <a:gd name="connsiteX32" fmla="*/ 10146 w 607639"/>
                  <a:gd name="connsiteY32" fmla="*/ 343794 h 414642"/>
                  <a:gd name="connsiteX33" fmla="*/ 354415 w 607639"/>
                  <a:gd name="connsiteY33" fmla="*/ 262926 h 414642"/>
                  <a:gd name="connsiteX34" fmla="*/ 364541 w 607639"/>
                  <a:gd name="connsiteY34" fmla="*/ 273063 h 414642"/>
                  <a:gd name="connsiteX35" fmla="*/ 364541 w 607639"/>
                  <a:gd name="connsiteY35" fmla="*/ 303384 h 414642"/>
                  <a:gd name="connsiteX36" fmla="*/ 354415 w 607639"/>
                  <a:gd name="connsiteY36" fmla="*/ 313521 h 414642"/>
                  <a:gd name="connsiteX37" fmla="*/ 344289 w 607639"/>
                  <a:gd name="connsiteY37" fmla="*/ 303384 h 414642"/>
                  <a:gd name="connsiteX38" fmla="*/ 344289 w 607639"/>
                  <a:gd name="connsiteY38" fmla="*/ 273063 h 414642"/>
                  <a:gd name="connsiteX39" fmla="*/ 354415 w 607639"/>
                  <a:gd name="connsiteY39" fmla="*/ 262926 h 414642"/>
                  <a:gd name="connsiteX40" fmla="*/ 274426 w 607639"/>
                  <a:gd name="connsiteY40" fmla="*/ 252429 h 414642"/>
                  <a:gd name="connsiteX41" fmla="*/ 274426 w 607639"/>
                  <a:gd name="connsiteY41" fmla="*/ 253836 h 414642"/>
                  <a:gd name="connsiteX42" fmla="*/ 268732 w 607639"/>
                  <a:gd name="connsiteY42" fmla="*/ 256281 h 414642"/>
                  <a:gd name="connsiteX43" fmla="*/ 435415 w 607639"/>
                  <a:gd name="connsiteY43" fmla="*/ 242745 h 414642"/>
                  <a:gd name="connsiteX44" fmla="*/ 445550 w 607639"/>
                  <a:gd name="connsiteY44" fmla="*/ 252793 h 414642"/>
                  <a:gd name="connsiteX45" fmla="*/ 445550 w 607639"/>
                  <a:gd name="connsiteY45" fmla="*/ 303386 h 414642"/>
                  <a:gd name="connsiteX46" fmla="*/ 435415 w 607639"/>
                  <a:gd name="connsiteY46" fmla="*/ 313522 h 414642"/>
                  <a:gd name="connsiteX47" fmla="*/ 425368 w 607639"/>
                  <a:gd name="connsiteY47" fmla="*/ 303386 h 414642"/>
                  <a:gd name="connsiteX48" fmla="*/ 425368 w 607639"/>
                  <a:gd name="connsiteY48" fmla="*/ 252793 h 414642"/>
                  <a:gd name="connsiteX49" fmla="*/ 435415 w 607639"/>
                  <a:gd name="connsiteY49" fmla="*/ 242745 h 414642"/>
                  <a:gd name="connsiteX50" fmla="*/ 394911 w 607639"/>
                  <a:gd name="connsiteY50" fmla="*/ 222493 h 414642"/>
                  <a:gd name="connsiteX51" fmla="*/ 405046 w 607639"/>
                  <a:gd name="connsiteY51" fmla="*/ 232627 h 414642"/>
                  <a:gd name="connsiteX52" fmla="*/ 405046 w 607639"/>
                  <a:gd name="connsiteY52" fmla="*/ 303388 h 414642"/>
                  <a:gd name="connsiteX53" fmla="*/ 394911 w 607639"/>
                  <a:gd name="connsiteY53" fmla="*/ 313522 h 414642"/>
                  <a:gd name="connsiteX54" fmla="*/ 384864 w 607639"/>
                  <a:gd name="connsiteY54" fmla="*/ 303388 h 414642"/>
                  <a:gd name="connsiteX55" fmla="*/ 384864 w 607639"/>
                  <a:gd name="connsiteY55" fmla="*/ 232627 h 414642"/>
                  <a:gd name="connsiteX56" fmla="*/ 394911 w 607639"/>
                  <a:gd name="connsiteY56" fmla="*/ 222493 h 414642"/>
                  <a:gd name="connsiteX57" fmla="*/ 516514 w 607639"/>
                  <a:gd name="connsiteY57" fmla="*/ 212331 h 414642"/>
                  <a:gd name="connsiteX58" fmla="*/ 526560 w 607639"/>
                  <a:gd name="connsiteY58" fmla="*/ 222468 h 414642"/>
                  <a:gd name="connsiteX59" fmla="*/ 526560 w 607639"/>
                  <a:gd name="connsiteY59" fmla="*/ 303385 h 414642"/>
                  <a:gd name="connsiteX60" fmla="*/ 516514 w 607639"/>
                  <a:gd name="connsiteY60" fmla="*/ 313522 h 414642"/>
                  <a:gd name="connsiteX61" fmla="*/ 506378 w 607639"/>
                  <a:gd name="connsiteY61" fmla="*/ 303385 h 414642"/>
                  <a:gd name="connsiteX62" fmla="*/ 506378 w 607639"/>
                  <a:gd name="connsiteY62" fmla="*/ 222468 h 414642"/>
                  <a:gd name="connsiteX63" fmla="*/ 516514 w 607639"/>
                  <a:gd name="connsiteY63" fmla="*/ 212331 h 414642"/>
                  <a:gd name="connsiteX64" fmla="*/ 311213 w 607639"/>
                  <a:gd name="connsiteY64" fmla="*/ 180188 h 414642"/>
                  <a:gd name="connsiteX65" fmla="*/ 304717 w 607639"/>
                  <a:gd name="connsiteY65" fmla="*/ 211903 h 414642"/>
                  <a:gd name="connsiteX66" fmla="*/ 279633 w 607639"/>
                  <a:gd name="connsiteY66" fmla="*/ 248906 h 414642"/>
                  <a:gd name="connsiteX67" fmla="*/ 274426 w 607639"/>
                  <a:gd name="connsiteY67" fmla="*/ 252429 h 414642"/>
                  <a:gd name="connsiteX68" fmla="*/ 274426 w 607639"/>
                  <a:gd name="connsiteY68" fmla="*/ 239622 h 414642"/>
                  <a:gd name="connsiteX69" fmla="*/ 266991 w 607639"/>
                  <a:gd name="connsiteY69" fmla="*/ 232204 h 414642"/>
                  <a:gd name="connsiteX70" fmla="*/ 286105 w 607639"/>
                  <a:gd name="connsiteY70" fmla="*/ 204050 h 414642"/>
                  <a:gd name="connsiteX71" fmla="*/ 290618 w 607639"/>
                  <a:gd name="connsiteY71" fmla="*/ 182059 h 414642"/>
                  <a:gd name="connsiteX72" fmla="*/ 303796 w 607639"/>
                  <a:gd name="connsiteY72" fmla="*/ 182059 h 414642"/>
                  <a:gd name="connsiteX73" fmla="*/ 185290 w 607639"/>
                  <a:gd name="connsiteY73" fmla="*/ 178985 h 414642"/>
                  <a:gd name="connsiteX74" fmla="*/ 192421 w 607639"/>
                  <a:gd name="connsiteY74" fmla="*/ 182059 h 414642"/>
                  <a:gd name="connsiteX75" fmla="*/ 216731 w 607639"/>
                  <a:gd name="connsiteY75" fmla="*/ 182059 h 414642"/>
                  <a:gd name="connsiteX76" fmla="*/ 266991 w 607639"/>
                  <a:gd name="connsiteY76" fmla="*/ 232204 h 414642"/>
                  <a:gd name="connsiteX77" fmla="*/ 265358 w 607639"/>
                  <a:gd name="connsiteY77" fmla="*/ 234609 h 414642"/>
                  <a:gd name="connsiteX78" fmla="*/ 250836 w 607639"/>
                  <a:gd name="connsiteY78" fmla="*/ 244426 h 414642"/>
                  <a:gd name="connsiteX79" fmla="*/ 185290 w 607639"/>
                  <a:gd name="connsiteY79" fmla="*/ 179031 h 414642"/>
                  <a:gd name="connsiteX80" fmla="*/ 476009 w 607639"/>
                  <a:gd name="connsiteY80" fmla="*/ 171897 h 414642"/>
                  <a:gd name="connsiteX81" fmla="*/ 486055 w 607639"/>
                  <a:gd name="connsiteY81" fmla="*/ 182032 h 414642"/>
                  <a:gd name="connsiteX82" fmla="*/ 486055 w 607639"/>
                  <a:gd name="connsiteY82" fmla="*/ 303387 h 414642"/>
                  <a:gd name="connsiteX83" fmla="*/ 476009 w 607639"/>
                  <a:gd name="connsiteY83" fmla="*/ 313522 h 414642"/>
                  <a:gd name="connsiteX84" fmla="*/ 465873 w 607639"/>
                  <a:gd name="connsiteY84" fmla="*/ 303387 h 414642"/>
                  <a:gd name="connsiteX85" fmla="*/ 465873 w 607639"/>
                  <a:gd name="connsiteY85" fmla="*/ 182032 h 414642"/>
                  <a:gd name="connsiteX86" fmla="*/ 476009 w 607639"/>
                  <a:gd name="connsiteY86" fmla="*/ 171897 h 414642"/>
                  <a:gd name="connsiteX87" fmla="*/ 313921 w 607639"/>
                  <a:gd name="connsiteY87" fmla="*/ 166965 h 414642"/>
                  <a:gd name="connsiteX88" fmla="*/ 314925 w 607639"/>
                  <a:gd name="connsiteY88" fmla="*/ 172904 h 414642"/>
                  <a:gd name="connsiteX89" fmla="*/ 311898 w 607639"/>
                  <a:gd name="connsiteY89" fmla="*/ 180015 h 414642"/>
                  <a:gd name="connsiteX90" fmla="*/ 311213 w 607639"/>
                  <a:gd name="connsiteY90" fmla="*/ 180188 h 414642"/>
                  <a:gd name="connsiteX91" fmla="*/ 313685 w 607639"/>
                  <a:gd name="connsiteY91" fmla="*/ 165567 h 414642"/>
                  <a:gd name="connsiteX92" fmla="*/ 313946 w 607639"/>
                  <a:gd name="connsiteY92" fmla="*/ 166842 h 414642"/>
                  <a:gd name="connsiteX93" fmla="*/ 313921 w 607639"/>
                  <a:gd name="connsiteY93" fmla="*/ 166965 h 414642"/>
                  <a:gd name="connsiteX94" fmla="*/ 286557 w 607639"/>
                  <a:gd name="connsiteY94" fmla="*/ 131875 h 414642"/>
                  <a:gd name="connsiteX95" fmla="*/ 293736 w 607639"/>
                  <a:gd name="connsiteY95" fmla="*/ 161794 h 414642"/>
                  <a:gd name="connsiteX96" fmla="*/ 292704 w 607639"/>
                  <a:gd name="connsiteY96" fmla="*/ 161794 h 414642"/>
                  <a:gd name="connsiteX97" fmla="*/ 285987 w 607639"/>
                  <a:gd name="connsiteY97" fmla="*/ 129499 h 414642"/>
                  <a:gd name="connsiteX98" fmla="*/ 286105 w 607639"/>
                  <a:gd name="connsiteY98" fmla="*/ 129672 h 414642"/>
                  <a:gd name="connsiteX99" fmla="*/ 286557 w 607639"/>
                  <a:gd name="connsiteY99" fmla="*/ 131875 h 414642"/>
                  <a:gd name="connsiteX100" fmla="*/ 304744 w 607639"/>
                  <a:gd name="connsiteY100" fmla="*/ 121927 h 414642"/>
                  <a:gd name="connsiteX101" fmla="*/ 306857 w 607639"/>
                  <a:gd name="connsiteY101" fmla="*/ 125153 h 414642"/>
                  <a:gd name="connsiteX102" fmla="*/ 313685 w 607639"/>
                  <a:gd name="connsiteY102" fmla="*/ 165567 h 414642"/>
                  <a:gd name="connsiteX103" fmla="*/ 303006 w 607639"/>
                  <a:gd name="connsiteY103" fmla="*/ 119273 h 414642"/>
                  <a:gd name="connsiteX104" fmla="*/ 304717 w 607639"/>
                  <a:gd name="connsiteY104" fmla="*/ 121796 h 414642"/>
                  <a:gd name="connsiteX105" fmla="*/ 304744 w 607639"/>
                  <a:gd name="connsiteY105" fmla="*/ 121927 h 414642"/>
                  <a:gd name="connsiteX106" fmla="*/ 266335 w 607639"/>
                  <a:gd name="connsiteY106" fmla="*/ 100547 h 414642"/>
                  <a:gd name="connsiteX107" fmla="*/ 285579 w 607639"/>
                  <a:gd name="connsiteY107" fmla="*/ 127797 h 414642"/>
                  <a:gd name="connsiteX108" fmla="*/ 285987 w 607639"/>
                  <a:gd name="connsiteY108" fmla="*/ 129499 h 414642"/>
                  <a:gd name="connsiteX109" fmla="*/ 263955 w 607639"/>
                  <a:gd name="connsiteY109" fmla="*/ 98160 h 414642"/>
                  <a:gd name="connsiteX110" fmla="*/ 265358 w 607639"/>
                  <a:gd name="connsiteY110" fmla="*/ 99109 h 414642"/>
                  <a:gd name="connsiteX111" fmla="*/ 266335 w 607639"/>
                  <a:gd name="connsiteY111" fmla="*/ 100547 h 414642"/>
                  <a:gd name="connsiteX112" fmla="*/ 265336 w 607639"/>
                  <a:gd name="connsiteY112" fmla="*/ 99133 h 414642"/>
                  <a:gd name="connsiteX113" fmla="*/ 518470 w 607639"/>
                  <a:gd name="connsiteY113" fmla="*/ 91029 h 414642"/>
                  <a:gd name="connsiteX114" fmla="*/ 520515 w 607639"/>
                  <a:gd name="connsiteY114" fmla="*/ 92007 h 414642"/>
                  <a:gd name="connsiteX115" fmla="*/ 522559 w 607639"/>
                  <a:gd name="connsiteY115" fmla="*/ 93074 h 414642"/>
                  <a:gd name="connsiteX116" fmla="*/ 524604 w 607639"/>
                  <a:gd name="connsiteY116" fmla="*/ 94052 h 414642"/>
                  <a:gd name="connsiteX117" fmla="*/ 526560 w 607639"/>
                  <a:gd name="connsiteY117" fmla="*/ 101165 h 414642"/>
                  <a:gd name="connsiteX118" fmla="*/ 523537 w 607639"/>
                  <a:gd name="connsiteY118" fmla="*/ 108188 h 414642"/>
                  <a:gd name="connsiteX119" fmla="*/ 521581 w 607639"/>
                  <a:gd name="connsiteY119" fmla="*/ 109255 h 414642"/>
                  <a:gd name="connsiteX120" fmla="*/ 519537 w 607639"/>
                  <a:gd name="connsiteY120" fmla="*/ 110233 h 414642"/>
                  <a:gd name="connsiteX121" fmla="*/ 517492 w 607639"/>
                  <a:gd name="connsiteY121" fmla="*/ 111211 h 414642"/>
                  <a:gd name="connsiteX122" fmla="*/ 516514 w 607639"/>
                  <a:gd name="connsiteY122" fmla="*/ 111211 h 414642"/>
                  <a:gd name="connsiteX123" fmla="*/ 509401 w 607639"/>
                  <a:gd name="connsiteY123" fmla="*/ 108188 h 414642"/>
                  <a:gd name="connsiteX124" fmla="*/ 507356 w 607639"/>
                  <a:gd name="connsiteY124" fmla="*/ 105165 h 414642"/>
                  <a:gd name="connsiteX125" fmla="*/ 506378 w 607639"/>
                  <a:gd name="connsiteY125" fmla="*/ 101165 h 414642"/>
                  <a:gd name="connsiteX126" fmla="*/ 509401 w 607639"/>
                  <a:gd name="connsiteY126" fmla="*/ 94052 h 414642"/>
                  <a:gd name="connsiteX127" fmla="*/ 518470 w 607639"/>
                  <a:gd name="connsiteY127" fmla="*/ 91029 h 414642"/>
                  <a:gd name="connsiteX128" fmla="*/ 384846 w 607639"/>
                  <a:gd name="connsiteY128" fmla="*/ 91029 h 414642"/>
                  <a:gd name="connsiteX129" fmla="*/ 465819 w 607639"/>
                  <a:gd name="connsiteY129" fmla="*/ 91029 h 414642"/>
                  <a:gd name="connsiteX130" fmla="*/ 475963 w 607639"/>
                  <a:gd name="connsiteY130" fmla="*/ 101165 h 414642"/>
                  <a:gd name="connsiteX131" fmla="*/ 465819 w 607639"/>
                  <a:gd name="connsiteY131" fmla="*/ 111211 h 414642"/>
                  <a:gd name="connsiteX132" fmla="*/ 384846 w 607639"/>
                  <a:gd name="connsiteY132" fmla="*/ 111211 h 414642"/>
                  <a:gd name="connsiteX133" fmla="*/ 374702 w 607639"/>
                  <a:gd name="connsiteY133" fmla="*/ 101165 h 414642"/>
                  <a:gd name="connsiteX134" fmla="*/ 384846 w 607639"/>
                  <a:gd name="connsiteY134" fmla="*/ 91029 h 414642"/>
                  <a:gd name="connsiteX135" fmla="*/ 234861 w 607639"/>
                  <a:gd name="connsiteY135" fmla="*/ 78470 h 414642"/>
                  <a:gd name="connsiteX136" fmla="*/ 236624 w 607639"/>
                  <a:gd name="connsiteY136" fmla="*/ 78890 h 414642"/>
                  <a:gd name="connsiteX137" fmla="*/ 263955 w 607639"/>
                  <a:gd name="connsiteY137" fmla="*/ 98160 h 414642"/>
                  <a:gd name="connsiteX138" fmla="*/ 233277 w 607639"/>
                  <a:gd name="connsiteY138" fmla="*/ 78093 h 414642"/>
                  <a:gd name="connsiteX139" fmla="*/ 234749 w 607639"/>
                  <a:gd name="connsiteY139" fmla="*/ 78395 h 414642"/>
                  <a:gd name="connsiteX140" fmla="*/ 234861 w 607639"/>
                  <a:gd name="connsiteY140" fmla="*/ 78470 h 414642"/>
                  <a:gd name="connsiteX141" fmla="*/ 264684 w 607639"/>
                  <a:gd name="connsiteY141" fmla="*/ 74721 h 414642"/>
                  <a:gd name="connsiteX142" fmla="*/ 280560 w 607639"/>
                  <a:gd name="connsiteY142" fmla="*/ 85001 h 414642"/>
                  <a:gd name="connsiteX143" fmla="*/ 303006 w 607639"/>
                  <a:gd name="connsiteY143" fmla="*/ 119273 h 414642"/>
                  <a:gd name="connsiteX144" fmla="*/ 279633 w 607639"/>
                  <a:gd name="connsiteY144" fmla="*/ 84823 h 414642"/>
                  <a:gd name="connsiteX145" fmla="*/ 202570 w 607639"/>
                  <a:gd name="connsiteY145" fmla="*/ 70780 h 414642"/>
                  <a:gd name="connsiteX146" fmla="*/ 233277 w 607639"/>
                  <a:gd name="connsiteY146" fmla="*/ 78093 h 414642"/>
                  <a:gd name="connsiteX147" fmla="*/ 202570 w 607639"/>
                  <a:gd name="connsiteY147" fmla="*/ 71804 h 414642"/>
                  <a:gd name="connsiteX148" fmla="*/ 197522 w 607639"/>
                  <a:gd name="connsiteY148" fmla="*/ 70770 h 414642"/>
                  <a:gd name="connsiteX149" fmla="*/ 202570 w 607639"/>
                  <a:gd name="connsiteY149" fmla="*/ 71804 h 414642"/>
                  <a:gd name="connsiteX150" fmla="*/ 202570 w 607639"/>
                  <a:gd name="connsiteY150" fmla="*/ 161794 h 414642"/>
                  <a:gd name="connsiteX151" fmla="*/ 292704 w 607639"/>
                  <a:gd name="connsiteY151" fmla="*/ 161794 h 414642"/>
                  <a:gd name="connsiteX152" fmla="*/ 293741 w 607639"/>
                  <a:gd name="connsiteY152" fmla="*/ 166842 h 414642"/>
                  <a:gd name="connsiteX153" fmla="*/ 290618 w 607639"/>
                  <a:gd name="connsiteY153" fmla="*/ 182059 h 414642"/>
                  <a:gd name="connsiteX154" fmla="*/ 216731 w 607639"/>
                  <a:gd name="connsiteY154" fmla="*/ 182059 h 414642"/>
                  <a:gd name="connsiteX155" fmla="*/ 199449 w 607639"/>
                  <a:gd name="connsiteY155" fmla="*/ 164816 h 414642"/>
                  <a:gd name="connsiteX156" fmla="*/ 185290 w 607639"/>
                  <a:gd name="connsiteY156" fmla="*/ 164816 h 414642"/>
                  <a:gd name="connsiteX157" fmla="*/ 185290 w 607639"/>
                  <a:gd name="connsiteY157" fmla="*/ 178985 h 414642"/>
                  <a:gd name="connsiteX158" fmla="*/ 185076 w 607639"/>
                  <a:gd name="connsiteY158" fmla="*/ 178893 h 414642"/>
                  <a:gd name="connsiteX159" fmla="*/ 182271 w 607639"/>
                  <a:gd name="connsiteY159" fmla="*/ 171927 h 414642"/>
                  <a:gd name="connsiteX160" fmla="*/ 182271 w 607639"/>
                  <a:gd name="connsiteY160" fmla="*/ 73890 h 414642"/>
                  <a:gd name="connsiteX161" fmla="*/ 241194 w 607639"/>
                  <a:gd name="connsiteY161" fmla="*/ 59511 h 414642"/>
                  <a:gd name="connsiteX162" fmla="*/ 242600 w 607639"/>
                  <a:gd name="connsiteY162" fmla="*/ 59798 h 414642"/>
                  <a:gd name="connsiteX163" fmla="*/ 264684 w 607639"/>
                  <a:gd name="connsiteY163" fmla="*/ 74721 h 414642"/>
                  <a:gd name="connsiteX164" fmla="*/ 223078 w 607639"/>
                  <a:gd name="connsiteY164" fmla="*/ 55812 h 414642"/>
                  <a:gd name="connsiteX165" fmla="*/ 239895 w 607639"/>
                  <a:gd name="connsiteY165" fmla="*/ 58670 h 414642"/>
                  <a:gd name="connsiteX166" fmla="*/ 241194 w 607639"/>
                  <a:gd name="connsiteY166" fmla="*/ 59511 h 414642"/>
                  <a:gd name="connsiteX167" fmla="*/ 187739 w 607639"/>
                  <a:gd name="connsiteY167" fmla="*/ 52590 h 414642"/>
                  <a:gd name="connsiteX168" fmla="*/ 185298 w 607639"/>
                  <a:gd name="connsiteY168" fmla="*/ 53626 h 414642"/>
                  <a:gd name="connsiteX169" fmla="*/ 182271 w 607639"/>
                  <a:gd name="connsiteY169" fmla="*/ 60736 h 414642"/>
                  <a:gd name="connsiteX170" fmla="*/ 182271 w 607639"/>
                  <a:gd name="connsiteY170" fmla="*/ 73890 h 414642"/>
                  <a:gd name="connsiteX171" fmla="*/ 160258 w 607639"/>
                  <a:gd name="connsiteY171" fmla="*/ 78395 h 414642"/>
                  <a:gd name="connsiteX172" fmla="*/ 101303 w 607639"/>
                  <a:gd name="connsiteY172" fmla="*/ 166842 h 414642"/>
                  <a:gd name="connsiteX173" fmla="*/ 197522 w 607639"/>
                  <a:gd name="connsiteY173" fmla="*/ 262915 h 414642"/>
                  <a:gd name="connsiteX174" fmla="*/ 234749 w 607639"/>
                  <a:gd name="connsiteY174" fmla="*/ 255302 h 414642"/>
                  <a:gd name="connsiteX175" fmla="*/ 250836 w 607639"/>
                  <a:gd name="connsiteY175" fmla="*/ 244426 h 414642"/>
                  <a:gd name="connsiteX176" fmla="*/ 260268 w 607639"/>
                  <a:gd name="connsiteY176" fmla="*/ 253836 h 414642"/>
                  <a:gd name="connsiteX177" fmla="*/ 267391 w 607639"/>
                  <a:gd name="connsiteY177" fmla="*/ 256857 h 414642"/>
                  <a:gd name="connsiteX178" fmla="*/ 268732 w 607639"/>
                  <a:gd name="connsiteY178" fmla="*/ 256281 h 414642"/>
                  <a:gd name="connsiteX179" fmla="*/ 242600 w 607639"/>
                  <a:gd name="connsiteY179" fmla="*/ 273962 h 414642"/>
                  <a:gd name="connsiteX180" fmla="*/ 197522 w 607639"/>
                  <a:gd name="connsiteY180" fmla="*/ 283178 h 414642"/>
                  <a:gd name="connsiteX181" fmla="*/ 81009 w 607639"/>
                  <a:gd name="connsiteY181" fmla="*/ 166842 h 414642"/>
                  <a:gd name="connsiteX182" fmla="*/ 152393 w 607639"/>
                  <a:gd name="connsiteY182" fmla="*/ 59798 h 414642"/>
                  <a:gd name="connsiteX183" fmla="*/ 192421 w 607639"/>
                  <a:gd name="connsiteY183" fmla="*/ 50604 h 414642"/>
                  <a:gd name="connsiteX184" fmla="*/ 195181 w 607639"/>
                  <a:gd name="connsiteY184" fmla="*/ 51073 h 414642"/>
                  <a:gd name="connsiteX185" fmla="*/ 187739 w 607639"/>
                  <a:gd name="connsiteY185" fmla="*/ 52590 h 414642"/>
                  <a:gd name="connsiteX186" fmla="*/ 197522 w 607639"/>
                  <a:gd name="connsiteY186" fmla="*/ 50595 h 414642"/>
                  <a:gd name="connsiteX187" fmla="*/ 223078 w 607639"/>
                  <a:gd name="connsiteY187" fmla="*/ 55812 h 414642"/>
                  <a:gd name="connsiteX188" fmla="*/ 195181 w 607639"/>
                  <a:gd name="connsiteY188" fmla="*/ 51073 h 414642"/>
                  <a:gd name="connsiteX189" fmla="*/ 449651 w 607639"/>
                  <a:gd name="connsiteY189" fmla="*/ 41472 h 414642"/>
                  <a:gd name="connsiteX190" fmla="*/ 452682 w 607639"/>
                  <a:gd name="connsiteY190" fmla="*/ 43516 h 414642"/>
                  <a:gd name="connsiteX191" fmla="*/ 455712 w 607639"/>
                  <a:gd name="connsiteY191" fmla="*/ 50626 h 414642"/>
                  <a:gd name="connsiteX192" fmla="*/ 452682 w 607639"/>
                  <a:gd name="connsiteY192" fmla="*/ 57647 h 414642"/>
                  <a:gd name="connsiteX193" fmla="*/ 445551 w 607639"/>
                  <a:gd name="connsiteY193" fmla="*/ 60757 h 414642"/>
                  <a:gd name="connsiteX194" fmla="*/ 438509 w 607639"/>
                  <a:gd name="connsiteY194" fmla="*/ 57647 h 414642"/>
                  <a:gd name="connsiteX195" fmla="*/ 435389 w 607639"/>
                  <a:gd name="connsiteY195" fmla="*/ 50626 h 414642"/>
                  <a:gd name="connsiteX196" fmla="*/ 438509 w 607639"/>
                  <a:gd name="connsiteY196" fmla="*/ 43516 h 414642"/>
                  <a:gd name="connsiteX197" fmla="*/ 449651 w 607639"/>
                  <a:gd name="connsiteY197" fmla="*/ 41472 h 414642"/>
                  <a:gd name="connsiteX198" fmla="*/ 486030 w 607639"/>
                  <a:gd name="connsiteY198" fmla="*/ 40505 h 414642"/>
                  <a:gd name="connsiteX199" fmla="*/ 516494 w 607639"/>
                  <a:gd name="connsiteY199" fmla="*/ 40505 h 414642"/>
                  <a:gd name="connsiteX200" fmla="*/ 526559 w 607639"/>
                  <a:gd name="connsiteY200" fmla="*/ 50631 h 414642"/>
                  <a:gd name="connsiteX201" fmla="*/ 516494 w 607639"/>
                  <a:gd name="connsiteY201" fmla="*/ 60757 h 414642"/>
                  <a:gd name="connsiteX202" fmla="*/ 486030 w 607639"/>
                  <a:gd name="connsiteY202" fmla="*/ 60757 h 414642"/>
                  <a:gd name="connsiteX203" fmla="*/ 475964 w 607639"/>
                  <a:gd name="connsiteY203" fmla="*/ 50631 h 414642"/>
                  <a:gd name="connsiteX204" fmla="*/ 486030 w 607639"/>
                  <a:gd name="connsiteY204" fmla="*/ 40505 h 414642"/>
                  <a:gd name="connsiteX205" fmla="*/ 384851 w 607639"/>
                  <a:gd name="connsiteY205" fmla="*/ 40505 h 414642"/>
                  <a:gd name="connsiteX206" fmla="*/ 405059 w 607639"/>
                  <a:gd name="connsiteY206" fmla="*/ 40505 h 414642"/>
                  <a:gd name="connsiteX207" fmla="*/ 415207 w 607639"/>
                  <a:gd name="connsiteY207" fmla="*/ 50631 h 414642"/>
                  <a:gd name="connsiteX208" fmla="*/ 405059 w 607639"/>
                  <a:gd name="connsiteY208" fmla="*/ 60757 h 414642"/>
                  <a:gd name="connsiteX209" fmla="*/ 384851 w 607639"/>
                  <a:gd name="connsiteY209" fmla="*/ 60757 h 414642"/>
                  <a:gd name="connsiteX210" fmla="*/ 374702 w 607639"/>
                  <a:gd name="connsiteY210" fmla="*/ 50631 h 414642"/>
                  <a:gd name="connsiteX211" fmla="*/ 384851 w 607639"/>
                  <a:gd name="connsiteY211" fmla="*/ 40505 h 414642"/>
                  <a:gd name="connsiteX212" fmla="*/ 70855 w 607639"/>
                  <a:gd name="connsiteY212" fmla="*/ 20176 h 414642"/>
                  <a:gd name="connsiteX213" fmla="*/ 60798 w 607639"/>
                  <a:gd name="connsiteY213" fmla="*/ 30308 h 414642"/>
                  <a:gd name="connsiteX214" fmla="*/ 60798 w 607639"/>
                  <a:gd name="connsiteY214" fmla="*/ 343788 h 414642"/>
                  <a:gd name="connsiteX215" fmla="*/ 222783 w 607639"/>
                  <a:gd name="connsiteY215" fmla="*/ 343788 h 414642"/>
                  <a:gd name="connsiteX216" fmla="*/ 232929 w 607639"/>
                  <a:gd name="connsiteY216" fmla="*/ 353920 h 414642"/>
                  <a:gd name="connsiteX217" fmla="*/ 232929 w 607639"/>
                  <a:gd name="connsiteY217" fmla="*/ 364052 h 414642"/>
                  <a:gd name="connsiteX218" fmla="*/ 374711 w 607639"/>
                  <a:gd name="connsiteY218" fmla="*/ 364052 h 414642"/>
                  <a:gd name="connsiteX219" fmla="*/ 374711 w 607639"/>
                  <a:gd name="connsiteY219" fmla="*/ 353920 h 414642"/>
                  <a:gd name="connsiteX220" fmla="*/ 384857 w 607639"/>
                  <a:gd name="connsiteY220" fmla="*/ 343788 h 414642"/>
                  <a:gd name="connsiteX221" fmla="*/ 546843 w 607639"/>
                  <a:gd name="connsiteY221" fmla="*/ 343788 h 414642"/>
                  <a:gd name="connsiteX222" fmla="*/ 546843 w 607639"/>
                  <a:gd name="connsiteY222" fmla="*/ 30308 h 414642"/>
                  <a:gd name="connsiteX223" fmla="*/ 536696 w 607639"/>
                  <a:gd name="connsiteY223" fmla="*/ 20176 h 414642"/>
                  <a:gd name="connsiteX224" fmla="*/ 70855 w 607639"/>
                  <a:gd name="connsiteY224" fmla="*/ 0 h 414642"/>
                  <a:gd name="connsiteX225" fmla="*/ 536696 w 607639"/>
                  <a:gd name="connsiteY225" fmla="*/ 0 h 414642"/>
                  <a:gd name="connsiteX226" fmla="*/ 567135 w 607639"/>
                  <a:gd name="connsiteY226" fmla="*/ 30308 h 414642"/>
                  <a:gd name="connsiteX227" fmla="*/ 567135 w 607639"/>
                  <a:gd name="connsiteY227" fmla="*/ 343794 h 414642"/>
                  <a:gd name="connsiteX228" fmla="*/ 384859 w 607639"/>
                  <a:gd name="connsiteY228" fmla="*/ 343794 h 414642"/>
                  <a:gd name="connsiteX229" fmla="*/ 374712 w 607639"/>
                  <a:gd name="connsiteY229" fmla="*/ 353928 h 414642"/>
                  <a:gd name="connsiteX230" fmla="*/ 374712 w 607639"/>
                  <a:gd name="connsiteY230" fmla="*/ 364062 h 414642"/>
                  <a:gd name="connsiteX231" fmla="*/ 232927 w 607639"/>
                  <a:gd name="connsiteY231" fmla="*/ 364062 h 414642"/>
                  <a:gd name="connsiteX232" fmla="*/ 232927 w 607639"/>
                  <a:gd name="connsiteY232" fmla="*/ 353928 h 414642"/>
                  <a:gd name="connsiteX233" fmla="*/ 222780 w 607639"/>
                  <a:gd name="connsiteY233" fmla="*/ 343794 h 414642"/>
                  <a:gd name="connsiteX234" fmla="*/ 40505 w 607639"/>
                  <a:gd name="connsiteY234" fmla="*/ 343794 h 414642"/>
                  <a:gd name="connsiteX235" fmla="*/ 40505 w 607639"/>
                  <a:gd name="connsiteY235" fmla="*/ 30308 h 414642"/>
                  <a:gd name="connsiteX236" fmla="*/ 70855 w 607639"/>
                  <a:gd name="connsiteY236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</a:cxnLst>
                <a:rect l="l" t="t" r="r" b="b"/>
                <a:pathLst>
                  <a:path w="607639" h="414642">
                    <a:moveTo>
                      <a:pt x="20293" y="364062"/>
                    </a:moveTo>
                    <a:lnTo>
                      <a:pt x="20293" y="384241"/>
                    </a:lnTo>
                    <a:cubicBezTo>
                      <a:pt x="20293" y="390374"/>
                      <a:pt x="24298" y="394374"/>
                      <a:pt x="30351" y="394374"/>
                    </a:cubicBezTo>
                    <a:lnTo>
                      <a:pt x="577199" y="394374"/>
                    </a:lnTo>
                    <a:cubicBezTo>
                      <a:pt x="583341" y="394374"/>
                      <a:pt x="587346" y="390374"/>
                      <a:pt x="587346" y="384241"/>
                    </a:cubicBezTo>
                    <a:lnTo>
                      <a:pt x="587346" y="364062"/>
                    </a:lnTo>
                    <a:lnTo>
                      <a:pt x="394917" y="364062"/>
                    </a:lnTo>
                    <a:lnTo>
                      <a:pt x="394917" y="374196"/>
                    </a:lnTo>
                    <a:cubicBezTo>
                      <a:pt x="394917" y="380240"/>
                      <a:pt x="390911" y="384241"/>
                      <a:pt x="384859" y="384241"/>
                    </a:cubicBezTo>
                    <a:lnTo>
                      <a:pt x="222780" y="384241"/>
                    </a:lnTo>
                    <a:cubicBezTo>
                      <a:pt x="216728" y="384241"/>
                      <a:pt x="212634" y="380240"/>
                      <a:pt x="212634" y="374196"/>
                    </a:cubicBezTo>
                    <a:lnTo>
                      <a:pt x="212634" y="364062"/>
                    </a:lnTo>
                    <a:close/>
                    <a:moveTo>
                      <a:pt x="10146" y="343794"/>
                    </a:moveTo>
                    <a:lnTo>
                      <a:pt x="40505" y="343794"/>
                    </a:lnTo>
                    <a:lnTo>
                      <a:pt x="40505" y="353920"/>
                    </a:lnTo>
                    <a:cubicBezTo>
                      <a:pt x="40505" y="359964"/>
                      <a:pt x="44599" y="364052"/>
                      <a:pt x="50652" y="364052"/>
                    </a:cubicBezTo>
                    <a:lnTo>
                      <a:pt x="212637" y="364052"/>
                    </a:lnTo>
                    <a:lnTo>
                      <a:pt x="212637" y="374185"/>
                    </a:lnTo>
                    <a:cubicBezTo>
                      <a:pt x="212637" y="380229"/>
                      <a:pt x="216731" y="384228"/>
                      <a:pt x="222783" y="384228"/>
                    </a:cubicBezTo>
                    <a:lnTo>
                      <a:pt x="384857" y="384228"/>
                    </a:lnTo>
                    <a:cubicBezTo>
                      <a:pt x="390910" y="384228"/>
                      <a:pt x="394915" y="380229"/>
                      <a:pt x="394915" y="374185"/>
                    </a:cubicBezTo>
                    <a:lnTo>
                      <a:pt x="394915" y="364052"/>
                    </a:lnTo>
                    <a:lnTo>
                      <a:pt x="556989" y="364052"/>
                    </a:lnTo>
                    <a:cubicBezTo>
                      <a:pt x="563041" y="364052"/>
                      <a:pt x="567135" y="359964"/>
                      <a:pt x="567135" y="353920"/>
                    </a:cubicBezTo>
                    <a:lnTo>
                      <a:pt x="567135" y="343794"/>
                    </a:lnTo>
                    <a:lnTo>
                      <a:pt x="597493" y="343794"/>
                    </a:lnTo>
                    <a:cubicBezTo>
                      <a:pt x="603545" y="343794"/>
                      <a:pt x="607639" y="347883"/>
                      <a:pt x="607639" y="353928"/>
                    </a:cubicBezTo>
                    <a:lnTo>
                      <a:pt x="607639" y="384241"/>
                    </a:lnTo>
                    <a:cubicBezTo>
                      <a:pt x="607639" y="401486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6"/>
                      <a:pt x="0" y="384241"/>
                    </a:cubicBezTo>
                    <a:lnTo>
                      <a:pt x="0" y="353928"/>
                    </a:lnTo>
                    <a:cubicBezTo>
                      <a:pt x="0" y="347883"/>
                      <a:pt x="4094" y="343794"/>
                      <a:pt x="10146" y="343794"/>
                    </a:cubicBezTo>
                    <a:close/>
                    <a:moveTo>
                      <a:pt x="354415" y="262926"/>
                    </a:moveTo>
                    <a:cubicBezTo>
                      <a:pt x="360455" y="262926"/>
                      <a:pt x="364541" y="267016"/>
                      <a:pt x="364541" y="273063"/>
                    </a:cubicBezTo>
                    <a:lnTo>
                      <a:pt x="364541" y="303384"/>
                    </a:lnTo>
                    <a:cubicBezTo>
                      <a:pt x="364541" y="309431"/>
                      <a:pt x="360455" y="313521"/>
                      <a:pt x="354415" y="313521"/>
                    </a:cubicBezTo>
                    <a:cubicBezTo>
                      <a:pt x="348375" y="313521"/>
                      <a:pt x="344289" y="309431"/>
                      <a:pt x="344289" y="303384"/>
                    </a:cubicBezTo>
                    <a:lnTo>
                      <a:pt x="344289" y="273063"/>
                    </a:lnTo>
                    <a:cubicBezTo>
                      <a:pt x="344289" y="267016"/>
                      <a:pt x="348375" y="262926"/>
                      <a:pt x="354415" y="262926"/>
                    </a:cubicBezTo>
                    <a:close/>
                    <a:moveTo>
                      <a:pt x="274426" y="252429"/>
                    </a:moveTo>
                    <a:lnTo>
                      <a:pt x="274426" y="253836"/>
                    </a:lnTo>
                    <a:lnTo>
                      <a:pt x="268732" y="256281"/>
                    </a:lnTo>
                    <a:close/>
                    <a:moveTo>
                      <a:pt x="435415" y="242745"/>
                    </a:moveTo>
                    <a:cubicBezTo>
                      <a:pt x="441549" y="242745"/>
                      <a:pt x="445550" y="246746"/>
                      <a:pt x="445550" y="252793"/>
                    </a:cubicBezTo>
                    <a:lnTo>
                      <a:pt x="445550" y="303386"/>
                    </a:lnTo>
                    <a:cubicBezTo>
                      <a:pt x="445550" y="309432"/>
                      <a:pt x="441549" y="313522"/>
                      <a:pt x="435415" y="313522"/>
                    </a:cubicBezTo>
                    <a:cubicBezTo>
                      <a:pt x="429369" y="313522"/>
                      <a:pt x="425368" y="309432"/>
                      <a:pt x="425368" y="303386"/>
                    </a:cubicBezTo>
                    <a:lnTo>
                      <a:pt x="425368" y="252793"/>
                    </a:lnTo>
                    <a:cubicBezTo>
                      <a:pt x="425368" y="246746"/>
                      <a:pt x="429369" y="242745"/>
                      <a:pt x="435415" y="242745"/>
                    </a:cubicBezTo>
                    <a:close/>
                    <a:moveTo>
                      <a:pt x="394911" y="222493"/>
                    </a:moveTo>
                    <a:cubicBezTo>
                      <a:pt x="401045" y="222493"/>
                      <a:pt x="405046" y="226582"/>
                      <a:pt x="405046" y="232627"/>
                    </a:cubicBezTo>
                    <a:lnTo>
                      <a:pt x="405046" y="303388"/>
                    </a:lnTo>
                    <a:cubicBezTo>
                      <a:pt x="405046" y="309433"/>
                      <a:pt x="401045" y="313522"/>
                      <a:pt x="394911" y="313522"/>
                    </a:cubicBezTo>
                    <a:cubicBezTo>
                      <a:pt x="388865" y="313522"/>
                      <a:pt x="384864" y="309433"/>
                      <a:pt x="384864" y="303388"/>
                    </a:cubicBezTo>
                    <a:lnTo>
                      <a:pt x="384864" y="232627"/>
                    </a:lnTo>
                    <a:cubicBezTo>
                      <a:pt x="384864" y="226582"/>
                      <a:pt x="388865" y="222493"/>
                      <a:pt x="394911" y="222493"/>
                    </a:cubicBezTo>
                    <a:close/>
                    <a:moveTo>
                      <a:pt x="516514" y="212331"/>
                    </a:moveTo>
                    <a:cubicBezTo>
                      <a:pt x="522559" y="212331"/>
                      <a:pt x="526560" y="216421"/>
                      <a:pt x="526560" y="222468"/>
                    </a:cubicBezTo>
                    <a:lnTo>
                      <a:pt x="526560" y="303385"/>
                    </a:lnTo>
                    <a:cubicBezTo>
                      <a:pt x="526560" y="309432"/>
                      <a:pt x="522559" y="313522"/>
                      <a:pt x="516514" y="313522"/>
                    </a:cubicBezTo>
                    <a:cubicBezTo>
                      <a:pt x="510379" y="313522"/>
                      <a:pt x="506378" y="309432"/>
                      <a:pt x="506378" y="303385"/>
                    </a:cubicBezTo>
                    <a:lnTo>
                      <a:pt x="506378" y="222468"/>
                    </a:lnTo>
                    <a:cubicBezTo>
                      <a:pt x="506378" y="216421"/>
                      <a:pt x="510379" y="212331"/>
                      <a:pt x="516514" y="212331"/>
                    </a:cubicBezTo>
                    <a:close/>
                    <a:moveTo>
                      <a:pt x="311213" y="180188"/>
                    </a:moveTo>
                    <a:lnTo>
                      <a:pt x="304717" y="211903"/>
                    </a:lnTo>
                    <a:cubicBezTo>
                      <a:pt x="298781" y="225796"/>
                      <a:pt x="290203" y="238347"/>
                      <a:pt x="279633" y="248906"/>
                    </a:cubicBezTo>
                    <a:lnTo>
                      <a:pt x="274426" y="252429"/>
                    </a:lnTo>
                    <a:lnTo>
                      <a:pt x="274426" y="239622"/>
                    </a:lnTo>
                    <a:lnTo>
                      <a:pt x="266991" y="232204"/>
                    </a:lnTo>
                    <a:lnTo>
                      <a:pt x="286105" y="204050"/>
                    </a:lnTo>
                    <a:lnTo>
                      <a:pt x="290618" y="182059"/>
                    </a:lnTo>
                    <a:lnTo>
                      <a:pt x="303796" y="182059"/>
                    </a:lnTo>
                    <a:close/>
                    <a:moveTo>
                      <a:pt x="185290" y="178985"/>
                    </a:moveTo>
                    <a:lnTo>
                      <a:pt x="192421" y="182059"/>
                    </a:lnTo>
                    <a:lnTo>
                      <a:pt x="216731" y="182059"/>
                    </a:lnTo>
                    <a:lnTo>
                      <a:pt x="266991" y="232204"/>
                    </a:lnTo>
                    <a:lnTo>
                      <a:pt x="265358" y="234609"/>
                    </a:lnTo>
                    <a:lnTo>
                      <a:pt x="250836" y="244426"/>
                    </a:lnTo>
                    <a:lnTo>
                      <a:pt x="185290" y="179031"/>
                    </a:lnTo>
                    <a:close/>
                    <a:moveTo>
                      <a:pt x="476009" y="171897"/>
                    </a:moveTo>
                    <a:cubicBezTo>
                      <a:pt x="482054" y="171897"/>
                      <a:pt x="486055" y="175987"/>
                      <a:pt x="486055" y="182032"/>
                    </a:cubicBezTo>
                    <a:lnTo>
                      <a:pt x="486055" y="303387"/>
                    </a:lnTo>
                    <a:cubicBezTo>
                      <a:pt x="486055" y="309433"/>
                      <a:pt x="482054" y="313522"/>
                      <a:pt x="476009" y="313522"/>
                    </a:cubicBezTo>
                    <a:cubicBezTo>
                      <a:pt x="469874" y="313522"/>
                      <a:pt x="465873" y="309433"/>
                      <a:pt x="465873" y="303387"/>
                    </a:cubicBezTo>
                    <a:lnTo>
                      <a:pt x="465873" y="182032"/>
                    </a:lnTo>
                    <a:cubicBezTo>
                      <a:pt x="465873" y="175987"/>
                      <a:pt x="469874" y="171897"/>
                      <a:pt x="476009" y="171897"/>
                    </a:cubicBezTo>
                    <a:close/>
                    <a:moveTo>
                      <a:pt x="313921" y="166965"/>
                    </a:moveTo>
                    <a:lnTo>
                      <a:pt x="314925" y="172904"/>
                    </a:lnTo>
                    <a:cubicBezTo>
                      <a:pt x="314925" y="176015"/>
                      <a:pt x="313946" y="177971"/>
                      <a:pt x="311898" y="180015"/>
                    </a:cubicBezTo>
                    <a:lnTo>
                      <a:pt x="311213" y="180188"/>
                    </a:lnTo>
                    <a:close/>
                    <a:moveTo>
                      <a:pt x="313685" y="165567"/>
                    </a:moveTo>
                    <a:lnTo>
                      <a:pt x="313946" y="166842"/>
                    </a:lnTo>
                    <a:lnTo>
                      <a:pt x="313921" y="166965"/>
                    </a:lnTo>
                    <a:close/>
                    <a:moveTo>
                      <a:pt x="286557" y="131875"/>
                    </a:moveTo>
                    <a:lnTo>
                      <a:pt x="293736" y="161794"/>
                    </a:lnTo>
                    <a:lnTo>
                      <a:pt x="292704" y="161794"/>
                    </a:lnTo>
                    <a:close/>
                    <a:moveTo>
                      <a:pt x="285987" y="129499"/>
                    </a:moveTo>
                    <a:lnTo>
                      <a:pt x="286105" y="129672"/>
                    </a:lnTo>
                    <a:lnTo>
                      <a:pt x="286557" y="131875"/>
                    </a:lnTo>
                    <a:close/>
                    <a:moveTo>
                      <a:pt x="304744" y="121927"/>
                    </a:moveTo>
                    <a:lnTo>
                      <a:pt x="306857" y="125153"/>
                    </a:lnTo>
                    <a:lnTo>
                      <a:pt x="313685" y="165567"/>
                    </a:lnTo>
                    <a:close/>
                    <a:moveTo>
                      <a:pt x="303006" y="119273"/>
                    </a:moveTo>
                    <a:lnTo>
                      <a:pt x="304717" y="121796"/>
                    </a:lnTo>
                    <a:lnTo>
                      <a:pt x="304744" y="121927"/>
                    </a:lnTo>
                    <a:close/>
                    <a:moveTo>
                      <a:pt x="266335" y="100547"/>
                    </a:moveTo>
                    <a:lnTo>
                      <a:pt x="285579" y="127797"/>
                    </a:lnTo>
                    <a:lnTo>
                      <a:pt x="285987" y="129499"/>
                    </a:lnTo>
                    <a:close/>
                    <a:moveTo>
                      <a:pt x="263955" y="98160"/>
                    </a:moveTo>
                    <a:lnTo>
                      <a:pt x="265358" y="99109"/>
                    </a:lnTo>
                    <a:lnTo>
                      <a:pt x="266335" y="100547"/>
                    </a:lnTo>
                    <a:lnTo>
                      <a:pt x="265336" y="99133"/>
                    </a:lnTo>
                    <a:close/>
                    <a:moveTo>
                      <a:pt x="518470" y="91029"/>
                    </a:moveTo>
                    <a:cubicBezTo>
                      <a:pt x="519537" y="91029"/>
                      <a:pt x="519537" y="91029"/>
                      <a:pt x="520515" y="92007"/>
                    </a:cubicBezTo>
                    <a:cubicBezTo>
                      <a:pt x="521581" y="92007"/>
                      <a:pt x="521581" y="93074"/>
                      <a:pt x="522559" y="93074"/>
                    </a:cubicBezTo>
                    <a:cubicBezTo>
                      <a:pt x="523537" y="93074"/>
                      <a:pt x="523537" y="94052"/>
                      <a:pt x="524604" y="94052"/>
                    </a:cubicBezTo>
                    <a:cubicBezTo>
                      <a:pt x="525582" y="96097"/>
                      <a:pt x="526560" y="98142"/>
                      <a:pt x="526560" y="101165"/>
                    </a:cubicBezTo>
                    <a:cubicBezTo>
                      <a:pt x="526560" y="104187"/>
                      <a:pt x="525582" y="106232"/>
                      <a:pt x="523537" y="108188"/>
                    </a:cubicBezTo>
                    <a:cubicBezTo>
                      <a:pt x="523537" y="108188"/>
                      <a:pt x="522559" y="109255"/>
                      <a:pt x="521581" y="109255"/>
                    </a:cubicBezTo>
                    <a:cubicBezTo>
                      <a:pt x="521581" y="109255"/>
                      <a:pt x="520515" y="110233"/>
                      <a:pt x="519537" y="110233"/>
                    </a:cubicBezTo>
                    <a:cubicBezTo>
                      <a:pt x="518470" y="110233"/>
                      <a:pt x="518470" y="110233"/>
                      <a:pt x="517492" y="111211"/>
                    </a:cubicBezTo>
                    <a:lnTo>
                      <a:pt x="516514" y="111211"/>
                    </a:lnTo>
                    <a:cubicBezTo>
                      <a:pt x="513491" y="111211"/>
                      <a:pt x="511446" y="110233"/>
                      <a:pt x="509401" y="108188"/>
                    </a:cubicBezTo>
                    <a:cubicBezTo>
                      <a:pt x="508423" y="107210"/>
                      <a:pt x="507356" y="106232"/>
                      <a:pt x="507356" y="105165"/>
                    </a:cubicBezTo>
                    <a:cubicBezTo>
                      <a:pt x="507356" y="104187"/>
                      <a:pt x="506378" y="103121"/>
                      <a:pt x="506378" y="101165"/>
                    </a:cubicBezTo>
                    <a:cubicBezTo>
                      <a:pt x="506378" y="98142"/>
                      <a:pt x="507356" y="96097"/>
                      <a:pt x="509401" y="94052"/>
                    </a:cubicBezTo>
                    <a:cubicBezTo>
                      <a:pt x="511446" y="92007"/>
                      <a:pt x="515447" y="91029"/>
                      <a:pt x="518470" y="91029"/>
                    </a:cubicBezTo>
                    <a:close/>
                    <a:moveTo>
                      <a:pt x="384846" y="91029"/>
                    </a:moveTo>
                    <a:lnTo>
                      <a:pt x="465819" y="91029"/>
                    </a:lnTo>
                    <a:cubicBezTo>
                      <a:pt x="471870" y="91029"/>
                      <a:pt x="475963" y="95030"/>
                      <a:pt x="475963" y="101165"/>
                    </a:cubicBezTo>
                    <a:cubicBezTo>
                      <a:pt x="475963" y="107210"/>
                      <a:pt x="471870" y="111211"/>
                      <a:pt x="465819" y="111211"/>
                    </a:cubicBezTo>
                    <a:lnTo>
                      <a:pt x="384846" y="111211"/>
                    </a:lnTo>
                    <a:cubicBezTo>
                      <a:pt x="378706" y="111211"/>
                      <a:pt x="374702" y="107210"/>
                      <a:pt x="374702" y="101165"/>
                    </a:cubicBezTo>
                    <a:cubicBezTo>
                      <a:pt x="374702" y="95030"/>
                      <a:pt x="378706" y="91029"/>
                      <a:pt x="384846" y="91029"/>
                    </a:cubicBezTo>
                    <a:close/>
                    <a:moveTo>
                      <a:pt x="234861" y="78470"/>
                    </a:moveTo>
                    <a:lnTo>
                      <a:pt x="236624" y="78890"/>
                    </a:lnTo>
                    <a:lnTo>
                      <a:pt x="263955" y="98160"/>
                    </a:lnTo>
                    <a:close/>
                    <a:moveTo>
                      <a:pt x="233277" y="78093"/>
                    </a:moveTo>
                    <a:lnTo>
                      <a:pt x="234749" y="78395"/>
                    </a:lnTo>
                    <a:lnTo>
                      <a:pt x="234861" y="78470"/>
                    </a:lnTo>
                    <a:close/>
                    <a:moveTo>
                      <a:pt x="264684" y="74721"/>
                    </a:moveTo>
                    <a:lnTo>
                      <a:pt x="280560" y="85001"/>
                    </a:lnTo>
                    <a:lnTo>
                      <a:pt x="303006" y="119273"/>
                    </a:lnTo>
                    <a:lnTo>
                      <a:pt x="279633" y="84823"/>
                    </a:lnTo>
                    <a:close/>
                    <a:moveTo>
                      <a:pt x="202570" y="70780"/>
                    </a:moveTo>
                    <a:lnTo>
                      <a:pt x="233277" y="78093"/>
                    </a:lnTo>
                    <a:lnTo>
                      <a:pt x="202570" y="71804"/>
                    </a:lnTo>
                    <a:close/>
                    <a:moveTo>
                      <a:pt x="197522" y="70770"/>
                    </a:moveTo>
                    <a:lnTo>
                      <a:pt x="202570" y="71804"/>
                    </a:lnTo>
                    <a:lnTo>
                      <a:pt x="202570" y="161794"/>
                    </a:lnTo>
                    <a:lnTo>
                      <a:pt x="292704" y="161794"/>
                    </a:lnTo>
                    <a:lnTo>
                      <a:pt x="293741" y="166842"/>
                    </a:lnTo>
                    <a:lnTo>
                      <a:pt x="290618" y="182059"/>
                    </a:lnTo>
                    <a:lnTo>
                      <a:pt x="216731" y="182059"/>
                    </a:lnTo>
                    <a:lnTo>
                      <a:pt x="199449" y="164816"/>
                    </a:lnTo>
                    <a:cubicBezTo>
                      <a:pt x="195442" y="160818"/>
                      <a:pt x="189386" y="160818"/>
                      <a:pt x="185290" y="164816"/>
                    </a:cubicBezTo>
                    <a:lnTo>
                      <a:pt x="185290" y="178985"/>
                    </a:lnTo>
                    <a:lnTo>
                      <a:pt x="185076" y="178893"/>
                    </a:lnTo>
                    <a:cubicBezTo>
                      <a:pt x="183295" y="176993"/>
                      <a:pt x="182271" y="174460"/>
                      <a:pt x="182271" y="171927"/>
                    </a:cubicBezTo>
                    <a:lnTo>
                      <a:pt x="182271" y="73890"/>
                    </a:lnTo>
                    <a:close/>
                    <a:moveTo>
                      <a:pt x="241194" y="59511"/>
                    </a:moveTo>
                    <a:lnTo>
                      <a:pt x="242600" y="59798"/>
                    </a:lnTo>
                    <a:lnTo>
                      <a:pt x="264684" y="74721"/>
                    </a:lnTo>
                    <a:close/>
                    <a:moveTo>
                      <a:pt x="223078" y="55812"/>
                    </a:moveTo>
                    <a:lnTo>
                      <a:pt x="239895" y="58670"/>
                    </a:lnTo>
                    <a:lnTo>
                      <a:pt x="241194" y="59511"/>
                    </a:lnTo>
                    <a:close/>
                    <a:moveTo>
                      <a:pt x="187739" y="52590"/>
                    </a:moveTo>
                    <a:lnTo>
                      <a:pt x="185298" y="53626"/>
                    </a:lnTo>
                    <a:cubicBezTo>
                      <a:pt x="183251" y="55670"/>
                      <a:pt x="182271" y="57625"/>
                      <a:pt x="182271" y="60736"/>
                    </a:cubicBezTo>
                    <a:lnTo>
                      <a:pt x="182271" y="73890"/>
                    </a:lnTo>
                    <a:lnTo>
                      <a:pt x="160258" y="78395"/>
                    </a:lnTo>
                    <a:cubicBezTo>
                      <a:pt x="125786" y="93105"/>
                      <a:pt x="101303" y="127449"/>
                      <a:pt x="101303" y="166842"/>
                    </a:cubicBezTo>
                    <a:cubicBezTo>
                      <a:pt x="101303" y="219456"/>
                      <a:pt x="144829" y="262915"/>
                      <a:pt x="197522" y="262915"/>
                    </a:cubicBezTo>
                    <a:cubicBezTo>
                      <a:pt x="210673" y="262915"/>
                      <a:pt x="223263" y="260199"/>
                      <a:pt x="234749" y="255302"/>
                    </a:cubicBezTo>
                    <a:lnTo>
                      <a:pt x="250836" y="244426"/>
                    </a:lnTo>
                    <a:lnTo>
                      <a:pt x="260268" y="253836"/>
                    </a:lnTo>
                    <a:cubicBezTo>
                      <a:pt x="262316" y="255791"/>
                      <a:pt x="264364" y="256857"/>
                      <a:pt x="267391" y="256857"/>
                    </a:cubicBezTo>
                    <a:lnTo>
                      <a:pt x="268732" y="256281"/>
                    </a:lnTo>
                    <a:lnTo>
                      <a:pt x="242600" y="273962"/>
                    </a:lnTo>
                    <a:cubicBezTo>
                      <a:pt x="228698" y="279890"/>
                      <a:pt x="213455" y="283178"/>
                      <a:pt x="197522" y="283178"/>
                    </a:cubicBezTo>
                    <a:cubicBezTo>
                      <a:pt x="133703" y="283178"/>
                      <a:pt x="81009" y="230565"/>
                      <a:pt x="81009" y="166842"/>
                    </a:cubicBezTo>
                    <a:cubicBezTo>
                      <a:pt x="81009" y="119050"/>
                      <a:pt x="110649" y="77557"/>
                      <a:pt x="152393" y="59798"/>
                    </a:cubicBezTo>
                    <a:close/>
                    <a:moveTo>
                      <a:pt x="192421" y="50604"/>
                    </a:moveTo>
                    <a:lnTo>
                      <a:pt x="195181" y="51073"/>
                    </a:lnTo>
                    <a:lnTo>
                      <a:pt x="187739" y="52590"/>
                    </a:lnTo>
                    <a:close/>
                    <a:moveTo>
                      <a:pt x="197522" y="50595"/>
                    </a:moveTo>
                    <a:lnTo>
                      <a:pt x="223078" y="55812"/>
                    </a:lnTo>
                    <a:lnTo>
                      <a:pt x="195181" y="51073"/>
                    </a:lnTo>
                    <a:close/>
                    <a:moveTo>
                      <a:pt x="449651" y="41472"/>
                    </a:moveTo>
                    <a:cubicBezTo>
                      <a:pt x="450631" y="42539"/>
                      <a:pt x="451612" y="42539"/>
                      <a:pt x="452682" y="43516"/>
                    </a:cubicBezTo>
                    <a:cubicBezTo>
                      <a:pt x="454732" y="45560"/>
                      <a:pt x="455712" y="47604"/>
                      <a:pt x="455712" y="50626"/>
                    </a:cubicBezTo>
                    <a:cubicBezTo>
                      <a:pt x="455712" y="53648"/>
                      <a:pt x="454732" y="55692"/>
                      <a:pt x="452682" y="57647"/>
                    </a:cubicBezTo>
                    <a:cubicBezTo>
                      <a:pt x="450631" y="59691"/>
                      <a:pt x="448581" y="60757"/>
                      <a:pt x="445551" y="60757"/>
                    </a:cubicBezTo>
                    <a:cubicBezTo>
                      <a:pt x="442520" y="60757"/>
                      <a:pt x="440470" y="59691"/>
                      <a:pt x="438509" y="57647"/>
                    </a:cubicBezTo>
                    <a:cubicBezTo>
                      <a:pt x="436459" y="55692"/>
                      <a:pt x="435389" y="53648"/>
                      <a:pt x="435389" y="50626"/>
                    </a:cubicBezTo>
                    <a:cubicBezTo>
                      <a:pt x="435389" y="47604"/>
                      <a:pt x="436459" y="45560"/>
                      <a:pt x="438509" y="43516"/>
                    </a:cubicBezTo>
                    <a:cubicBezTo>
                      <a:pt x="441540" y="40495"/>
                      <a:pt x="445551" y="39517"/>
                      <a:pt x="449651" y="41472"/>
                    </a:cubicBezTo>
                    <a:close/>
                    <a:moveTo>
                      <a:pt x="486030" y="40505"/>
                    </a:moveTo>
                    <a:lnTo>
                      <a:pt x="516494" y="40505"/>
                    </a:lnTo>
                    <a:cubicBezTo>
                      <a:pt x="522551" y="40505"/>
                      <a:pt x="526559" y="44591"/>
                      <a:pt x="526559" y="50631"/>
                    </a:cubicBezTo>
                    <a:cubicBezTo>
                      <a:pt x="526559" y="56671"/>
                      <a:pt x="522551" y="60757"/>
                      <a:pt x="516494" y="60757"/>
                    </a:cubicBezTo>
                    <a:lnTo>
                      <a:pt x="486030" y="60757"/>
                    </a:lnTo>
                    <a:cubicBezTo>
                      <a:pt x="479973" y="60757"/>
                      <a:pt x="475964" y="56671"/>
                      <a:pt x="475964" y="50631"/>
                    </a:cubicBezTo>
                    <a:cubicBezTo>
                      <a:pt x="475964" y="44591"/>
                      <a:pt x="479973" y="40505"/>
                      <a:pt x="486030" y="40505"/>
                    </a:cubicBezTo>
                    <a:close/>
                    <a:moveTo>
                      <a:pt x="384851" y="40505"/>
                    </a:moveTo>
                    <a:lnTo>
                      <a:pt x="405059" y="40505"/>
                    </a:lnTo>
                    <a:cubicBezTo>
                      <a:pt x="411112" y="40505"/>
                      <a:pt x="415207" y="44591"/>
                      <a:pt x="415207" y="50631"/>
                    </a:cubicBezTo>
                    <a:cubicBezTo>
                      <a:pt x="415207" y="56671"/>
                      <a:pt x="411112" y="60757"/>
                      <a:pt x="405059" y="60757"/>
                    </a:cubicBezTo>
                    <a:lnTo>
                      <a:pt x="384851" y="60757"/>
                    </a:lnTo>
                    <a:cubicBezTo>
                      <a:pt x="378708" y="60757"/>
                      <a:pt x="374702" y="56671"/>
                      <a:pt x="374702" y="50631"/>
                    </a:cubicBezTo>
                    <a:cubicBezTo>
                      <a:pt x="374702" y="44591"/>
                      <a:pt x="378708" y="40505"/>
                      <a:pt x="384851" y="40505"/>
                    </a:cubicBezTo>
                    <a:close/>
                    <a:moveTo>
                      <a:pt x="70855" y="20176"/>
                    </a:moveTo>
                    <a:cubicBezTo>
                      <a:pt x="64803" y="20176"/>
                      <a:pt x="60798" y="24264"/>
                      <a:pt x="60798" y="30308"/>
                    </a:cubicBezTo>
                    <a:lnTo>
                      <a:pt x="60798" y="343788"/>
                    </a:lnTo>
                    <a:lnTo>
                      <a:pt x="222783" y="343788"/>
                    </a:lnTo>
                    <a:cubicBezTo>
                      <a:pt x="228835" y="343788"/>
                      <a:pt x="232929" y="347876"/>
                      <a:pt x="232929" y="353920"/>
                    </a:cubicBezTo>
                    <a:lnTo>
                      <a:pt x="232929" y="364052"/>
                    </a:lnTo>
                    <a:lnTo>
                      <a:pt x="374711" y="364052"/>
                    </a:lnTo>
                    <a:lnTo>
                      <a:pt x="374711" y="353920"/>
                    </a:lnTo>
                    <a:cubicBezTo>
                      <a:pt x="374711" y="347876"/>
                      <a:pt x="378716" y="343788"/>
                      <a:pt x="384857" y="343788"/>
                    </a:cubicBezTo>
                    <a:lnTo>
                      <a:pt x="546843" y="343788"/>
                    </a:lnTo>
                    <a:lnTo>
                      <a:pt x="546843" y="30308"/>
                    </a:lnTo>
                    <a:cubicBezTo>
                      <a:pt x="546843" y="24264"/>
                      <a:pt x="542748" y="20176"/>
                      <a:pt x="536696" y="20176"/>
                    </a:cubicBezTo>
                    <a:close/>
                    <a:moveTo>
                      <a:pt x="70855" y="0"/>
                    </a:moveTo>
                    <a:lnTo>
                      <a:pt x="536696" y="0"/>
                    </a:lnTo>
                    <a:cubicBezTo>
                      <a:pt x="553963" y="0"/>
                      <a:pt x="567135" y="13154"/>
                      <a:pt x="567135" y="30308"/>
                    </a:cubicBezTo>
                    <a:lnTo>
                      <a:pt x="567135" y="343794"/>
                    </a:lnTo>
                    <a:lnTo>
                      <a:pt x="384859" y="343794"/>
                    </a:lnTo>
                    <a:cubicBezTo>
                      <a:pt x="378718" y="343794"/>
                      <a:pt x="374712" y="347883"/>
                      <a:pt x="374712" y="353928"/>
                    </a:cubicBezTo>
                    <a:lnTo>
                      <a:pt x="374712" y="364062"/>
                    </a:lnTo>
                    <a:lnTo>
                      <a:pt x="232927" y="364062"/>
                    </a:lnTo>
                    <a:lnTo>
                      <a:pt x="232927" y="353928"/>
                    </a:lnTo>
                    <a:cubicBezTo>
                      <a:pt x="232927" y="347883"/>
                      <a:pt x="228833" y="343794"/>
                      <a:pt x="222780" y="343794"/>
                    </a:cubicBezTo>
                    <a:lnTo>
                      <a:pt x="40505" y="343794"/>
                    </a:lnTo>
                    <a:lnTo>
                      <a:pt x="40505" y="30308"/>
                    </a:lnTo>
                    <a:cubicBezTo>
                      <a:pt x="40505" y="13154"/>
                      <a:pt x="53678" y="0"/>
                      <a:pt x="7085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230" name="îṡlîdê"/>
              <p:cNvSpPr txBox="1"/>
              <p:nvPr/>
            </p:nvSpPr>
            <p:spPr>
              <a:xfrm rot="16200000">
                <a:off x="8171987" y="86329"/>
                <a:ext cx="2564023" cy="5218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ctr" anchorCtr="0"/>
              <a:p>
                <a:pPr algn="ctr">
                  <a:buClrTx/>
                  <a:buFontTx/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Calibri" panose="020F0502020204030204" pitchFamily="34" charset="0"/>
                  </a:rPr>
                  <a:t>错误处理测试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4067175" y="1654175"/>
            <a:ext cx="4051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前端发送一个表单给后端处理，测试后端的正常响应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77665" y="3176270"/>
            <a:ext cx="3549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在前端进行页面跳转</a:t>
            </a:r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77665" y="4335145"/>
            <a:ext cx="35490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当对后端发送修改请求时，验证后端相应情况，并对数据库的实际修改情况进行验证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77665" y="5655945"/>
            <a:ext cx="35490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当前端发送一个违规数据或进行违规操作时，测试对错误处理情况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PPT世界-4-5"/>
          <p:cNvSpPr>
            <a:spLocks noEditPoints="1"/>
          </p:cNvSpPr>
          <p:nvPr/>
        </p:nvSpPr>
        <p:spPr>
          <a:xfrm>
            <a:off x="2809240" y="550545"/>
            <a:ext cx="622300" cy="623888"/>
          </a:xfrm>
          <a:custGeom>
            <a:avLst/>
            <a:gdLst/>
            <a:ahLst/>
            <a:cxnLst>
              <a:cxn ang="0">
                <a:pos x="656621" y="198880"/>
              </a:cxn>
              <a:cxn ang="0">
                <a:pos x="517720" y="126273"/>
              </a:cxn>
              <a:cxn ang="0">
                <a:pos x="291612" y="237157"/>
              </a:cxn>
              <a:cxn ang="0">
                <a:pos x="176783" y="0"/>
              </a:cxn>
              <a:cxn ang="0">
                <a:pos x="44985" y="242287"/>
              </a:cxn>
              <a:cxn ang="0">
                <a:pos x="52088" y="266358"/>
              </a:cxn>
              <a:cxn ang="0">
                <a:pos x="241103" y="331073"/>
              </a:cxn>
              <a:cxn ang="0">
                <a:pos x="126273" y="520877"/>
              </a:cxn>
              <a:cxn ang="0">
                <a:pos x="164155" y="732385"/>
              </a:cxn>
              <a:cxn ang="0">
                <a:pos x="782894" y="719757"/>
              </a:cxn>
              <a:cxn ang="0">
                <a:pos x="694503" y="429329"/>
              </a:cxn>
              <a:cxn ang="0">
                <a:pos x="508250" y="258466"/>
              </a:cxn>
              <a:cxn ang="0">
                <a:pos x="757639" y="302661"/>
              </a:cxn>
              <a:cxn ang="0">
                <a:pos x="181912" y="88391"/>
              </a:cxn>
              <a:cxn ang="0">
                <a:pos x="113646" y="88391"/>
              </a:cxn>
              <a:cxn ang="0">
                <a:pos x="151528" y="104570"/>
              </a:cxn>
              <a:cxn ang="0">
                <a:pos x="113646" y="126273"/>
              </a:cxn>
              <a:cxn ang="0">
                <a:pos x="202037" y="211113"/>
              </a:cxn>
              <a:cxn ang="0">
                <a:pos x="555602" y="520877"/>
              </a:cxn>
              <a:cxn ang="0">
                <a:pos x="485363" y="479444"/>
              </a:cxn>
              <a:cxn ang="0">
                <a:pos x="391447" y="577700"/>
              </a:cxn>
              <a:cxn ang="0">
                <a:pos x="368955" y="592300"/>
              </a:cxn>
              <a:cxn ang="0">
                <a:pos x="405258" y="669248"/>
              </a:cxn>
              <a:cxn ang="0">
                <a:pos x="375268" y="643993"/>
              </a:cxn>
              <a:cxn ang="0">
                <a:pos x="413939" y="592300"/>
              </a:cxn>
              <a:cxn ang="0">
                <a:pos x="507855" y="442351"/>
              </a:cxn>
              <a:cxn ang="0">
                <a:pos x="507855" y="442351"/>
              </a:cxn>
              <a:cxn ang="0">
                <a:pos x="358695" y="378820"/>
              </a:cxn>
              <a:cxn ang="0">
                <a:pos x="290823" y="452216"/>
              </a:cxn>
              <a:cxn ang="0">
                <a:pos x="290823" y="452216"/>
              </a:cxn>
              <a:cxn ang="0">
                <a:pos x="308580" y="545342"/>
              </a:cxn>
              <a:cxn ang="0">
                <a:pos x="176783" y="328310"/>
              </a:cxn>
              <a:cxn ang="0">
                <a:pos x="192961" y="382371"/>
              </a:cxn>
              <a:cxn ang="0">
                <a:pos x="113646" y="416702"/>
              </a:cxn>
              <a:cxn ang="0">
                <a:pos x="239919" y="429329"/>
              </a:cxn>
              <a:cxn ang="0">
                <a:pos x="202037" y="526796"/>
              </a:cxn>
              <a:cxn ang="0">
                <a:pos x="151528" y="694503"/>
              </a:cxn>
              <a:cxn ang="0">
                <a:pos x="25255" y="694503"/>
              </a:cxn>
              <a:cxn ang="0">
                <a:pos x="220189" y="544948"/>
              </a:cxn>
              <a:cxn ang="0">
                <a:pos x="189410" y="669248"/>
              </a:cxn>
              <a:cxn ang="0">
                <a:pos x="345673" y="635707"/>
              </a:cxn>
              <a:cxn ang="0">
                <a:pos x="252546" y="656621"/>
              </a:cxn>
              <a:cxn ang="0">
                <a:pos x="730806" y="569413"/>
              </a:cxn>
              <a:cxn ang="0">
                <a:pos x="681875" y="606111"/>
              </a:cxn>
              <a:cxn ang="0">
                <a:pos x="530348" y="757639"/>
              </a:cxn>
              <a:cxn ang="0">
                <a:pos x="429724" y="657805"/>
              </a:cxn>
              <a:cxn ang="0">
                <a:pos x="593484" y="653859"/>
              </a:cxn>
              <a:cxn ang="0">
                <a:pos x="514958" y="559548"/>
              </a:cxn>
              <a:cxn ang="0">
                <a:pos x="631366" y="526796"/>
              </a:cxn>
              <a:cxn ang="0">
                <a:pos x="631366" y="514169"/>
              </a:cxn>
              <a:cxn ang="0">
                <a:pos x="550472" y="416702"/>
              </a:cxn>
              <a:cxn ang="0">
                <a:pos x="606111" y="492466"/>
              </a:cxn>
              <a:cxn ang="0">
                <a:pos x="580857" y="373690"/>
              </a:cxn>
              <a:cxn ang="0">
                <a:pos x="517720" y="367376"/>
              </a:cxn>
              <a:cxn ang="0">
                <a:pos x="358695" y="353565"/>
              </a:cxn>
              <a:cxn ang="0">
                <a:pos x="472341" y="262806"/>
              </a:cxn>
              <a:cxn ang="0">
                <a:pos x="606111" y="25255"/>
              </a:cxn>
              <a:cxn ang="0">
                <a:pos x="622290" y="79315"/>
              </a:cxn>
              <a:cxn ang="0">
                <a:pos x="542975" y="113646"/>
              </a:cxn>
              <a:cxn ang="0">
                <a:pos x="669248" y="126273"/>
              </a:cxn>
              <a:cxn ang="0">
                <a:pos x="580857" y="211113"/>
              </a:cxn>
            </a:cxnLst>
            <a:pathLst>
              <a:path w="1984" h="1984">
                <a:moveTo>
                  <a:pt x="1984" y="1024"/>
                </a:moveTo>
                <a:cubicBezTo>
                  <a:pt x="1984" y="767"/>
                  <a:pt x="1984" y="767"/>
                  <a:pt x="1984" y="767"/>
                </a:cubicBezTo>
                <a:cubicBezTo>
                  <a:pt x="1984" y="696"/>
                  <a:pt x="1938" y="634"/>
                  <a:pt x="1870" y="614"/>
                </a:cubicBezTo>
                <a:cubicBezTo>
                  <a:pt x="1664" y="552"/>
                  <a:pt x="1664" y="552"/>
                  <a:pt x="1664" y="552"/>
                </a:cubicBezTo>
                <a:cubicBezTo>
                  <a:pt x="1664" y="504"/>
                  <a:pt x="1664" y="504"/>
                  <a:pt x="1664" y="504"/>
                </a:cubicBezTo>
                <a:cubicBezTo>
                  <a:pt x="1722" y="463"/>
                  <a:pt x="1760" y="396"/>
                  <a:pt x="1760" y="320"/>
                </a:cubicBezTo>
                <a:cubicBezTo>
                  <a:pt x="1760" y="224"/>
                  <a:pt x="1760" y="224"/>
                  <a:pt x="1760" y="224"/>
                </a:cubicBezTo>
                <a:cubicBezTo>
                  <a:pt x="1760" y="100"/>
                  <a:pt x="1660" y="0"/>
                  <a:pt x="1536" y="0"/>
                </a:cubicBezTo>
                <a:cubicBezTo>
                  <a:pt x="1412" y="0"/>
                  <a:pt x="1312" y="100"/>
                  <a:pt x="1312" y="224"/>
                </a:cubicBezTo>
                <a:cubicBezTo>
                  <a:pt x="1312" y="320"/>
                  <a:pt x="1312" y="320"/>
                  <a:pt x="1312" y="320"/>
                </a:cubicBezTo>
                <a:cubicBezTo>
                  <a:pt x="1312" y="396"/>
                  <a:pt x="1350" y="463"/>
                  <a:pt x="1408" y="504"/>
                </a:cubicBezTo>
                <a:cubicBezTo>
                  <a:pt x="1408" y="552"/>
                  <a:pt x="1408" y="552"/>
                  <a:pt x="1408" y="552"/>
                </a:cubicBezTo>
                <a:cubicBezTo>
                  <a:pt x="1226" y="607"/>
                  <a:pt x="1226" y="607"/>
                  <a:pt x="1226" y="607"/>
                </a:cubicBezTo>
                <a:cubicBezTo>
                  <a:pt x="1158" y="546"/>
                  <a:pt x="1072" y="512"/>
                  <a:pt x="979" y="512"/>
                </a:cubicBezTo>
                <a:cubicBezTo>
                  <a:pt x="888" y="512"/>
                  <a:pt x="804" y="546"/>
                  <a:pt x="739" y="601"/>
                </a:cubicBezTo>
                <a:cubicBezTo>
                  <a:pt x="576" y="552"/>
                  <a:pt x="576" y="552"/>
                  <a:pt x="576" y="552"/>
                </a:cubicBezTo>
                <a:cubicBezTo>
                  <a:pt x="576" y="504"/>
                  <a:pt x="576" y="504"/>
                  <a:pt x="576" y="504"/>
                </a:cubicBezTo>
                <a:cubicBezTo>
                  <a:pt x="634" y="463"/>
                  <a:pt x="672" y="396"/>
                  <a:pt x="672" y="320"/>
                </a:cubicBezTo>
                <a:cubicBezTo>
                  <a:pt x="672" y="224"/>
                  <a:pt x="672" y="224"/>
                  <a:pt x="672" y="224"/>
                </a:cubicBezTo>
                <a:cubicBezTo>
                  <a:pt x="672" y="100"/>
                  <a:pt x="572" y="0"/>
                  <a:pt x="448" y="0"/>
                </a:cubicBezTo>
                <a:cubicBezTo>
                  <a:pt x="324" y="0"/>
                  <a:pt x="224" y="100"/>
                  <a:pt x="224" y="224"/>
                </a:cubicBezTo>
                <a:cubicBezTo>
                  <a:pt x="224" y="320"/>
                  <a:pt x="224" y="320"/>
                  <a:pt x="224" y="320"/>
                </a:cubicBezTo>
                <a:cubicBezTo>
                  <a:pt x="224" y="396"/>
                  <a:pt x="262" y="463"/>
                  <a:pt x="320" y="504"/>
                </a:cubicBezTo>
                <a:cubicBezTo>
                  <a:pt x="320" y="552"/>
                  <a:pt x="320" y="552"/>
                  <a:pt x="320" y="552"/>
                </a:cubicBezTo>
                <a:cubicBezTo>
                  <a:pt x="114" y="614"/>
                  <a:pt x="114" y="614"/>
                  <a:pt x="114" y="614"/>
                </a:cubicBezTo>
                <a:cubicBezTo>
                  <a:pt x="46" y="634"/>
                  <a:pt x="0" y="696"/>
                  <a:pt x="0" y="767"/>
                </a:cubicBezTo>
                <a:cubicBezTo>
                  <a:pt x="0" y="1024"/>
                  <a:pt x="0" y="1024"/>
                  <a:pt x="0" y="1024"/>
                </a:cubicBezTo>
                <a:cubicBezTo>
                  <a:pt x="64" y="1024"/>
                  <a:pt x="64" y="1024"/>
                  <a:pt x="64" y="1024"/>
                </a:cubicBezTo>
                <a:cubicBezTo>
                  <a:pt x="64" y="767"/>
                  <a:pt x="64" y="767"/>
                  <a:pt x="64" y="767"/>
                </a:cubicBezTo>
                <a:cubicBezTo>
                  <a:pt x="64" y="725"/>
                  <a:pt x="91" y="688"/>
                  <a:pt x="132" y="675"/>
                </a:cubicBezTo>
                <a:cubicBezTo>
                  <a:pt x="338" y="613"/>
                  <a:pt x="338" y="613"/>
                  <a:pt x="338" y="613"/>
                </a:cubicBezTo>
                <a:cubicBezTo>
                  <a:pt x="357" y="638"/>
                  <a:pt x="393" y="672"/>
                  <a:pt x="448" y="672"/>
                </a:cubicBezTo>
                <a:cubicBezTo>
                  <a:pt x="503" y="672"/>
                  <a:pt x="539" y="638"/>
                  <a:pt x="558" y="613"/>
                </a:cubicBezTo>
                <a:cubicBezTo>
                  <a:pt x="689" y="653"/>
                  <a:pt x="689" y="653"/>
                  <a:pt x="689" y="653"/>
                </a:cubicBezTo>
                <a:cubicBezTo>
                  <a:pt x="647" y="705"/>
                  <a:pt x="619" y="769"/>
                  <a:pt x="611" y="839"/>
                </a:cubicBezTo>
                <a:cubicBezTo>
                  <a:pt x="570" y="795"/>
                  <a:pt x="512" y="768"/>
                  <a:pt x="448" y="768"/>
                </a:cubicBezTo>
                <a:cubicBezTo>
                  <a:pt x="324" y="768"/>
                  <a:pt x="224" y="868"/>
                  <a:pt x="224" y="992"/>
                </a:cubicBezTo>
                <a:cubicBezTo>
                  <a:pt x="224" y="1088"/>
                  <a:pt x="224" y="1088"/>
                  <a:pt x="224" y="1088"/>
                </a:cubicBezTo>
                <a:cubicBezTo>
                  <a:pt x="224" y="1164"/>
                  <a:pt x="262" y="1231"/>
                  <a:pt x="320" y="1272"/>
                </a:cubicBezTo>
                <a:cubicBezTo>
                  <a:pt x="320" y="1320"/>
                  <a:pt x="320" y="1320"/>
                  <a:pt x="320" y="1320"/>
                </a:cubicBezTo>
                <a:cubicBezTo>
                  <a:pt x="114" y="1382"/>
                  <a:pt x="114" y="1382"/>
                  <a:pt x="114" y="1382"/>
                </a:cubicBezTo>
                <a:cubicBezTo>
                  <a:pt x="46" y="1402"/>
                  <a:pt x="0" y="1464"/>
                  <a:pt x="0" y="1535"/>
                </a:cubicBezTo>
                <a:cubicBezTo>
                  <a:pt x="0" y="1824"/>
                  <a:pt x="0" y="1824"/>
                  <a:pt x="0" y="1824"/>
                </a:cubicBezTo>
                <a:cubicBezTo>
                  <a:pt x="384" y="1824"/>
                  <a:pt x="384" y="1824"/>
                  <a:pt x="384" y="1824"/>
                </a:cubicBezTo>
                <a:cubicBezTo>
                  <a:pt x="402" y="1824"/>
                  <a:pt x="416" y="1838"/>
                  <a:pt x="416" y="1856"/>
                </a:cubicBezTo>
                <a:cubicBezTo>
                  <a:pt x="416" y="1984"/>
                  <a:pt x="416" y="1984"/>
                  <a:pt x="416" y="1984"/>
                </a:cubicBezTo>
                <a:cubicBezTo>
                  <a:pt x="1568" y="1984"/>
                  <a:pt x="1568" y="1984"/>
                  <a:pt x="1568" y="1984"/>
                </a:cubicBezTo>
                <a:cubicBezTo>
                  <a:pt x="1568" y="1856"/>
                  <a:pt x="1568" y="1856"/>
                  <a:pt x="1568" y="1856"/>
                </a:cubicBezTo>
                <a:cubicBezTo>
                  <a:pt x="1568" y="1838"/>
                  <a:pt x="1582" y="1824"/>
                  <a:pt x="1600" y="1824"/>
                </a:cubicBezTo>
                <a:cubicBezTo>
                  <a:pt x="1984" y="1824"/>
                  <a:pt x="1984" y="1824"/>
                  <a:pt x="1984" y="1824"/>
                </a:cubicBezTo>
                <a:cubicBezTo>
                  <a:pt x="1984" y="1535"/>
                  <a:pt x="1984" y="1535"/>
                  <a:pt x="1984" y="1535"/>
                </a:cubicBezTo>
                <a:cubicBezTo>
                  <a:pt x="1984" y="1464"/>
                  <a:pt x="1938" y="1402"/>
                  <a:pt x="1870" y="1382"/>
                </a:cubicBezTo>
                <a:cubicBezTo>
                  <a:pt x="1664" y="1320"/>
                  <a:pt x="1664" y="1320"/>
                  <a:pt x="1664" y="1320"/>
                </a:cubicBezTo>
                <a:cubicBezTo>
                  <a:pt x="1664" y="1272"/>
                  <a:pt x="1664" y="1272"/>
                  <a:pt x="1664" y="1272"/>
                </a:cubicBezTo>
                <a:cubicBezTo>
                  <a:pt x="1722" y="1231"/>
                  <a:pt x="1760" y="1164"/>
                  <a:pt x="1760" y="1088"/>
                </a:cubicBezTo>
                <a:cubicBezTo>
                  <a:pt x="1760" y="992"/>
                  <a:pt x="1760" y="992"/>
                  <a:pt x="1760" y="992"/>
                </a:cubicBezTo>
                <a:cubicBezTo>
                  <a:pt x="1760" y="869"/>
                  <a:pt x="1660" y="768"/>
                  <a:pt x="1536" y="768"/>
                </a:cubicBezTo>
                <a:cubicBezTo>
                  <a:pt x="1473" y="768"/>
                  <a:pt x="1417" y="794"/>
                  <a:pt x="1376" y="836"/>
                </a:cubicBezTo>
                <a:cubicBezTo>
                  <a:pt x="1376" y="805"/>
                  <a:pt x="1376" y="805"/>
                  <a:pt x="1376" y="805"/>
                </a:cubicBezTo>
                <a:cubicBezTo>
                  <a:pt x="1376" y="742"/>
                  <a:pt x="1342" y="685"/>
                  <a:pt x="1288" y="655"/>
                </a:cubicBezTo>
                <a:cubicBezTo>
                  <a:pt x="1426" y="613"/>
                  <a:pt x="1426" y="613"/>
                  <a:pt x="1426" y="613"/>
                </a:cubicBezTo>
                <a:cubicBezTo>
                  <a:pt x="1445" y="638"/>
                  <a:pt x="1481" y="672"/>
                  <a:pt x="1536" y="672"/>
                </a:cubicBezTo>
                <a:cubicBezTo>
                  <a:pt x="1591" y="672"/>
                  <a:pt x="1627" y="638"/>
                  <a:pt x="1646" y="613"/>
                </a:cubicBezTo>
                <a:cubicBezTo>
                  <a:pt x="1852" y="675"/>
                  <a:pt x="1852" y="675"/>
                  <a:pt x="1852" y="675"/>
                </a:cubicBezTo>
                <a:cubicBezTo>
                  <a:pt x="1893" y="688"/>
                  <a:pt x="1920" y="725"/>
                  <a:pt x="1920" y="767"/>
                </a:cubicBezTo>
                <a:cubicBezTo>
                  <a:pt x="1920" y="1024"/>
                  <a:pt x="1920" y="1024"/>
                  <a:pt x="1920" y="1024"/>
                </a:cubicBezTo>
                <a:lnTo>
                  <a:pt x="1984" y="1024"/>
                </a:lnTo>
                <a:close/>
                <a:moveTo>
                  <a:pt x="448" y="64"/>
                </a:moveTo>
                <a:cubicBezTo>
                  <a:pt x="536" y="64"/>
                  <a:pt x="608" y="136"/>
                  <a:pt x="608" y="224"/>
                </a:cubicBezTo>
                <a:cubicBezTo>
                  <a:pt x="461" y="224"/>
                  <a:pt x="461" y="224"/>
                  <a:pt x="461" y="224"/>
                </a:cubicBezTo>
                <a:cubicBezTo>
                  <a:pt x="441" y="224"/>
                  <a:pt x="421" y="216"/>
                  <a:pt x="407" y="201"/>
                </a:cubicBezTo>
                <a:cubicBezTo>
                  <a:pt x="384" y="179"/>
                  <a:pt x="384" y="179"/>
                  <a:pt x="384" y="179"/>
                </a:cubicBezTo>
                <a:cubicBezTo>
                  <a:pt x="361" y="201"/>
                  <a:pt x="361" y="201"/>
                  <a:pt x="361" y="201"/>
                </a:cubicBezTo>
                <a:cubicBezTo>
                  <a:pt x="347" y="216"/>
                  <a:pt x="327" y="224"/>
                  <a:pt x="307" y="224"/>
                </a:cubicBezTo>
                <a:cubicBezTo>
                  <a:pt x="288" y="224"/>
                  <a:pt x="288" y="224"/>
                  <a:pt x="288" y="224"/>
                </a:cubicBezTo>
                <a:cubicBezTo>
                  <a:pt x="288" y="136"/>
                  <a:pt x="360" y="64"/>
                  <a:pt x="448" y="64"/>
                </a:cubicBezTo>
                <a:close/>
                <a:moveTo>
                  <a:pt x="288" y="320"/>
                </a:moveTo>
                <a:cubicBezTo>
                  <a:pt x="288" y="288"/>
                  <a:pt x="288" y="288"/>
                  <a:pt x="288" y="288"/>
                </a:cubicBezTo>
                <a:cubicBezTo>
                  <a:pt x="307" y="288"/>
                  <a:pt x="307" y="288"/>
                  <a:pt x="307" y="288"/>
                </a:cubicBezTo>
                <a:cubicBezTo>
                  <a:pt x="335" y="288"/>
                  <a:pt x="361" y="280"/>
                  <a:pt x="384" y="265"/>
                </a:cubicBezTo>
                <a:cubicBezTo>
                  <a:pt x="407" y="280"/>
                  <a:pt x="433" y="288"/>
                  <a:pt x="461" y="288"/>
                </a:cubicBezTo>
                <a:cubicBezTo>
                  <a:pt x="608" y="288"/>
                  <a:pt x="608" y="288"/>
                  <a:pt x="608" y="288"/>
                </a:cubicBezTo>
                <a:cubicBezTo>
                  <a:pt x="608" y="320"/>
                  <a:pt x="608" y="320"/>
                  <a:pt x="608" y="320"/>
                </a:cubicBezTo>
                <a:cubicBezTo>
                  <a:pt x="608" y="408"/>
                  <a:pt x="536" y="480"/>
                  <a:pt x="448" y="480"/>
                </a:cubicBezTo>
                <a:cubicBezTo>
                  <a:pt x="360" y="480"/>
                  <a:pt x="288" y="408"/>
                  <a:pt x="288" y="320"/>
                </a:cubicBezTo>
                <a:close/>
                <a:moveTo>
                  <a:pt x="448" y="608"/>
                </a:moveTo>
                <a:cubicBezTo>
                  <a:pt x="414" y="608"/>
                  <a:pt x="392" y="579"/>
                  <a:pt x="384" y="567"/>
                </a:cubicBezTo>
                <a:cubicBezTo>
                  <a:pt x="384" y="535"/>
                  <a:pt x="384" y="535"/>
                  <a:pt x="384" y="535"/>
                </a:cubicBezTo>
                <a:cubicBezTo>
                  <a:pt x="404" y="541"/>
                  <a:pt x="426" y="544"/>
                  <a:pt x="448" y="544"/>
                </a:cubicBezTo>
                <a:cubicBezTo>
                  <a:pt x="470" y="544"/>
                  <a:pt x="492" y="541"/>
                  <a:pt x="512" y="535"/>
                </a:cubicBezTo>
                <a:cubicBezTo>
                  <a:pt x="512" y="567"/>
                  <a:pt x="512" y="567"/>
                  <a:pt x="512" y="567"/>
                </a:cubicBezTo>
                <a:cubicBezTo>
                  <a:pt x="504" y="579"/>
                  <a:pt x="482" y="608"/>
                  <a:pt x="448" y="608"/>
                </a:cubicBezTo>
                <a:close/>
                <a:moveTo>
                  <a:pt x="1328" y="1170"/>
                </a:moveTo>
                <a:cubicBezTo>
                  <a:pt x="1344" y="1211"/>
                  <a:pt x="1372" y="1246"/>
                  <a:pt x="1408" y="1272"/>
                </a:cubicBezTo>
                <a:cubicBezTo>
                  <a:pt x="1408" y="1320"/>
                  <a:pt x="1408" y="1320"/>
                  <a:pt x="1408" y="1320"/>
                </a:cubicBezTo>
                <a:cubicBezTo>
                  <a:pt x="1202" y="1382"/>
                  <a:pt x="1202" y="1382"/>
                  <a:pt x="1202" y="1382"/>
                </a:cubicBezTo>
                <a:cubicBezTo>
                  <a:pt x="1195" y="1384"/>
                  <a:pt x="1189" y="1387"/>
                  <a:pt x="1182" y="1390"/>
                </a:cubicBezTo>
                <a:cubicBezTo>
                  <a:pt x="1152" y="1383"/>
                  <a:pt x="1152" y="1383"/>
                  <a:pt x="1152" y="1383"/>
                </a:cubicBezTo>
                <a:cubicBezTo>
                  <a:pt x="1152" y="1320"/>
                  <a:pt x="1152" y="1320"/>
                  <a:pt x="1152" y="1320"/>
                </a:cubicBezTo>
                <a:cubicBezTo>
                  <a:pt x="1186" y="1292"/>
                  <a:pt x="1213" y="1256"/>
                  <a:pt x="1230" y="1215"/>
                </a:cubicBezTo>
                <a:cubicBezTo>
                  <a:pt x="1267" y="1211"/>
                  <a:pt x="1301" y="1196"/>
                  <a:pt x="1328" y="1170"/>
                </a:cubicBezTo>
                <a:close/>
                <a:moveTo>
                  <a:pt x="992" y="1376"/>
                </a:moveTo>
                <a:cubicBezTo>
                  <a:pt x="1026" y="1376"/>
                  <a:pt x="1058" y="1369"/>
                  <a:pt x="1088" y="1357"/>
                </a:cubicBezTo>
                <a:cubicBezTo>
                  <a:pt x="1088" y="1392"/>
                  <a:pt x="1088" y="1392"/>
                  <a:pt x="1088" y="1392"/>
                </a:cubicBezTo>
                <a:cubicBezTo>
                  <a:pt x="992" y="1464"/>
                  <a:pt x="992" y="1464"/>
                  <a:pt x="992" y="1464"/>
                </a:cubicBezTo>
                <a:cubicBezTo>
                  <a:pt x="896" y="1392"/>
                  <a:pt x="896" y="1392"/>
                  <a:pt x="896" y="1392"/>
                </a:cubicBezTo>
                <a:cubicBezTo>
                  <a:pt x="896" y="1357"/>
                  <a:pt x="896" y="1357"/>
                  <a:pt x="896" y="1357"/>
                </a:cubicBezTo>
                <a:cubicBezTo>
                  <a:pt x="926" y="1369"/>
                  <a:pt x="958" y="1376"/>
                  <a:pt x="992" y="1376"/>
                </a:cubicBezTo>
                <a:close/>
                <a:moveTo>
                  <a:pt x="857" y="1443"/>
                </a:moveTo>
                <a:cubicBezTo>
                  <a:pt x="935" y="1501"/>
                  <a:pt x="935" y="1501"/>
                  <a:pt x="935" y="1501"/>
                </a:cubicBezTo>
                <a:cubicBezTo>
                  <a:pt x="854" y="1549"/>
                  <a:pt x="854" y="1549"/>
                  <a:pt x="854" y="1549"/>
                </a:cubicBezTo>
                <a:cubicBezTo>
                  <a:pt x="834" y="1448"/>
                  <a:pt x="834" y="1448"/>
                  <a:pt x="834" y="1448"/>
                </a:cubicBezTo>
                <a:lnTo>
                  <a:pt x="857" y="1443"/>
                </a:lnTo>
                <a:close/>
                <a:moveTo>
                  <a:pt x="957" y="1696"/>
                </a:moveTo>
                <a:cubicBezTo>
                  <a:pt x="1027" y="1696"/>
                  <a:pt x="1027" y="1696"/>
                  <a:pt x="1027" y="1696"/>
                </a:cubicBezTo>
                <a:cubicBezTo>
                  <a:pt x="1052" y="1920"/>
                  <a:pt x="1052" y="1920"/>
                  <a:pt x="1052" y="1920"/>
                </a:cubicBezTo>
                <a:cubicBezTo>
                  <a:pt x="932" y="1920"/>
                  <a:pt x="932" y="1920"/>
                  <a:pt x="932" y="1920"/>
                </a:cubicBezTo>
                <a:lnTo>
                  <a:pt x="957" y="1696"/>
                </a:lnTo>
                <a:close/>
                <a:moveTo>
                  <a:pt x="1033" y="1632"/>
                </a:moveTo>
                <a:cubicBezTo>
                  <a:pt x="951" y="1632"/>
                  <a:pt x="951" y="1632"/>
                  <a:pt x="951" y="1632"/>
                </a:cubicBezTo>
                <a:cubicBezTo>
                  <a:pt x="933" y="1577"/>
                  <a:pt x="933" y="1577"/>
                  <a:pt x="933" y="1577"/>
                </a:cubicBezTo>
                <a:cubicBezTo>
                  <a:pt x="992" y="1541"/>
                  <a:pt x="992" y="1541"/>
                  <a:pt x="992" y="1541"/>
                </a:cubicBezTo>
                <a:cubicBezTo>
                  <a:pt x="1051" y="1577"/>
                  <a:pt x="1051" y="1577"/>
                  <a:pt x="1051" y="1577"/>
                </a:cubicBezTo>
                <a:lnTo>
                  <a:pt x="1033" y="1632"/>
                </a:lnTo>
                <a:close/>
                <a:moveTo>
                  <a:pt x="1049" y="1501"/>
                </a:moveTo>
                <a:cubicBezTo>
                  <a:pt x="1127" y="1443"/>
                  <a:pt x="1127" y="1443"/>
                  <a:pt x="1127" y="1443"/>
                </a:cubicBezTo>
                <a:cubicBezTo>
                  <a:pt x="1150" y="1448"/>
                  <a:pt x="1150" y="1448"/>
                  <a:pt x="1150" y="1448"/>
                </a:cubicBezTo>
                <a:cubicBezTo>
                  <a:pt x="1130" y="1549"/>
                  <a:pt x="1130" y="1549"/>
                  <a:pt x="1130" y="1549"/>
                </a:cubicBezTo>
                <a:lnTo>
                  <a:pt x="1049" y="1501"/>
                </a:lnTo>
                <a:close/>
                <a:moveTo>
                  <a:pt x="1287" y="1121"/>
                </a:moveTo>
                <a:cubicBezTo>
                  <a:pt x="1276" y="1133"/>
                  <a:pt x="1262" y="1141"/>
                  <a:pt x="1247" y="1146"/>
                </a:cubicBezTo>
                <a:cubicBezTo>
                  <a:pt x="1248" y="1138"/>
                  <a:pt x="1248" y="1129"/>
                  <a:pt x="1248" y="1120"/>
                </a:cubicBezTo>
                <a:cubicBezTo>
                  <a:pt x="1248" y="967"/>
                  <a:pt x="1248" y="967"/>
                  <a:pt x="1248" y="967"/>
                </a:cubicBezTo>
                <a:cubicBezTo>
                  <a:pt x="1282" y="980"/>
                  <a:pt x="1308" y="1010"/>
                  <a:pt x="1312" y="1046"/>
                </a:cubicBezTo>
                <a:cubicBezTo>
                  <a:pt x="1314" y="1074"/>
                  <a:pt x="1305" y="1100"/>
                  <a:pt x="1287" y="1121"/>
                </a:cubicBezTo>
                <a:close/>
                <a:moveTo>
                  <a:pt x="1184" y="1120"/>
                </a:moveTo>
                <a:cubicBezTo>
                  <a:pt x="1184" y="1226"/>
                  <a:pt x="1098" y="1312"/>
                  <a:pt x="992" y="1312"/>
                </a:cubicBezTo>
                <a:cubicBezTo>
                  <a:pt x="886" y="1312"/>
                  <a:pt x="800" y="1226"/>
                  <a:pt x="800" y="1120"/>
                </a:cubicBezTo>
                <a:cubicBezTo>
                  <a:pt x="800" y="960"/>
                  <a:pt x="800" y="960"/>
                  <a:pt x="800" y="960"/>
                </a:cubicBezTo>
                <a:cubicBezTo>
                  <a:pt x="909" y="960"/>
                  <a:pt x="909" y="960"/>
                  <a:pt x="909" y="960"/>
                </a:cubicBezTo>
                <a:cubicBezTo>
                  <a:pt x="978" y="960"/>
                  <a:pt x="1046" y="943"/>
                  <a:pt x="1107" y="909"/>
                </a:cubicBezTo>
                <a:cubicBezTo>
                  <a:pt x="1132" y="960"/>
                  <a:pt x="1132" y="960"/>
                  <a:pt x="1132" y="960"/>
                </a:cubicBezTo>
                <a:cubicBezTo>
                  <a:pt x="1184" y="960"/>
                  <a:pt x="1184" y="960"/>
                  <a:pt x="1184" y="960"/>
                </a:cubicBezTo>
                <a:lnTo>
                  <a:pt x="1184" y="1120"/>
                </a:lnTo>
                <a:close/>
                <a:moveTo>
                  <a:pt x="737" y="1146"/>
                </a:moveTo>
                <a:cubicBezTo>
                  <a:pt x="722" y="1141"/>
                  <a:pt x="708" y="1133"/>
                  <a:pt x="697" y="1121"/>
                </a:cubicBezTo>
                <a:cubicBezTo>
                  <a:pt x="679" y="1100"/>
                  <a:pt x="670" y="1074"/>
                  <a:pt x="672" y="1046"/>
                </a:cubicBezTo>
                <a:cubicBezTo>
                  <a:pt x="676" y="1010"/>
                  <a:pt x="702" y="980"/>
                  <a:pt x="736" y="967"/>
                </a:cubicBezTo>
                <a:cubicBezTo>
                  <a:pt x="736" y="1120"/>
                  <a:pt x="736" y="1120"/>
                  <a:pt x="736" y="1120"/>
                </a:cubicBezTo>
                <a:cubicBezTo>
                  <a:pt x="736" y="1129"/>
                  <a:pt x="736" y="1138"/>
                  <a:pt x="737" y="1146"/>
                </a:cubicBezTo>
                <a:close/>
                <a:moveTo>
                  <a:pt x="754" y="1215"/>
                </a:moveTo>
                <a:cubicBezTo>
                  <a:pt x="771" y="1256"/>
                  <a:pt x="798" y="1292"/>
                  <a:pt x="832" y="1320"/>
                </a:cubicBezTo>
                <a:cubicBezTo>
                  <a:pt x="832" y="1383"/>
                  <a:pt x="832" y="1383"/>
                  <a:pt x="832" y="1383"/>
                </a:cubicBezTo>
                <a:cubicBezTo>
                  <a:pt x="802" y="1390"/>
                  <a:pt x="802" y="1390"/>
                  <a:pt x="802" y="1390"/>
                </a:cubicBezTo>
                <a:cubicBezTo>
                  <a:pt x="795" y="1387"/>
                  <a:pt x="789" y="1384"/>
                  <a:pt x="782" y="1382"/>
                </a:cubicBezTo>
                <a:cubicBezTo>
                  <a:pt x="576" y="1320"/>
                  <a:pt x="576" y="1320"/>
                  <a:pt x="576" y="1320"/>
                </a:cubicBezTo>
                <a:cubicBezTo>
                  <a:pt x="576" y="1272"/>
                  <a:pt x="576" y="1272"/>
                  <a:pt x="576" y="1272"/>
                </a:cubicBezTo>
                <a:cubicBezTo>
                  <a:pt x="612" y="1246"/>
                  <a:pt x="640" y="1211"/>
                  <a:pt x="656" y="1170"/>
                </a:cubicBezTo>
                <a:cubicBezTo>
                  <a:pt x="683" y="1196"/>
                  <a:pt x="717" y="1211"/>
                  <a:pt x="754" y="1215"/>
                </a:cubicBezTo>
                <a:close/>
                <a:moveTo>
                  <a:pt x="448" y="832"/>
                </a:moveTo>
                <a:cubicBezTo>
                  <a:pt x="536" y="832"/>
                  <a:pt x="608" y="904"/>
                  <a:pt x="608" y="992"/>
                </a:cubicBezTo>
                <a:cubicBezTo>
                  <a:pt x="589" y="992"/>
                  <a:pt x="589" y="992"/>
                  <a:pt x="589" y="992"/>
                </a:cubicBezTo>
                <a:cubicBezTo>
                  <a:pt x="569" y="992"/>
                  <a:pt x="549" y="984"/>
                  <a:pt x="535" y="969"/>
                </a:cubicBezTo>
                <a:cubicBezTo>
                  <a:pt x="512" y="947"/>
                  <a:pt x="512" y="947"/>
                  <a:pt x="512" y="947"/>
                </a:cubicBezTo>
                <a:cubicBezTo>
                  <a:pt x="489" y="969"/>
                  <a:pt x="489" y="969"/>
                  <a:pt x="489" y="969"/>
                </a:cubicBezTo>
                <a:cubicBezTo>
                  <a:pt x="475" y="984"/>
                  <a:pt x="455" y="992"/>
                  <a:pt x="435" y="992"/>
                </a:cubicBezTo>
                <a:cubicBezTo>
                  <a:pt x="288" y="992"/>
                  <a:pt x="288" y="992"/>
                  <a:pt x="288" y="992"/>
                </a:cubicBezTo>
                <a:cubicBezTo>
                  <a:pt x="288" y="904"/>
                  <a:pt x="360" y="832"/>
                  <a:pt x="448" y="832"/>
                </a:cubicBezTo>
                <a:close/>
                <a:moveTo>
                  <a:pt x="288" y="1088"/>
                </a:moveTo>
                <a:cubicBezTo>
                  <a:pt x="288" y="1056"/>
                  <a:pt x="288" y="1056"/>
                  <a:pt x="288" y="1056"/>
                </a:cubicBezTo>
                <a:cubicBezTo>
                  <a:pt x="435" y="1056"/>
                  <a:pt x="435" y="1056"/>
                  <a:pt x="435" y="1056"/>
                </a:cubicBezTo>
                <a:cubicBezTo>
                  <a:pt x="463" y="1056"/>
                  <a:pt x="489" y="1048"/>
                  <a:pt x="512" y="1033"/>
                </a:cubicBezTo>
                <a:cubicBezTo>
                  <a:pt x="535" y="1048"/>
                  <a:pt x="561" y="1056"/>
                  <a:pt x="589" y="1056"/>
                </a:cubicBezTo>
                <a:cubicBezTo>
                  <a:pt x="608" y="1056"/>
                  <a:pt x="608" y="1056"/>
                  <a:pt x="608" y="1056"/>
                </a:cubicBezTo>
                <a:cubicBezTo>
                  <a:pt x="608" y="1088"/>
                  <a:pt x="608" y="1088"/>
                  <a:pt x="608" y="1088"/>
                </a:cubicBezTo>
                <a:cubicBezTo>
                  <a:pt x="608" y="1176"/>
                  <a:pt x="536" y="1248"/>
                  <a:pt x="448" y="1248"/>
                </a:cubicBezTo>
                <a:cubicBezTo>
                  <a:pt x="360" y="1248"/>
                  <a:pt x="288" y="1176"/>
                  <a:pt x="288" y="1088"/>
                </a:cubicBezTo>
                <a:close/>
                <a:moveTo>
                  <a:pt x="448" y="1312"/>
                </a:moveTo>
                <a:cubicBezTo>
                  <a:pt x="470" y="1312"/>
                  <a:pt x="492" y="1309"/>
                  <a:pt x="512" y="1303"/>
                </a:cubicBezTo>
                <a:cubicBezTo>
                  <a:pt x="512" y="1335"/>
                  <a:pt x="512" y="1335"/>
                  <a:pt x="512" y="1335"/>
                </a:cubicBezTo>
                <a:cubicBezTo>
                  <a:pt x="504" y="1347"/>
                  <a:pt x="482" y="1376"/>
                  <a:pt x="448" y="1376"/>
                </a:cubicBezTo>
                <a:cubicBezTo>
                  <a:pt x="414" y="1376"/>
                  <a:pt x="392" y="1347"/>
                  <a:pt x="384" y="1335"/>
                </a:cubicBezTo>
                <a:cubicBezTo>
                  <a:pt x="384" y="1303"/>
                  <a:pt x="384" y="1303"/>
                  <a:pt x="384" y="1303"/>
                </a:cubicBezTo>
                <a:cubicBezTo>
                  <a:pt x="404" y="1309"/>
                  <a:pt x="426" y="1312"/>
                  <a:pt x="448" y="1312"/>
                </a:cubicBezTo>
                <a:close/>
                <a:moveTo>
                  <a:pt x="384" y="1760"/>
                </a:moveTo>
                <a:cubicBezTo>
                  <a:pt x="256" y="1760"/>
                  <a:pt x="256" y="1760"/>
                  <a:pt x="256" y="1760"/>
                </a:cubicBezTo>
                <a:cubicBezTo>
                  <a:pt x="256" y="1536"/>
                  <a:pt x="256" y="1536"/>
                  <a:pt x="256" y="1536"/>
                </a:cubicBezTo>
                <a:cubicBezTo>
                  <a:pt x="192" y="1536"/>
                  <a:pt x="192" y="1536"/>
                  <a:pt x="192" y="1536"/>
                </a:cubicBezTo>
                <a:cubicBezTo>
                  <a:pt x="192" y="1760"/>
                  <a:pt x="192" y="1760"/>
                  <a:pt x="192" y="1760"/>
                </a:cubicBezTo>
                <a:cubicBezTo>
                  <a:pt x="64" y="1760"/>
                  <a:pt x="64" y="1760"/>
                  <a:pt x="64" y="1760"/>
                </a:cubicBezTo>
                <a:cubicBezTo>
                  <a:pt x="64" y="1535"/>
                  <a:pt x="64" y="1535"/>
                  <a:pt x="64" y="1535"/>
                </a:cubicBezTo>
                <a:cubicBezTo>
                  <a:pt x="64" y="1493"/>
                  <a:pt x="91" y="1456"/>
                  <a:pt x="132" y="1443"/>
                </a:cubicBezTo>
                <a:cubicBezTo>
                  <a:pt x="338" y="1381"/>
                  <a:pt x="338" y="1381"/>
                  <a:pt x="338" y="1381"/>
                </a:cubicBezTo>
                <a:cubicBezTo>
                  <a:pt x="357" y="1406"/>
                  <a:pt x="393" y="1440"/>
                  <a:pt x="448" y="1440"/>
                </a:cubicBezTo>
                <a:cubicBezTo>
                  <a:pt x="503" y="1440"/>
                  <a:pt x="539" y="1406"/>
                  <a:pt x="558" y="1381"/>
                </a:cubicBezTo>
                <a:cubicBezTo>
                  <a:pt x="679" y="1418"/>
                  <a:pt x="679" y="1418"/>
                  <a:pt x="679" y="1418"/>
                </a:cubicBezTo>
                <a:cubicBezTo>
                  <a:pt x="590" y="1438"/>
                  <a:pt x="590" y="1438"/>
                  <a:pt x="590" y="1438"/>
                </a:cubicBezTo>
                <a:cubicBezTo>
                  <a:pt x="487" y="1462"/>
                  <a:pt x="416" y="1552"/>
                  <a:pt x="416" y="1657"/>
                </a:cubicBezTo>
                <a:cubicBezTo>
                  <a:pt x="416" y="1696"/>
                  <a:pt x="416" y="1696"/>
                  <a:pt x="416" y="1696"/>
                </a:cubicBezTo>
                <a:cubicBezTo>
                  <a:pt x="480" y="1696"/>
                  <a:pt x="480" y="1696"/>
                  <a:pt x="480" y="1696"/>
                </a:cubicBezTo>
                <a:cubicBezTo>
                  <a:pt x="480" y="1657"/>
                  <a:pt x="480" y="1657"/>
                  <a:pt x="480" y="1657"/>
                </a:cubicBezTo>
                <a:cubicBezTo>
                  <a:pt x="480" y="1582"/>
                  <a:pt x="531" y="1518"/>
                  <a:pt x="604" y="1501"/>
                </a:cubicBezTo>
                <a:cubicBezTo>
                  <a:pt x="772" y="1462"/>
                  <a:pt x="772" y="1462"/>
                  <a:pt x="772" y="1462"/>
                </a:cubicBezTo>
                <a:cubicBezTo>
                  <a:pt x="810" y="1651"/>
                  <a:pt x="810" y="1651"/>
                  <a:pt x="810" y="1651"/>
                </a:cubicBezTo>
                <a:cubicBezTo>
                  <a:pt x="876" y="1611"/>
                  <a:pt x="876" y="1611"/>
                  <a:pt x="876" y="1611"/>
                </a:cubicBezTo>
                <a:cubicBezTo>
                  <a:pt x="895" y="1667"/>
                  <a:pt x="895" y="1667"/>
                  <a:pt x="895" y="1667"/>
                </a:cubicBezTo>
                <a:cubicBezTo>
                  <a:pt x="867" y="1920"/>
                  <a:pt x="867" y="1920"/>
                  <a:pt x="867" y="1920"/>
                </a:cubicBezTo>
                <a:cubicBezTo>
                  <a:pt x="704" y="1920"/>
                  <a:pt x="704" y="1920"/>
                  <a:pt x="704" y="1920"/>
                </a:cubicBezTo>
                <a:cubicBezTo>
                  <a:pt x="704" y="1664"/>
                  <a:pt x="704" y="1664"/>
                  <a:pt x="704" y="1664"/>
                </a:cubicBezTo>
                <a:cubicBezTo>
                  <a:pt x="640" y="1664"/>
                  <a:pt x="640" y="1664"/>
                  <a:pt x="640" y="1664"/>
                </a:cubicBezTo>
                <a:cubicBezTo>
                  <a:pt x="640" y="1920"/>
                  <a:pt x="640" y="1920"/>
                  <a:pt x="640" y="1920"/>
                </a:cubicBezTo>
                <a:cubicBezTo>
                  <a:pt x="480" y="1920"/>
                  <a:pt x="480" y="1920"/>
                  <a:pt x="480" y="1920"/>
                </a:cubicBezTo>
                <a:cubicBezTo>
                  <a:pt x="480" y="1856"/>
                  <a:pt x="480" y="1856"/>
                  <a:pt x="480" y="1856"/>
                </a:cubicBezTo>
                <a:cubicBezTo>
                  <a:pt x="480" y="1803"/>
                  <a:pt x="437" y="1760"/>
                  <a:pt x="384" y="1760"/>
                </a:cubicBezTo>
                <a:close/>
                <a:moveTo>
                  <a:pt x="1852" y="1443"/>
                </a:moveTo>
                <a:cubicBezTo>
                  <a:pt x="1893" y="1456"/>
                  <a:pt x="1920" y="1493"/>
                  <a:pt x="1920" y="1535"/>
                </a:cubicBezTo>
                <a:cubicBezTo>
                  <a:pt x="1920" y="1760"/>
                  <a:pt x="1920" y="1760"/>
                  <a:pt x="1920" y="1760"/>
                </a:cubicBezTo>
                <a:cubicBezTo>
                  <a:pt x="1792" y="1760"/>
                  <a:pt x="1792" y="1760"/>
                  <a:pt x="1792" y="1760"/>
                </a:cubicBezTo>
                <a:cubicBezTo>
                  <a:pt x="1792" y="1536"/>
                  <a:pt x="1792" y="1536"/>
                  <a:pt x="1792" y="1536"/>
                </a:cubicBezTo>
                <a:cubicBezTo>
                  <a:pt x="1728" y="1536"/>
                  <a:pt x="1728" y="1536"/>
                  <a:pt x="1728" y="1536"/>
                </a:cubicBezTo>
                <a:cubicBezTo>
                  <a:pt x="1728" y="1760"/>
                  <a:pt x="1728" y="1760"/>
                  <a:pt x="1728" y="1760"/>
                </a:cubicBezTo>
                <a:cubicBezTo>
                  <a:pt x="1600" y="1760"/>
                  <a:pt x="1600" y="1760"/>
                  <a:pt x="1600" y="1760"/>
                </a:cubicBezTo>
                <a:cubicBezTo>
                  <a:pt x="1547" y="1760"/>
                  <a:pt x="1504" y="1803"/>
                  <a:pt x="1504" y="1856"/>
                </a:cubicBezTo>
                <a:cubicBezTo>
                  <a:pt x="1504" y="1920"/>
                  <a:pt x="1504" y="1920"/>
                  <a:pt x="1504" y="1920"/>
                </a:cubicBezTo>
                <a:cubicBezTo>
                  <a:pt x="1344" y="1920"/>
                  <a:pt x="1344" y="1920"/>
                  <a:pt x="1344" y="1920"/>
                </a:cubicBezTo>
                <a:cubicBezTo>
                  <a:pt x="1344" y="1664"/>
                  <a:pt x="1344" y="1664"/>
                  <a:pt x="1344" y="1664"/>
                </a:cubicBezTo>
                <a:cubicBezTo>
                  <a:pt x="1280" y="1664"/>
                  <a:pt x="1280" y="1664"/>
                  <a:pt x="1280" y="1664"/>
                </a:cubicBezTo>
                <a:cubicBezTo>
                  <a:pt x="1280" y="1920"/>
                  <a:pt x="1280" y="1920"/>
                  <a:pt x="1280" y="1920"/>
                </a:cubicBezTo>
                <a:cubicBezTo>
                  <a:pt x="1117" y="1920"/>
                  <a:pt x="1117" y="1920"/>
                  <a:pt x="1117" y="1920"/>
                </a:cubicBezTo>
                <a:cubicBezTo>
                  <a:pt x="1089" y="1667"/>
                  <a:pt x="1089" y="1667"/>
                  <a:pt x="1089" y="1667"/>
                </a:cubicBezTo>
                <a:cubicBezTo>
                  <a:pt x="1108" y="1611"/>
                  <a:pt x="1108" y="1611"/>
                  <a:pt x="1108" y="1611"/>
                </a:cubicBezTo>
                <a:cubicBezTo>
                  <a:pt x="1174" y="1651"/>
                  <a:pt x="1174" y="1651"/>
                  <a:pt x="1174" y="1651"/>
                </a:cubicBezTo>
                <a:cubicBezTo>
                  <a:pt x="1212" y="1462"/>
                  <a:pt x="1212" y="1462"/>
                  <a:pt x="1212" y="1462"/>
                </a:cubicBezTo>
                <a:cubicBezTo>
                  <a:pt x="1380" y="1501"/>
                  <a:pt x="1380" y="1501"/>
                  <a:pt x="1380" y="1501"/>
                </a:cubicBezTo>
                <a:cubicBezTo>
                  <a:pt x="1453" y="1518"/>
                  <a:pt x="1504" y="1582"/>
                  <a:pt x="1504" y="1657"/>
                </a:cubicBezTo>
                <a:cubicBezTo>
                  <a:pt x="1504" y="1696"/>
                  <a:pt x="1504" y="1696"/>
                  <a:pt x="1504" y="1696"/>
                </a:cubicBezTo>
                <a:cubicBezTo>
                  <a:pt x="1568" y="1696"/>
                  <a:pt x="1568" y="1696"/>
                  <a:pt x="1568" y="1696"/>
                </a:cubicBezTo>
                <a:cubicBezTo>
                  <a:pt x="1568" y="1657"/>
                  <a:pt x="1568" y="1657"/>
                  <a:pt x="1568" y="1657"/>
                </a:cubicBezTo>
                <a:cubicBezTo>
                  <a:pt x="1568" y="1552"/>
                  <a:pt x="1497" y="1462"/>
                  <a:pt x="1394" y="1438"/>
                </a:cubicBezTo>
                <a:cubicBezTo>
                  <a:pt x="1305" y="1418"/>
                  <a:pt x="1305" y="1418"/>
                  <a:pt x="1305" y="1418"/>
                </a:cubicBezTo>
                <a:cubicBezTo>
                  <a:pt x="1426" y="1381"/>
                  <a:pt x="1426" y="1381"/>
                  <a:pt x="1426" y="1381"/>
                </a:cubicBezTo>
                <a:cubicBezTo>
                  <a:pt x="1445" y="1406"/>
                  <a:pt x="1481" y="1440"/>
                  <a:pt x="1536" y="1440"/>
                </a:cubicBezTo>
                <a:cubicBezTo>
                  <a:pt x="1591" y="1440"/>
                  <a:pt x="1627" y="1406"/>
                  <a:pt x="1646" y="1381"/>
                </a:cubicBezTo>
                <a:lnTo>
                  <a:pt x="1852" y="1443"/>
                </a:lnTo>
                <a:close/>
                <a:moveTo>
                  <a:pt x="1600" y="1335"/>
                </a:moveTo>
                <a:cubicBezTo>
                  <a:pt x="1592" y="1347"/>
                  <a:pt x="1570" y="1376"/>
                  <a:pt x="1536" y="1376"/>
                </a:cubicBezTo>
                <a:cubicBezTo>
                  <a:pt x="1502" y="1376"/>
                  <a:pt x="1480" y="1347"/>
                  <a:pt x="1472" y="1335"/>
                </a:cubicBezTo>
                <a:cubicBezTo>
                  <a:pt x="1472" y="1303"/>
                  <a:pt x="1472" y="1303"/>
                  <a:pt x="1472" y="1303"/>
                </a:cubicBezTo>
                <a:cubicBezTo>
                  <a:pt x="1492" y="1309"/>
                  <a:pt x="1514" y="1312"/>
                  <a:pt x="1536" y="1312"/>
                </a:cubicBezTo>
                <a:cubicBezTo>
                  <a:pt x="1558" y="1312"/>
                  <a:pt x="1580" y="1309"/>
                  <a:pt x="1600" y="1303"/>
                </a:cubicBezTo>
                <a:lnTo>
                  <a:pt x="1600" y="1335"/>
                </a:lnTo>
                <a:close/>
                <a:moveTo>
                  <a:pt x="1536" y="1248"/>
                </a:moveTo>
                <a:cubicBezTo>
                  <a:pt x="1448" y="1248"/>
                  <a:pt x="1376" y="1176"/>
                  <a:pt x="1376" y="1088"/>
                </a:cubicBezTo>
                <a:cubicBezTo>
                  <a:pt x="1376" y="1056"/>
                  <a:pt x="1376" y="1056"/>
                  <a:pt x="1376" y="1056"/>
                </a:cubicBezTo>
                <a:cubicBezTo>
                  <a:pt x="1395" y="1056"/>
                  <a:pt x="1395" y="1056"/>
                  <a:pt x="1395" y="1056"/>
                </a:cubicBezTo>
                <a:cubicBezTo>
                  <a:pt x="1423" y="1056"/>
                  <a:pt x="1449" y="1048"/>
                  <a:pt x="1472" y="1033"/>
                </a:cubicBezTo>
                <a:cubicBezTo>
                  <a:pt x="1495" y="1048"/>
                  <a:pt x="1521" y="1056"/>
                  <a:pt x="1549" y="1056"/>
                </a:cubicBezTo>
                <a:cubicBezTo>
                  <a:pt x="1696" y="1056"/>
                  <a:pt x="1696" y="1056"/>
                  <a:pt x="1696" y="1056"/>
                </a:cubicBezTo>
                <a:cubicBezTo>
                  <a:pt x="1696" y="1088"/>
                  <a:pt x="1696" y="1088"/>
                  <a:pt x="1696" y="1088"/>
                </a:cubicBezTo>
                <a:cubicBezTo>
                  <a:pt x="1696" y="1176"/>
                  <a:pt x="1624" y="1248"/>
                  <a:pt x="1536" y="1248"/>
                </a:cubicBezTo>
                <a:close/>
                <a:moveTo>
                  <a:pt x="1536" y="832"/>
                </a:moveTo>
                <a:cubicBezTo>
                  <a:pt x="1624" y="832"/>
                  <a:pt x="1696" y="904"/>
                  <a:pt x="1696" y="992"/>
                </a:cubicBezTo>
                <a:cubicBezTo>
                  <a:pt x="1549" y="992"/>
                  <a:pt x="1549" y="992"/>
                  <a:pt x="1549" y="992"/>
                </a:cubicBezTo>
                <a:cubicBezTo>
                  <a:pt x="1529" y="992"/>
                  <a:pt x="1509" y="984"/>
                  <a:pt x="1495" y="969"/>
                </a:cubicBezTo>
                <a:cubicBezTo>
                  <a:pt x="1472" y="947"/>
                  <a:pt x="1472" y="947"/>
                  <a:pt x="1472" y="947"/>
                </a:cubicBezTo>
                <a:cubicBezTo>
                  <a:pt x="1449" y="969"/>
                  <a:pt x="1449" y="969"/>
                  <a:pt x="1449" y="969"/>
                </a:cubicBezTo>
                <a:cubicBezTo>
                  <a:pt x="1435" y="984"/>
                  <a:pt x="1415" y="992"/>
                  <a:pt x="1395" y="992"/>
                </a:cubicBezTo>
                <a:cubicBezTo>
                  <a:pt x="1376" y="992"/>
                  <a:pt x="1376" y="992"/>
                  <a:pt x="1376" y="992"/>
                </a:cubicBezTo>
                <a:cubicBezTo>
                  <a:pt x="1376" y="904"/>
                  <a:pt x="1448" y="832"/>
                  <a:pt x="1536" y="832"/>
                </a:cubicBezTo>
                <a:close/>
                <a:moveTo>
                  <a:pt x="1312" y="931"/>
                </a:moveTo>
                <a:cubicBezTo>
                  <a:pt x="1284" y="909"/>
                  <a:pt x="1249" y="896"/>
                  <a:pt x="1211" y="896"/>
                </a:cubicBezTo>
                <a:cubicBezTo>
                  <a:pt x="1172" y="896"/>
                  <a:pt x="1172" y="896"/>
                  <a:pt x="1172" y="896"/>
                </a:cubicBezTo>
                <a:cubicBezTo>
                  <a:pt x="1132" y="817"/>
                  <a:pt x="1132" y="817"/>
                  <a:pt x="1132" y="817"/>
                </a:cubicBezTo>
                <a:cubicBezTo>
                  <a:pt x="1102" y="837"/>
                  <a:pt x="1102" y="837"/>
                  <a:pt x="1102" y="837"/>
                </a:cubicBezTo>
                <a:cubicBezTo>
                  <a:pt x="1045" y="876"/>
                  <a:pt x="978" y="896"/>
                  <a:pt x="909" y="896"/>
                </a:cubicBezTo>
                <a:cubicBezTo>
                  <a:pt x="774" y="896"/>
                  <a:pt x="774" y="896"/>
                  <a:pt x="774" y="896"/>
                </a:cubicBezTo>
                <a:cubicBezTo>
                  <a:pt x="735" y="896"/>
                  <a:pt x="700" y="909"/>
                  <a:pt x="672" y="931"/>
                </a:cubicBezTo>
                <a:cubicBezTo>
                  <a:pt x="672" y="883"/>
                  <a:pt x="672" y="883"/>
                  <a:pt x="672" y="883"/>
                </a:cubicBezTo>
                <a:cubicBezTo>
                  <a:pt x="672" y="714"/>
                  <a:pt x="810" y="576"/>
                  <a:pt x="979" y="576"/>
                </a:cubicBezTo>
                <a:cubicBezTo>
                  <a:pt x="1062" y="576"/>
                  <a:pt x="1139" y="608"/>
                  <a:pt x="1197" y="666"/>
                </a:cubicBezTo>
                <a:cubicBezTo>
                  <a:pt x="1231" y="700"/>
                  <a:pt x="1231" y="700"/>
                  <a:pt x="1231" y="700"/>
                </a:cubicBezTo>
                <a:cubicBezTo>
                  <a:pt x="1238" y="702"/>
                  <a:pt x="1238" y="702"/>
                  <a:pt x="1238" y="702"/>
                </a:cubicBezTo>
                <a:cubicBezTo>
                  <a:pt x="1282" y="717"/>
                  <a:pt x="1312" y="758"/>
                  <a:pt x="1312" y="805"/>
                </a:cubicBezTo>
                <a:lnTo>
                  <a:pt x="1312" y="931"/>
                </a:lnTo>
                <a:close/>
                <a:moveTo>
                  <a:pt x="1536" y="64"/>
                </a:moveTo>
                <a:cubicBezTo>
                  <a:pt x="1624" y="64"/>
                  <a:pt x="1696" y="136"/>
                  <a:pt x="1696" y="224"/>
                </a:cubicBezTo>
                <a:cubicBezTo>
                  <a:pt x="1677" y="224"/>
                  <a:pt x="1677" y="224"/>
                  <a:pt x="1677" y="224"/>
                </a:cubicBezTo>
                <a:cubicBezTo>
                  <a:pt x="1657" y="224"/>
                  <a:pt x="1637" y="216"/>
                  <a:pt x="1623" y="201"/>
                </a:cubicBezTo>
                <a:cubicBezTo>
                  <a:pt x="1600" y="179"/>
                  <a:pt x="1600" y="179"/>
                  <a:pt x="1600" y="179"/>
                </a:cubicBezTo>
                <a:cubicBezTo>
                  <a:pt x="1577" y="201"/>
                  <a:pt x="1577" y="201"/>
                  <a:pt x="1577" y="201"/>
                </a:cubicBezTo>
                <a:cubicBezTo>
                  <a:pt x="1563" y="216"/>
                  <a:pt x="1543" y="224"/>
                  <a:pt x="1523" y="224"/>
                </a:cubicBezTo>
                <a:cubicBezTo>
                  <a:pt x="1376" y="224"/>
                  <a:pt x="1376" y="224"/>
                  <a:pt x="1376" y="224"/>
                </a:cubicBezTo>
                <a:cubicBezTo>
                  <a:pt x="1376" y="136"/>
                  <a:pt x="1448" y="64"/>
                  <a:pt x="1536" y="64"/>
                </a:cubicBezTo>
                <a:close/>
                <a:moveTo>
                  <a:pt x="1376" y="320"/>
                </a:moveTo>
                <a:cubicBezTo>
                  <a:pt x="1376" y="288"/>
                  <a:pt x="1376" y="288"/>
                  <a:pt x="1376" y="288"/>
                </a:cubicBezTo>
                <a:cubicBezTo>
                  <a:pt x="1523" y="288"/>
                  <a:pt x="1523" y="288"/>
                  <a:pt x="1523" y="288"/>
                </a:cubicBezTo>
                <a:cubicBezTo>
                  <a:pt x="1551" y="288"/>
                  <a:pt x="1577" y="280"/>
                  <a:pt x="1600" y="265"/>
                </a:cubicBezTo>
                <a:cubicBezTo>
                  <a:pt x="1623" y="280"/>
                  <a:pt x="1649" y="288"/>
                  <a:pt x="1677" y="288"/>
                </a:cubicBezTo>
                <a:cubicBezTo>
                  <a:pt x="1696" y="288"/>
                  <a:pt x="1696" y="288"/>
                  <a:pt x="1696" y="288"/>
                </a:cubicBezTo>
                <a:cubicBezTo>
                  <a:pt x="1696" y="320"/>
                  <a:pt x="1696" y="320"/>
                  <a:pt x="1696" y="320"/>
                </a:cubicBezTo>
                <a:cubicBezTo>
                  <a:pt x="1696" y="408"/>
                  <a:pt x="1624" y="480"/>
                  <a:pt x="1536" y="480"/>
                </a:cubicBezTo>
                <a:cubicBezTo>
                  <a:pt x="1448" y="480"/>
                  <a:pt x="1376" y="408"/>
                  <a:pt x="1376" y="320"/>
                </a:cubicBezTo>
                <a:close/>
                <a:moveTo>
                  <a:pt x="1536" y="608"/>
                </a:moveTo>
                <a:cubicBezTo>
                  <a:pt x="1502" y="608"/>
                  <a:pt x="1480" y="579"/>
                  <a:pt x="1472" y="567"/>
                </a:cubicBezTo>
                <a:cubicBezTo>
                  <a:pt x="1472" y="535"/>
                  <a:pt x="1472" y="535"/>
                  <a:pt x="1472" y="535"/>
                </a:cubicBezTo>
                <a:cubicBezTo>
                  <a:pt x="1492" y="541"/>
                  <a:pt x="1514" y="544"/>
                  <a:pt x="1536" y="544"/>
                </a:cubicBezTo>
                <a:cubicBezTo>
                  <a:pt x="1558" y="544"/>
                  <a:pt x="1580" y="541"/>
                  <a:pt x="1600" y="535"/>
                </a:cubicBezTo>
                <a:cubicBezTo>
                  <a:pt x="1600" y="567"/>
                  <a:pt x="1600" y="567"/>
                  <a:pt x="1600" y="567"/>
                </a:cubicBezTo>
                <a:cubicBezTo>
                  <a:pt x="1592" y="579"/>
                  <a:pt x="1570" y="608"/>
                  <a:pt x="1536" y="608"/>
                </a:cubicBezTo>
                <a:close/>
              </a:path>
            </a:pathLst>
          </a:custGeom>
          <a:solidFill>
            <a:srgbClr val="55899D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6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7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8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9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51" name="组合 6"/>
          <p:cNvGrpSpPr/>
          <p:nvPr/>
        </p:nvGrpSpPr>
        <p:grpSpPr>
          <a:xfrm>
            <a:off x="424180" y="335280"/>
            <a:ext cx="2131060" cy="1054735"/>
            <a:chOff x="933" y="1868"/>
            <a:chExt cx="3446" cy="1830"/>
          </a:xfrm>
        </p:grpSpPr>
        <p:sp>
          <p:nvSpPr>
            <p:cNvPr id="8" name="PPT世界-4-2"/>
            <p:cNvSpPr/>
            <p:nvPr/>
          </p:nvSpPr>
          <p:spPr>
            <a:xfrm>
              <a:off x="933" y="1868"/>
              <a:ext cx="3446" cy="1830"/>
            </a:xfrm>
            <a:prstGeom prst="roundRect">
              <a:avLst>
                <a:gd name="adj" fmla="val 9658"/>
              </a:avLst>
            </a:prstGeom>
            <a:solidFill>
              <a:schemeClr val="bg1"/>
            </a:solidFill>
            <a:ln>
              <a:solidFill>
                <a:srgbClr val="55899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itchFamily="34" charset="-122"/>
                <a:ea typeface="思源黑体 CN Light" pitchFamily="34" charset="-122"/>
                <a:cs typeface="思源黑体 CN Bold" pitchFamily="34" charset="-122"/>
              </a:endParaRPr>
            </a:p>
          </p:txBody>
        </p:sp>
        <p:sp>
          <p:nvSpPr>
            <p:cNvPr id="9" name="PPT世界-4-4"/>
            <p:cNvSpPr/>
            <p:nvPr/>
          </p:nvSpPr>
          <p:spPr>
            <a:xfrm>
              <a:off x="1202" y="2964"/>
              <a:ext cx="2969" cy="519"/>
            </a:xfrm>
            <a:prstGeom prst="roundRect">
              <a:avLst>
                <a:gd name="adj" fmla="val 50000"/>
              </a:avLst>
            </a:prstGeom>
            <a:solidFill>
              <a:srgbClr val="55899D"/>
            </a:solidFill>
            <a:ln w="12700">
              <a:noFill/>
            </a:ln>
            <a:effectLst>
              <a:outerShdw blurRad="254000" dist="279400" dir="5400000" sx="80000" sy="80000" algn="t" rotWithShape="0">
                <a:schemeClr val="accent1"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安全性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测试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  <p:sp>
          <p:nvSpPr>
            <p:cNvPr id="10" name="PPT世界-4-1"/>
            <p:cNvSpPr txBox="1"/>
            <p:nvPr/>
          </p:nvSpPr>
          <p:spPr>
            <a:xfrm>
              <a:off x="1917" y="2043"/>
              <a:ext cx="1539" cy="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ln>
                    <a:solidFill>
                      <a:srgbClr val="55899D"/>
                    </a:solidFill>
                  </a:ln>
                  <a:noFill/>
                  <a:latin typeface="微软雅黑" panose="020B0503020204020204" pitchFamily="34" charset="-122"/>
                  <a:ea typeface="思源黑体 CN Bold" pitchFamily="34" charset="-122"/>
                  <a:cs typeface="思源黑体 CN Bold" pitchFamily="34" charset="-122"/>
                </a:rPr>
                <a:t>2</a:t>
              </a:r>
              <a:endParaRPr kumimoji="0" lang="en-US" altLang="zh-CN" sz="2800" kern="1200" cap="none" spc="0" normalizeH="0" baseline="0" noProof="0" dirty="0">
                <a:ln>
                  <a:solidFill>
                    <a:srgbClr val="55899D"/>
                  </a:solidFill>
                </a:ln>
                <a:noFill/>
                <a:latin typeface="微软雅黑" panose="020B0503020204020204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515995" y="436245"/>
            <a:ext cx="5113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我们对每一个登录的用户给与一个</a:t>
            </a:r>
            <a:r>
              <a:rPr lang="en-US" altLang="zh-CN"/>
              <a:t>token</a:t>
            </a:r>
            <a:r>
              <a:rPr lang="zh-CN" altLang="en-US"/>
              <a:t>，当该用户对页面进行跳转时，系统会检测</a:t>
            </a:r>
            <a:r>
              <a:rPr lang="en-US" altLang="zh-CN"/>
              <a:t>token</a:t>
            </a:r>
            <a:r>
              <a:rPr lang="zh-CN" altLang="en-US"/>
              <a:t>中的权限，如果权限不足，将无法进行跳转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 bwMode="auto">
          <a:xfrm>
            <a:off x="3439795" y="2328545"/>
            <a:ext cx="5358765" cy="1455420"/>
          </a:xfrm>
          <a:prstGeom prst="rect">
            <a:avLst/>
          </a:prstGeom>
          <a:solidFill>
            <a:srgbClr val="558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76" name="Freeform 13" descr="e7d195523061f1c0cef09ac28eaae964ec9988a5cce77c8b8C1E4685C6E6B40CD7615480512384A61EE159C6FE0045D14B61E85D0A95589D558B81FFC809322ACC20DC2254D928200A3EA0841B8B1814640B618B2185680CEAB94E3931E0B5D7711EF63F967A4C297FC727FDC926E3DD993D4DBDA5D64870F48545BEBEBB5F1E1B53A97FCE30A0A5CBB9687EF1FA3D5A"/>
          <p:cNvSpPr>
            <a:spLocks noEditPoints="1"/>
          </p:cNvSpPr>
          <p:nvPr/>
        </p:nvSpPr>
        <p:spPr>
          <a:xfrm>
            <a:off x="2965450" y="4922520"/>
            <a:ext cx="310515" cy="30924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739" h="739">
                <a:moveTo>
                  <a:pt x="369" y="336"/>
                </a:moveTo>
                <a:lnTo>
                  <a:pt x="356" y="339"/>
                </a:lnTo>
                <a:lnTo>
                  <a:pt x="346" y="345"/>
                </a:lnTo>
                <a:lnTo>
                  <a:pt x="338" y="357"/>
                </a:lnTo>
                <a:lnTo>
                  <a:pt x="335" y="370"/>
                </a:lnTo>
                <a:lnTo>
                  <a:pt x="338" y="383"/>
                </a:lnTo>
                <a:lnTo>
                  <a:pt x="346" y="394"/>
                </a:lnTo>
                <a:lnTo>
                  <a:pt x="356" y="400"/>
                </a:lnTo>
                <a:lnTo>
                  <a:pt x="369" y="403"/>
                </a:lnTo>
                <a:lnTo>
                  <a:pt x="382" y="400"/>
                </a:lnTo>
                <a:lnTo>
                  <a:pt x="393" y="394"/>
                </a:lnTo>
                <a:lnTo>
                  <a:pt x="401" y="383"/>
                </a:lnTo>
                <a:lnTo>
                  <a:pt x="403" y="370"/>
                </a:lnTo>
                <a:lnTo>
                  <a:pt x="401" y="357"/>
                </a:lnTo>
                <a:lnTo>
                  <a:pt x="393" y="345"/>
                </a:lnTo>
                <a:lnTo>
                  <a:pt x="382" y="339"/>
                </a:lnTo>
                <a:lnTo>
                  <a:pt x="369" y="336"/>
                </a:lnTo>
                <a:close/>
                <a:moveTo>
                  <a:pt x="524" y="303"/>
                </a:moveTo>
                <a:lnTo>
                  <a:pt x="434" y="353"/>
                </a:lnTo>
                <a:lnTo>
                  <a:pt x="436" y="361"/>
                </a:lnTo>
                <a:lnTo>
                  <a:pt x="436" y="370"/>
                </a:lnTo>
                <a:lnTo>
                  <a:pt x="432" y="392"/>
                </a:lnTo>
                <a:lnTo>
                  <a:pt x="422" y="411"/>
                </a:lnTo>
                <a:lnTo>
                  <a:pt x="406" y="425"/>
                </a:lnTo>
                <a:lnTo>
                  <a:pt x="386" y="434"/>
                </a:lnTo>
                <a:lnTo>
                  <a:pt x="386" y="536"/>
                </a:lnTo>
                <a:lnTo>
                  <a:pt x="422" y="530"/>
                </a:lnTo>
                <a:lnTo>
                  <a:pt x="453" y="515"/>
                </a:lnTo>
                <a:lnTo>
                  <a:pt x="481" y="494"/>
                </a:lnTo>
                <a:lnTo>
                  <a:pt x="504" y="470"/>
                </a:lnTo>
                <a:lnTo>
                  <a:pt x="523" y="439"/>
                </a:lnTo>
                <a:lnTo>
                  <a:pt x="533" y="405"/>
                </a:lnTo>
                <a:lnTo>
                  <a:pt x="537" y="370"/>
                </a:lnTo>
                <a:lnTo>
                  <a:pt x="533" y="335"/>
                </a:lnTo>
                <a:lnTo>
                  <a:pt x="524" y="303"/>
                </a:lnTo>
                <a:close/>
                <a:moveTo>
                  <a:pt x="215" y="303"/>
                </a:moveTo>
                <a:lnTo>
                  <a:pt x="204" y="335"/>
                </a:lnTo>
                <a:lnTo>
                  <a:pt x="202" y="370"/>
                </a:lnTo>
                <a:lnTo>
                  <a:pt x="206" y="405"/>
                </a:lnTo>
                <a:lnTo>
                  <a:pt x="216" y="439"/>
                </a:lnTo>
                <a:lnTo>
                  <a:pt x="235" y="470"/>
                </a:lnTo>
                <a:lnTo>
                  <a:pt x="257" y="494"/>
                </a:lnTo>
                <a:lnTo>
                  <a:pt x="286" y="515"/>
                </a:lnTo>
                <a:lnTo>
                  <a:pt x="317" y="530"/>
                </a:lnTo>
                <a:lnTo>
                  <a:pt x="352" y="536"/>
                </a:lnTo>
                <a:lnTo>
                  <a:pt x="352" y="434"/>
                </a:lnTo>
                <a:lnTo>
                  <a:pt x="333" y="425"/>
                </a:lnTo>
                <a:lnTo>
                  <a:pt x="317" y="411"/>
                </a:lnTo>
                <a:lnTo>
                  <a:pt x="305" y="392"/>
                </a:lnTo>
                <a:lnTo>
                  <a:pt x="303" y="370"/>
                </a:lnTo>
                <a:lnTo>
                  <a:pt x="303" y="361"/>
                </a:lnTo>
                <a:lnTo>
                  <a:pt x="304" y="353"/>
                </a:lnTo>
                <a:lnTo>
                  <a:pt x="215" y="303"/>
                </a:lnTo>
                <a:close/>
                <a:moveTo>
                  <a:pt x="369" y="201"/>
                </a:moveTo>
                <a:lnTo>
                  <a:pt x="335" y="205"/>
                </a:lnTo>
                <a:lnTo>
                  <a:pt x="305" y="214"/>
                </a:lnTo>
                <a:lnTo>
                  <a:pt x="276" y="230"/>
                </a:lnTo>
                <a:lnTo>
                  <a:pt x="252" y="250"/>
                </a:lnTo>
                <a:lnTo>
                  <a:pt x="232" y="273"/>
                </a:lnTo>
                <a:lnTo>
                  <a:pt x="321" y="323"/>
                </a:lnTo>
                <a:lnTo>
                  <a:pt x="334" y="312"/>
                </a:lnTo>
                <a:lnTo>
                  <a:pt x="351" y="305"/>
                </a:lnTo>
                <a:lnTo>
                  <a:pt x="369" y="302"/>
                </a:lnTo>
                <a:lnTo>
                  <a:pt x="388" y="305"/>
                </a:lnTo>
                <a:lnTo>
                  <a:pt x="403" y="312"/>
                </a:lnTo>
                <a:lnTo>
                  <a:pt x="418" y="323"/>
                </a:lnTo>
                <a:lnTo>
                  <a:pt x="507" y="273"/>
                </a:lnTo>
                <a:lnTo>
                  <a:pt x="487" y="250"/>
                </a:lnTo>
                <a:lnTo>
                  <a:pt x="462" y="230"/>
                </a:lnTo>
                <a:lnTo>
                  <a:pt x="434" y="214"/>
                </a:lnTo>
                <a:lnTo>
                  <a:pt x="402" y="205"/>
                </a:lnTo>
                <a:lnTo>
                  <a:pt x="369" y="201"/>
                </a:lnTo>
                <a:close/>
                <a:moveTo>
                  <a:pt x="369" y="168"/>
                </a:moveTo>
                <a:lnTo>
                  <a:pt x="410" y="172"/>
                </a:lnTo>
                <a:lnTo>
                  <a:pt x="448" y="184"/>
                </a:lnTo>
                <a:lnTo>
                  <a:pt x="482" y="202"/>
                </a:lnTo>
                <a:lnTo>
                  <a:pt x="512" y="227"/>
                </a:lnTo>
                <a:lnTo>
                  <a:pt x="537" y="256"/>
                </a:lnTo>
                <a:lnTo>
                  <a:pt x="555" y="292"/>
                </a:lnTo>
                <a:lnTo>
                  <a:pt x="567" y="329"/>
                </a:lnTo>
                <a:lnTo>
                  <a:pt x="571" y="370"/>
                </a:lnTo>
                <a:lnTo>
                  <a:pt x="567" y="411"/>
                </a:lnTo>
                <a:lnTo>
                  <a:pt x="555" y="449"/>
                </a:lnTo>
                <a:lnTo>
                  <a:pt x="537" y="483"/>
                </a:lnTo>
                <a:lnTo>
                  <a:pt x="512" y="511"/>
                </a:lnTo>
                <a:lnTo>
                  <a:pt x="482" y="536"/>
                </a:lnTo>
                <a:lnTo>
                  <a:pt x="448" y="555"/>
                </a:lnTo>
                <a:lnTo>
                  <a:pt x="410" y="566"/>
                </a:lnTo>
                <a:lnTo>
                  <a:pt x="369" y="572"/>
                </a:lnTo>
                <a:lnTo>
                  <a:pt x="329" y="566"/>
                </a:lnTo>
                <a:lnTo>
                  <a:pt x="291" y="555"/>
                </a:lnTo>
                <a:lnTo>
                  <a:pt x="257" y="536"/>
                </a:lnTo>
                <a:lnTo>
                  <a:pt x="227" y="511"/>
                </a:lnTo>
                <a:lnTo>
                  <a:pt x="202" y="483"/>
                </a:lnTo>
                <a:lnTo>
                  <a:pt x="183" y="449"/>
                </a:lnTo>
                <a:lnTo>
                  <a:pt x="172" y="411"/>
                </a:lnTo>
                <a:lnTo>
                  <a:pt x="168" y="370"/>
                </a:lnTo>
                <a:lnTo>
                  <a:pt x="172" y="329"/>
                </a:lnTo>
                <a:lnTo>
                  <a:pt x="183" y="292"/>
                </a:lnTo>
                <a:lnTo>
                  <a:pt x="202" y="256"/>
                </a:lnTo>
                <a:lnTo>
                  <a:pt x="227" y="227"/>
                </a:lnTo>
                <a:lnTo>
                  <a:pt x="257" y="202"/>
                </a:lnTo>
                <a:lnTo>
                  <a:pt x="291" y="184"/>
                </a:lnTo>
                <a:lnTo>
                  <a:pt x="329" y="172"/>
                </a:lnTo>
                <a:lnTo>
                  <a:pt x="369" y="168"/>
                </a:lnTo>
                <a:close/>
                <a:moveTo>
                  <a:pt x="327" y="34"/>
                </a:moveTo>
                <a:lnTo>
                  <a:pt x="318" y="69"/>
                </a:lnTo>
                <a:lnTo>
                  <a:pt x="314" y="79"/>
                </a:lnTo>
                <a:lnTo>
                  <a:pt x="305" y="87"/>
                </a:lnTo>
                <a:lnTo>
                  <a:pt x="295" y="93"/>
                </a:lnTo>
                <a:lnTo>
                  <a:pt x="259" y="104"/>
                </a:lnTo>
                <a:lnTo>
                  <a:pt x="227" y="121"/>
                </a:lnTo>
                <a:lnTo>
                  <a:pt x="220" y="124"/>
                </a:lnTo>
                <a:lnTo>
                  <a:pt x="215" y="125"/>
                </a:lnTo>
                <a:lnTo>
                  <a:pt x="210" y="127"/>
                </a:lnTo>
                <a:lnTo>
                  <a:pt x="203" y="125"/>
                </a:lnTo>
                <a:lnTo>
                  <a:pt x="198" y="124"/>
                </a:lnTo>
                <a:lnTo>
                  <a:pt x="193" y="121"/>
                </a:lnTo>
                <a:lnTo>
                  <a:pt x="161" y="103"/>
                </a:lnTo>
                <a:lnTo>
                  <a:pt x="102" y="162"/>
                </a:lnTo>
                <a:lnTo>
                  <a:pt x="121" y="192"/>
                </a:lnTo>
                <a:lnTo>
                  <a:pt x="125" y="204"/>
                </a:lnTo>
                <a:lnTo>
                  <a:pt x="125" y="216"/>
                </a:lnTo>
                <a:lnTo>
                  <a:pt x="121" y="226"/>
                </a:lnTo>
                <a:lnTo>
                  <a:pt x="105" y="260"/>
                </a:lnTo>
                <a:lnTo>
                  <a:pt x="92" y="295"/>
                </a:lnTo>
                <a:lnTo>
                  <a:pt x="87" y="306"/>
                </a:lnTo>
                <a:lnTo>
                  <a:pt x="79" y="315"/>
                </a:lnTo>
                <a:lnTo>
                  <a:pt x="68" y="319"/>
                </a:lnTo>
                <a:lnTo>
                  <a:pt x="33" y="328"/>
                </a:lnTo>
                <a:lnTo>
                  <a:pt x="33" y="411"/>
                </a:lnTo>
                <a:lnTo>
                  <a:pt x="34" y="411"/>
                </a:lnTo>
                <a:lnTo>
                  <a:pt x="68" y="420"/>
                </a:lnTo>
                <a:lnTo>
                  <a:pt x="79" y="425"/>
                </a:lnTo>
                <a:lnTo>
                  <a:pt x="87" y="433"/>
                </a:lnTo>
                <a:lnTo>
                  <a:pt x="92" y="443"/>
                </a:lnTo>
                <a:lnTo>
                  <a:pt x="105" y="479"/>
                </a:lnTo>
                <a:lnTo>
                  <a:pt x="121" y="513"/>
                </a:lnTo>
                <a:lnTo>
                  <a:pt x="125" y="525"/>
                </a:lnTo>
                <a:lnTo>
                  <a:pt x="125" y="536"/>
                </a:lnTo>
                <a:lnTo>
                  <a:pt x="121" y="547"/>
                </a:lnTo>
                <a:lnTo>
                  <a:pt x="102" y="578"/>
                </a:lnTo>
                <a:lnTo>
                  <a:pt x="161" y="636"/>
                </a:lnTo>
                <a:lnTo>
                  <a:pt x="193" y="617"/>
                </a:lnTo>
                <a:lnTo>
                  <a:pt x="198" y="615"/>
                </a:lnTo>
                <a:lnTo>
                  <a:pt x="203" y="614"/>
                </a:lnTo>
                <a:lnTo>
                  <a:pt x="210" y="614"/>
                </a:lnTo>
                <a:lnTo>
                  <a:pt x="215" y="614"/>
                </a:lnTo>
                <a:lnTo>
                  <a:pt x="220" y="615"/>
                </a:lnTo>
                <a:lnTo>
                  <a:pt x="227" y="617"/>
                </a:lnTo>
                <a:lnTo>
                  <a:pt x="259" y="634"/>
                </a:lnTo>
                <a:lnTo>
                  <a:pt x="295" y="646"/>
                </a:lnTo>
                <a:lnTo>
                  <a:pt x="305" y="652"/>
                </a:lnTo>
                <a:lnTo>
                  <a:pt x="314" y="659"/>
                </a:lnTo>
                <a:lnTo>
                  <a:pt x="318" y="670"/>
                </a:lnTo>
                <a:lnTo>
                  <a:pt x="327" y="705"/>
                </a:lnTo>
                <a:lnTo>
                  <a:pt x="411" y="705"/>
                </a:lnTo>
                <a:lnTo>
                  <a:pt x="419" y="670"/>
                </a:lnTo>
                <a:lnTo>
                  <a:pt x="424" y="659"/>
                </a:lnTo>
                <a:lnTo>
                  <a:pt x="432" y="652"/>
                </a:lnTo>
                <a:lnTo>
                  <a:pt x="444" y="646"/>
                </a:lnTo>
                <a:lnTo>
                  <a:pt x="479" y="634"/>
                </a:lnTo>
                <a:lnTo>
                  <a:pt x="512" y="617"/>
                </a:lnTo>
                <a:lnTo>
                  <a:pt x="517" y="615"/>
                </a:lnTo>
                <a:lnTo>
                  <a:pt x="524" y="614"/>
                </a:lnTo>
                <a:lnTo>
                  <a:pt x="529" y="614"/>
                </a:lnTo>
                <a:lnTo>
                  <a:pt x="536" y="614"/>
                </a:lnTo>
                <a:lnTo>
                  <a:pt x="541" y="615"/>
                </a:lnTo>
                <a:lnTo>
                  <a:pt x="546" y="617"/>
                </a:lnTo>
                <a:lnTo>
                  <a:pt x="578" y="636"/>
                </a:lnTo>
                <a:lnTo>
                  <a:pt x="636" y="578"/>
                </a:lnTo>
                <a:lnTo>
                  <a:pt x="618" y="547"/>
                </a:lnTo>
                <a:lnTo>
                  <a:pt x="613" y="536"/>
                </a:lnTo>
                <a:lnTo>
                  <a:pt x="613" y="525"/>
                </a:lnTo>
                <a:lnTo>
                  <a:pt x="617" y="513"/>
                </a:lnTo>
                <a:lnTo>
                  <a:pt x="634" y="479"/>
                </a:lnTo>
                <a:lnTo>
                  <a:pt x="646" y="443"/>
                </a:lnTo>
                <a:lnTo>
                  <a:pt x="651" y="433"/>
                </a:lnTo>
                <a:lnTo>
                  <a:pt x="660" y="425"/>
                </a:lnTo>
                <a:lnTo>
                  <a:pt x="670" y="420"/>
                </a:lnTo>
                <a:lnTo>
                  <a:pt x="704" y="411"/>
                </a:lnTo>
                <a:lnTo>
                  <a:pt x="706" y="411"/>
                </a:lnTo>
                <a:lnTo>
                  <a:pt x="706" y="328"/>
                </a:lnTo>
                <a:lnTo>
                  <a:pt x="670" y="319"/>
                </a:lnTo>
                <a:lnTo>
                  <a:pt x="660" y="315"/>
                </a:lnTo>
                <a:lnTo>
                  <a:pt x="651" y="306"/>
                </a:lnTo>
                <a:lnTo>
                  <a:pt x="646" y="295"/>
                </a:lnTo>
                <a:lnTo>
                  <a:pt x="634" y="260"/>
                </a:lnTo>
                <a:lnTo>
                  <a:pt x="617" y="226"/>
                </a:lnTo>
                <a:lnTo>
                  <a:pt x="613" y="216"/>
                </a:lnTo>
                <a:lnTo>
                  <a:pt x="613" y="204"/>
                </a:lnTo>
                <a:lnTo>
                  <a:pt x="618" y="192"/>
                </a:lnTo>
                <a:lnTo>
                  <a:pt x="636" y="162"/>
                </a:lnTo>
                <a:lnTo>
                  <a:pt x="578" y="103"/>
                </a:lnTo>
                <a:lnTo>
                  <a:pt x="546" y="121"/>
                </a:lnTo>
                <a:lnTo>
                  <a:pt x="541" y="124"/>
                </a:lnTo>
                <a:lnTo>
                  <a:pt x="536" y="125"/>
                </a:lnTo>
                <a:lnTo>
                  <a:pt x="529" y="127"/>
                </a:lnTo>
                <a:lnTo>
                  <a:pt x="524" y="125"/>
                </a:lnTo>
                <a:lnTo>
                  <a:pt x="517" y="124"/>
                </a:lnTo>
                <a:lnTo>
                  <a:pt x="512" y="121"/>
                </a:lnTo>
                <a:lnTo>
                  <a:pt x="479" y="104"/>
                </a:lnTo>
                <a:lnTo>
                  <a:pt x="444" y="93"/>
                </a:lnTo>
                <a:lnTo>
                  <a:pt x="432" y="87"/>
                </a:lnTo>
                <a:lnTo>
                  <a:pt x="424" y="79"/>
                </a:lnTo>
                <a:lnTo>
                  <a:pt x="419" y="69"/>
                </a:lnTo>
                <a:lnTo>
                  <a:pt x="411" y="34"/>
                </a:lnTo>
                <a:lnTo>
                  <a:pt x="327" y="34"/>
                </a:lnTo>
                <a:close/>
                <a:moveTo>
                  <a:pt x="320" y="0"/>
                </a:moveTo>
                <a:lnTo>
                  <a:pt x="419" y="0"/>
                </a:lnTo>
                <a:lnTo>
                  <a:pt x="427" y="2"/>
                </a:lnTo>
                <a:lnTo>
                  <a:pt x="435" y="7"/>
                </a:lnTo>
                <a:lnTo>
                  <a:pt x="440" y="15"/>
                </a:lnTo>
                <a:lnTo>
                  <a:pt x="443" y="24"/>
                </a:lnTo>
                <a:lnTo>
                  <a:pt x="452" y="60"/>
                </a:lnTo>
                <a:lnTo>
                  <a:pt x="492" y="74"/>
                </a:lnTo>
                <a:lnTo>
                  <a:pt x="529" y="93"/>
                </a:lnTo>
                <a:lnTo>
                  <a:pt x="560" y="73"/>
                </a:lnTo>
                <a:lnTo>
                  <a:pt x="567" y="70"/>
                </a:lnTo>
                <a:lnTo>
                  <a:pt x="574" y="68"/>
                </a:lnTo>
                <a:lnTo>
                  <a:pt x="580" y="68"/>
                </a:lnTo>
                <a:lnTo>
                  <a:pt x="585" y="68"/>
                </a:lnTo>
                <a:lnTo>
                  <a:pt x="591" y="70"/>
                </a:lnTo>
                <a:lnTo>
                  <a:pt x="596" y="73"/>
                </a:lnTo>
                <a:lnTo>
                  <a:pt x="665" y="144"/>
                </a:lnTo>
                <a:lnTo>
                  <a:pt x="670" y="151"/>
                </a:lnTo>
                <a:lnTo>
                  <a:pt x="672" y="159"/>
                </a:lnTo>
                <a:lnTo>
                  <a:pt x="669" y="168"/>
                </a:lnTo>
                <a:lnTo>
                  <a:pt x="665" y="178"/>
                </a:lnTo>
                <a:lnTo>
                  <a:pt x="647" y="209"/>
                </a:lnTo>
                <a:lnTo>
                  <a:pt x="665" y="247"/>
                </a:lnTo>
                <a:lnTo>
                  <a:pt x="678" y="286"/>
                </a:lnTo>
                <a:lnTo>
                  <a:pt x="714" y="295"/>
                </a:lnTo>
                <a:lnTo>
                  <a:pt x="723" y="299"/>
                </a:lnTo>
                <a:lnTo>
                  <a:pt x="731" y="305"/>
                </a:lnTo>
                <a:lnTo>
                  <a:pt x="737" y="311"/>
                </a:lnTo>
                <a:lnTo>
                  <a:pt x="739" y="320"/>
                </a:lnTo>
                <a:lnTo>
                  <a:pt x="739" y="418"/>
                </a:lnTo>
                <a:lnTo>
                  <a:pt x="737" y="428"/>
                </a:lnTo>
                <a:lnTo>
                  <a:pt x="731" y="434"/>
                </a:lnTo>
                <a:lnTo>
                  <a:pt x="723" y="439"/>
                </a:lnTo>
                <a:lnTo>
                  <a:pt x="714" y="443"/>
                </a:lnTo>
                <a:lnTo>
                  <a:pt x="678" y="453"/>
                </a:lnTo>
                <a:lnTo>
                  <a:pt x="665" y="492"/>
                </a:lnTo>
                <a:lnTo>
                  <a:pt x="647" y="530"/>
                </a:lnTo>
                <a:lnTo>
                  <a:pt x="665" y="561"/>
                </a:lnTo>
                <a:lnTo>
                  <a:pt x="669" y="570"/>
                </a:lnTo>
                <a:lnTo>
                  <a:pt x="672" y="580"/>
                </a:lnTo>
                <a:lnTo>
                  <a:pt x="670" y="587"/>
                </a:lnTo>
                <a:lnTo>
                  <a:pt x="665" y="597"/>
                </a:lnTo>
                <a:lnTo>
                  <a:pt x="596" y="666"/>
                </a:lnTo>
                <a:lnTo>
                  <a:pt x="591" y="669"/>
                </a:lnTo>
                <a:lnTo>
                  <a:pt x="587" y="671"/>
                </a:lnTo>
                <a:lnTo>
                  <a:pt x="581" y="671"/>
                </a:lnTo>
                <a:lnTo>
                  <a:pt x="574" y="671"/>
                </a:lnTo>
                <a:lnTo>
                  <a:pt x="567" y="669"/>
                </a:lnTo>
                <a:lnTo>
                  <a:pt x="560" y="666"/>
                </a:lnTo>
                <a:lnTo>
                  <a:pt x="529" y="646"/>
                </a:lnTo>
                <a:lnTo>
                  <a:pt x="492" y="665"/>
                </a:lnTo>
                <a:lnTo>
                  <a:pt x="452" y="679"/>
                </a:lnTo>
                <a:lnTo>
                  <a:pt x="443" y="714"/>
                </a:lnTo>
                <a:lnTo>
                  <a:pt x="440" y="724"/>
                </a:lnTo>
                <a:lnTo>
                  <a:pt x="435" y="731"/>
                </a:lnTo>
                <a:lnTo>
                  <a:pt x="427" y="737"/>
                </a:lnTo>
                <a:lnTo>
                  <a:pt x="419" y="739"/>
                </a:lnTo>
                <a:lnTo>
                  <a:pt x="320" y="739"/>
                </a:lnTo>
                <a:lnTo>
                  <a:pt x="310" y="737"/>
                </a:lnTo>
                <a:lnTo>
                  <a:pt x="304" y="731"/>
                </a:lnTo>
                <a:lnTo>
                  <a:pt x="299" y="724"/>
                </a:lnTo>
                <a:lnTo>
                  <a:pt x="295" y="714"/>
                </a:lnTo>
                <a:lnTo>
                  <a:pt x="287" y="679"/>
                </a:lnTo>
                <a:lnTo>
                  <a:pt x="246" y="665"/>
                </a:lnTo>
                <a:lnTo>
                  <a:pt x="210" y="646"/>
                </a:lnTo>
                <a:lnTo>
                  <a:pt x="177" y="666"/>
                </a:lnTo>
                <a:lnTo>
                  <a:pt x="170" y="669"/>
                </a:lnTo>
                <a:lnTo>
                  <a:pt x="164" y="671"/>
                </a:lnTo>
                <a:lnTo>
                  <a:pt x="157" y="671"/>
                </a:lnTo>
                <a:lnTo>
                  <a:pt x="152" y="671"/>
                </a:lnTo>
                <a:lnTo>
                  <a:pt x="147" y="669"/>
                </a:lnTo>
                <a:lnTo>
                  <a:pt x="143" y="666"/>
                </a:lnTo>
                <a:lnTo>
                  <a:pt x="74" y="597"/>
                </a:lnTo>
                <a:lnTo>
                  <a:pt x="68" y="587"/>
                </a:lnTo>
                <a:lnTo>
                  <a:pt x="67" y="580"/>
                </a:lnTo>
                <a:lnTo>
                  <a:pt x="70" y="570"/>
                </a:lnTo>
                <a:lnTo>
                  <a:pt x="74" y="561"/>
                </a:lnTo>
                <a:lnTo>
                  <a:pt x="92" y="530"/>
                </a:lnTo>
                <a:lnTo>
                  <a:pt x="74" y="492"/>
                </a:lnTo>
                <a:lnTo>
                  <a:pt x="60" y="453"/>
                </a:lnTo>
                <a:lnTo>
                  <a:pt x="24" y="443"/>
                </a:lnTo>
                <a:lnTo>
                  <a:pt x="16" y="439"/>
                </a:lnTo>
                <a:lnTo>
                  <a:pt x="8" y="434"/>
                </a:lnTo>
                <a:lnTo>
                  <a:pt x="2" y="428"/>
                </a:lnTo>
                <a:lnTo>
                  <a:pt x="0" y="418"/>
                </a:lnTo>
                <a:lnTo>
                  <a:pt x="0" y="320"/>
                </a:lnTo>
                <a:lnTo>
                  <a:pt x="2" y="311"/>
                </a:lnTo>
                <a:lnTo>
                  <a:pt x="8" y="305"/>
                </a:lnTo>
                <a:lnTo>
                  <a:pt x="16" y="299"/>
                </a:lnTo>
                <a:lnTo>
                  <a:pt x="24" y="295"/>
                </a:lnTo>
                <a:lnTo>
                  <a:pt x="60" y="286"/>
                </a:lnTo>
                <a:lnTo>
                  <a:pt x="74" y="247"/>
                </a:lnTo>
                <a:lnTo>
                  <a:pt x="92" y="209"/>
                </a:lnTo>
                <a:lnTo>
                  <a:pt x="74" y="178"/>
                </a:lnTo>
                <a:lnTo>
                  <a:pt x="70" y="168"/>
                </a:lnTo>
                <a:lnTo>
                  <a:pt x="67" y="159"/>
                </a:lnTo>
                <a:lnTo>
                  <a:pt x="68" y="151"/>
                </a:lnTo>
                <a:lnTo>
                  <a:pt x="74" y="144"/>
                </a:lnTo>
                <a:lnTo>
                  <a:pt x="143" y="73"/>
                </a:lnTo>
                <a:lnTo>
                  <a:pt x="147" y="70"/>
                </a:lnTo>
                <a:lnTo>
                  <a:pt x="152" y="68"/>
                </a:lnTo>
                <a:lnTo>
                  <a:pt x="157" y="68"/>
                </a:lnTo>
                <a:lnTo>
                  <a:pt x="165" y="68"/>
                </a:lnTo>
                <a:lnTo>
                  <a:pt x="172" y="70"/>
                </a:lnTo>
                <a:lnTo>
                  <a:pt x="177" y="73"/>
                </a:lnTo>
                <a:lnTo>
                  <a:pt x="210" y="93"/>
                </a:lnTo>
                <a:lnTo>
                  <a:pt x="246" y="74"/>
                </a:lnTo>
                <a:lnTo>
                  <a:pt x="287" y="60"/>
                </a:lnTo>
                <a:lnTo>
                  <a:pt x="295" y="24"/>
                </a:lnTo>
                <a:lnTo>
                  <a:pt x="299" y="15"/>
                </a:lnTo>
                <a:lnTo>
                  <a:pt x="304" y="7"/>
                </a:lnTo>
                <a:lnTo>
                  <a:pt x="310" y="2"/>
                </a:lnTo>
                <a:lnTo>
                  <a:pt x="320" y="0"/>
                </a:lnTo>
                <a:close/>
              </a:path>
            </a:pathLst>
          </a:custGeom>
          <a:solidFill>
            <a:srgbClr val="1F1D2B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7" name="Freeform 20" descr="e7d195523061f1c0cef09ac28eaae964ec9988a5cce77c8b8C1E4685C6E6B40CD7615480512384A61EE159C6FE0045D14B61E85D0A95589D558B81FFC809322ACC20DC2254D928200A3EA0841B8B1814640B618B2185680CEAB94E3931E0B5D7711EF63F967A4C297FC727FDC926E3DD993D4DBDA5D64870F48545BEBEBB5F1E1B53A97FCE30A0A5CBB9687EF1FA3D5A"/>
          <p:cNvSpPr>
            <a:spLocks noEditPoints="1"/>
          </p:cNvSpPr>
          <p:nvPr/>
        </p:nvSpPr>
        <p:spPr>
          <a:xfrm>
            <a:off x="2964815" y="2868930"/>
            <a:ext cx="310515" cy="28003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865" h="786">
                <a:moveTo>
                  <a:pt x="649" y="708"/>
                </a:moveTo>
                <a:lnTo>
                  <a:pt x="654" y="709"/>
                </a:lnTo>
                <a:lnTo>
                  <a:pt x="660" y="712"/>
                </a:lnTo>
                <a:lnTo>
                  <a:pt x="665" y="716"/>
                </a:lnTo>
                <a:lnTo>
                  <a:pt x="667" y="721"/>
                </a:lnTo>
                <a:lnTo>
                  <a:pt x="669" y="727"/>
                </a:lnTo>
                <a:lnTo>
                  <a:pt x="669" y="767"/>
                </a:lnTo>
                <a:lnTo>
                  <a:pt x="667" y="773"/>
                </a:lnTo>
                <a:lnTo>
                  <a:pt x="665" y="779"/>
                </a:lnTo>
                <a:lnTo>
                  <a:pt x="660" y="782"/>
                </a:lnTo>
                <a:lnTo>
                  <a:pt x="654" y="785"/>
                </a:lnTo>
                <a:lnTo>
                  <a:pt x="649" y="786"/>
                </a:lnTo>
                <a:lnTo>
                  <a:pt x="643" y="785"/>
                </a:lnTo>
                <a:lnTo>
                  <a:pt x="637" y="782"/>
                </a:lnTo>
                <a:lnTo>
                  <a:pt x="632" y="779"/>
                </a:lnTo>
                <a:lnTo>
                  <a:pt x="629" y="773"/>
                </a:lnTo>
                <a:lnTo>
                  <a:pt x="628" y="767"/>
                </a:lnTo>
                <a:lnTo>
                  <a:pt x="628" y="727"/>
                </a:lnTo>
                <a:lnTo>
                  <a:pt x="629" y="721"/>
                </a:lnTo>
                <a:lnTo>
                  <a:pt x="632" y="716"/>
                </a:lnTo>
                <a:lnTo>
                  <a:pt x="637" y="712"/>
                </a:lnTo>
                <a:lnTo>
                  <a:pt x="643" y="709"/>
                </a:lnTo>
                <a:lnTo>
                  <a:pt x="649" y="708"/>
                </a:lnTo>
                <a:close/>
                <a:moveTo>
                  <a:pt x="373" y="708"/>
                </a:moveTo>
                <a:lnTo>
                  <a:pt x="380" y="709"/>
                </a:lnTo>
                <a:lnTo>
                  <a:pt x="385" y="712"/>
                </a:lnTo>
                <a:lnTo>
                  <a:pt x="389" y="716"/>
                </a:lnTo>
                <a:lnTo>
                  <a:pt x="391" y="721"/>
                </a:lnTo>
                <a:lnTo>
                  <a:pt x="393" y="727"/>
                </a:lnTo>
                <a:lnTo>
                  <a:pt x="393" y="767"/>
                </a:lnTo>
                <a:lnTo>
                  <a:pt x="391" y="773"/>
                </a:lnTo>
                <a:lnTo>
                  <a:pt x="389" y="779"/>
                </a:lnTo>
                <a:lnTo>
                  <a:pt x="385" y="782"/>
                </a:lnTo>
                <a:lnTo>
                  <a:pt x="380" y="785"/>
                </a:lnTo>
                <a:lnTo>
                  <a:pt x="373" y="786"/>
                </a:lnTo>
                <a:lnTo>
                  <a:pt x="366" y="785"/>
                </a:lnTo>
                <a:lnTo>
                  <a:pt x="361" y="782"/>
                </a:lnTo>
                <a:lnTo>
                  <a:pt x="357" y="779"/>
                </a:lnTo>
                <a:lnTo>
                  <a:pt x="355" y="773"/>
                </a:lnTo>
                <a:lnTo>
                  <a:pt x="353" y="767"/>
                </a:lnTo>
                <a:lnTo>
                  <a:pt x="353" y="727"/>
                </a:lnTo>
                <a:lnTo>
                  <a:pt x="355" y="721"/>
                </a:lnTo>
                <a:lnTo>
                  <a:pt x="357" y="716"/>
                </a:lnTo>
                <a:lnTo>
                  <a:pt x="361" y="712"/>
                </a:lnTo>
                <a:lnTo>
                  <a:pt x="366" y="709"/>
                </a:lnTo>
                <a:lnTo>
                  <a:pt x="373" y="708"/>
                </a:lnTo>
                <a:close/>
                <a:moveTo>
                  <a:pt x="294" y="472"/>
                </a:moveTo>
                <a:lnTo>
                  <a:pt x="569" y="472"/>
                </a:lnTo>
                <a:lnTo>
                  <a:pt x="576" y="474"/>
                </a:lnTo>
                <a:lnTo>
                  <a:pt x="581" y="476"/>
                </a:lnTo>
                <a:lnTo>
                  <a:pt x="586" y="480"/>
                </a:lnTo>
                <a:lnTo>
                  <a:pt x="589" y="485"/>
                </a:lnTo>
                <a:lnTo>
                  <a:pt x="589" y="492"/>
                </a:lnTo>
                <a:lnTo>
                  <a:pt x="589" y="498"/>
                </a:lnTo>
                <a:lnTo>
                  <a:pt x="586" y="504"/>
                </a:lnTo>
                <a:lnTo>
                  <a:pt x="581" y="508"/>
                </a:lnTo>
                <a:lnTo>
                  <a:pt x="576" y="510"/>
                </a:lnTo>
                <a:lnTo>
                  <a:pt x="569" y="511"/>
                </a:lnTo>
                <a:lnTo>
                  <a:pt x="294" y="511"/>
                </a:lnTo>
                <a:lnTo>
                  <a:pt x="288" y="510"/>
                </a:lnTo>
                <a:lnTo>
                  <a:pt x="283" y="508"/>
                </a:lnTo>
                <a:lnTo>
                  <a:pt x="279" y="504"/>
                </a:lnTo>
                <a:lnTo>
                  <a:pt x="276" y="498"/>
                </a:lnTo>
                <a:lnTo>
                  <a:pt x="275" y="492"/>
                </a:lnTo>
                <a:lnTo>
                  <a:pt x="276" y="485"/>
                </a:lnTo>
                <a:lnTo>
                  <a:pt x="279" y="480"/>
                </a:lnTo>
                <a:lnTo>
                  <a:pt x="283" y="476"/>
                </a:lnTo>
                <a:lnTo>
                  <a:pt x="288" y="474"/>
                </a:lnTo>
                <a:lnTo>
                  <a:pt x="294" y="472"/>
                </a:lnTo>
                <a:close/>
                <a:moveTo>
                  <a:pt x="294" y="394"/>
                </a:moveTo>
                <a:lnTo>
                  <a:pt x="728" y="394"/>
                </a:lnTo>
                <a:lnTo>
                  <a:pt x="733" y="394"/>
                </a:lnTo>
                <a:lnTo>
                  <a:pt x="738" y="398"/>
                </a:lnTo>
                <a:lnTo>
                  <a:pt x="743" y="402"/>
                </a:lnTo>
                <a:lnTo>
                  <a:pt x="746" y="407"/>
                </a:lnTo>
                <a:lnTo>
                  <a:pt x="747" y="413"/>
                </a:lnTo>
                <a:lnTo>
                  <a:pt x="746" y="419"/>
                </a:lnTo>
                <a:lnTo>
                  <a:pt x="743" y="425"/>
                </a:lnTo>
                <a:lnTo>
                  <a:pt x="738" y="429"/>
                </a:lnTo>
                <a:lnTo>
                  <a:pt x="733" y="432"/>
                </a:lnTo>
                <a:lnTo>
                  <a:pt x="728" y="433"/>
                </a:lnTo>
                <a:lnTo>
                  <a:pt x="294" y="433"/>
                </a:lnTo>
                <a:lnTo>
                  <a:pt x="288" y="432"/>
                </a:lnTo>
                <a:lnTo>
                  <a:pt x="283" y="429"/>
                </a:lnTo>
                <a:lnTo>
                  <a:pt x="279" y="425"/>
                </a:lnTo>
                <a:lnTo>
                  <a:pt x="276" y="419"/>
                </a:lnTo>
                <a:lnTo>
                  <a:pt x="275" y="413"/>
                </a:lnTo>
                <a:lnTo>
                  <a:pt x="276" y="407"/>
                </a:lnTo>
                <a:lnTo>
                  <a:pt x="279" y="402"/>
                </a:lnTo>
                <a:lnTo>
                  <a:pt x="283" y="398"/>
                </a:lnTo>
                <a:lnTo>
                  <a:pt x="288" y="394"/>
                </a:lnTo>
                <a:lnTo>
                  <a:pt x="294" y="394"/>
                </a:lnTo>
                <a:close/>
                <a:moveTo>
                  <a:pt x="294" y="315"/>
                </a:moveTo>
                <a:lnTo>
                  <a:pt x="728" y="315"/>
                </a:lnTo>
                <a:lnTo>
                  <a:pt x="733" y="315"/>
                </a:lnTo>
                <a:lnTo>
                  <a:pt x="738" y="318"/>
                </a:lnTo>
                <a:lnTo>
                  <a:pt x="743" y="323"/>
                </a:lnTo>
                <a:lnTo>
                  <a:pt x="746" y="328"/>
                </a:lnTo>
                <a:lnTo>
                  <a:pt x="747" y="335"/>
                </a:lnTo>
                <a:lnTo>
                  <a:pt x="746" y="340"/>
                </a:lnTo>
                <a:lnTo>
                  <a:pt x="743" y="345"/>
                </a:lnTo>
                <a:lnTo>
                  <a:pt x="738" y="350"/>
                </a:lnTo>
                <a:lnTo>
                  <a:pt x="733" y="353"/>
                </a:lnTo>
                <a:lnTo>
                  <a:pt x="728" y="354"/>
                </a:lnTo>
                <a:lnTo>
                  <a:pt x="294" y="354"/>
                </a:lnTo>
                <a:lnTo>
                  <a:pt x="288" y="353"/>
                </a:lnTo>
                <a:lnTo>
                  <a:pt x="283" y="350"/>
                </a:lnTo>
                <a:lnTo>
                  <a:pt x="279" y="345"/>
                </a:lnTo>
                <a:lnTo>
                  <a:pt x="276" y="340"/>
                </a:lnTo>
                <a:lnTo>
                  <a:pt x="275" y="335"/>
                </a:lnTo>
                <a:lnTo>
                  <a:pt x="276" y="328"/>
                </a:lnTo>
                <a:lnTo>
                  <a:pt x="279" y="323"/>
                </a:lnTo>
                <a:lnTo>
                  <a:pt x="283" y="318"/>
                </a:lnTo>
                <a:lnTo>
                  <a:pt x="288" y="315"/>
                </a:lnTo>
                <a:lnTo>
                  <a:pt x="294" y="315"/>
                </a:lnTo>
                <a:close/>
                <a:moveTo>
                  <a:pt x="196" y="196"/>
                </a:moveTo>
                <a:lnTo>
                  <a:pt x="196" y="708"/>
                </a:lnTo>
                <a:lnTo>
                  <a:pt x="277" y="708"/>
                </a:lnTo>
                <a:lnTo>
                  <a:pt x="285" y="683"/>
                </a:lnTo>
                <a:lnTo>
                  <a:pt x="301" y="661"/>
                </a:lnTo>
                <a:lnTo>
                  <a:pt x="322" y="644"/>
                </a:lnTo>
                <a:lnTo>
                  <a:pt x="345" y="633"/>
                </a:lnTo>
                <a:lnTo>
                  <a:pt x="373" y="629"/>
                </a:lnTo>
                <a:lnTo>
                  <a:pt x="400" y="633"/>
                </a:lnTo>
                <a:lnTo>
                  <a:pt x="425" y="644"/>
                </a:lnTo>
                <a:lnTo>
                  <a:pt x="445" y="661"/>
                </a:lnTo>
                <a:lnTo>
                  <a:pt x="461" y="683"/>
                </a:lnTo>
                <a:lnTo>
                  <a:pt x="470" y="708"/>
                </a:lnTo>
                <a:lnTo>
                  <a:pt x="552" y="708"/>
                </a:lnTo>
                <a:lnTo>
                  <a:pt x="561" y="683"/>
                </a:lnTo>
                <a:lnTo>
                  <a:pt x="576" y="661"/>
                </a:lnTo>
                <a:lnTo>
                  <a:pt x="597" y="644"/>
                </a:lnTo>
                <a:lnTo>
                  <a:pt x="622" y="633"/>
                </a:lnTo>
                <a:lnTo>
                  <a:pt x="649" y="629"/>
                </a:lnTo>
                <a:lnTo>
                  <a:pt x="675" y="633"/>
                </a:lnTo>
                <a:lnTo>
                  <a:pt x="700" y="644"/>
                </a:lnTo>
                <a:lnTo>
                  <a:pt x="721" y="661"/>
                </a:lnTo>
                <a:lnTo>
                  <a:pt x="735" y="683"/>
                </a:lnTo>
                <a:lnTo>
                  <a:pt x="745" y="708"/>
                </a:lnTo>
                <a:lnTo>
                  <a:pt x="826" y="708"/>
                </a:lnTo>
                <a:lnTo>
                  <a:pt x="826" y="196"/>
                </a:lnTo>
                <a:lnTo>
                  <a:pt x="196" y="196"/>
                </a:lnTo>
                <a:close/>
                <a:moveTo>
                  <a:pt x="196" y="157"/>
                </a:moveTo>
                <a:lnTo>
                  <a:pt x="826" y="157"/>
                </a:lnTo>
                <a:lnTo>
                  <a:pt x="840" y="161"/>
                </a:lnTo>
                <a:lnTo>
                  <a:pt x="853" y="168"/>
                </a:lnTo>
                <a:lnTo>
                  <a:pt x="861" y="182"/>
                </a:lnTo>
                <a:lnTo>
                  <a:pt x="865" y="196"/>
                </a:lnTo>
                <a:lnTo>
                  <a:pt x="865" y="708"/>
                </a:lnTo>
                <a:lnTo>
                  <a:pt x="861" y="724"/>
                </a:lnTo>
                <a:lnTo>
                  <a:pt x="853" y="735"/>
                </a:lnTo>
                <a:lnTo>
                  <a:pt x="840" y="744"/>
                </a:lnTo>
                <a:lnTo>
                  <a:pt x="826" y="747"/>
                </a:lnTo>
                <a:lnTo>
                  <a:pt x="728" y="747"/>
                </a:lnTo>
                <a:lnTo>
                  <a:pt x="721" y="746"/>
                </a:lnTo>
                <a:lnTo>
                  <a:pt x="716" y="743"/>
                </a:lnTo>
                <a:lnTo>
                  <a:pt x="711" y="739"/>
                </a:lnTo>
                <a:lnTo>
                  <a:pt x="708" y="734"/>
                </a:lnTo>
                <a:lnTo>
                  <a:pt x="708" y="727"/>
                </a:lnTo>
                <a:lnTo>
                  <a:pt x="704" y="709"/>
                </a:lnTo>
                <a:lnTo>
                  <a:pt x="696" y="692"/>
                </a:lnTo>
                <a:lnTo>
                  <a:pt x="683" y="680"/>
                </a:lnTo>
                <a:lnTo>
                  <a:pt x="667" y="671"/>
                </a:lnTo>
                <a:lnTo>
                  <a:pt x="649" y="669"/>
                </a:lnTo>
                <a:lnTo>
                  <a:pt x="629" y="671"/>
                </a:lnTo>
                <a:lnTo>
                  <a:pt x="614" y="680"/>
                </a:lnTo>
                <a:lnTo>
                  <a:pt x="601" y="692"/>
                </a:lnTo>
                <a:lnTo>
                  <a:pt x="593" y="709"/>
                </a:lnTo>
                <a:lnTo>
                  <a:pt x="589" y="727"/>
                </a:lnTo>
                <a:lnTo>
                  <a:pt x="589" y="734"/>
                </a:lnTo>
                <a:lnTo>
                  <a:pt x="586" y="739"/>
                </a:lnTo>
                <a:lnTo>
                  <a:pt x="581" y="743"/>
                </a:lnTo>
                <a:lnTo>
                  <a:pt x="576" y="746"/>
                </a:lnTo>
                <a:lnTo>
                  <a:pt x="569" y="747"/>
                </a:lnTo>
                <a:lnTo>
                  <a:pt x="452" y="747"/>
                </a:lnTo>
                <a:lnTo>
                  <a:pt x="446" y="746"/>
                </a:lnTo>
                <a:lnTo>
                  <a:pt x="440" y="743"/>
                </a:lnTo>
                <a:lnTo>
                  <a:pt x="436" y="739"/>
                </a:lnTo>
                <a:lnTo>
                  <a:pt x="433" y="734"/>
                </a:lnTo>
                <a:lnTo>
                  <a:pt x="432" y="727"/>
                </a:lnTo>
                <a:lnTo>
                  <a:pt x="429" y="709"/>
                </a:lnTo>
                <a:lnTo>
                  <a:pt x="421" y="692"/>
                </a:lnTo>
                <a:lnTo>
                  <a:pt x="408" y="680"/>
                </a:lnTo>
                <a:lnTo>
                  <a:pt x="391" y="671"/>
                </a:lnTo>
                <a:lnTo>
                  <a:pt x="373" y="669"/>
                </a:lnTo>
                <a:lnTo>
                  <a:pt x="355" y="671"/>
                </a:lnTo>
                <a:lnTo>
                  <a:pt x="339" y="680"/>
                </a:lnTo>
                <a:lnTo>
                  <a:pt x="326" y="692"/>
                </a:lnTo>
                <a:lnTo>
                  <a:pt x="317" y="709"/>
                </a:lnTo>
                <a:lnTo>
                  <a:pt x="314" y="727"/>
                </a:lnTo>
                <a:lnTo>
                  <a:pt x="313" y="734"/>
                </a:lnTo>
                <a:lnTo>
                  <a:pt x="310" y="739"/>
                </a:lnTo>
                <a:lnTo>
                  <a:pt x="306" y="743"/>
                </a:lnTo>
                <a:lnTo>
                  <a:pt x="301" y="746"/>
                </a:lnTo>
                <a:lnTo>
                  <a:pt x="294" y="747"/>
                </a:lnTo>
                <a:lnTo>
                  <a:pt x="196" y="747"/>
                </a:lnTo>
                <a:lnTo>
                  <a:pt x="181" y="744"/>
                </a:lnTo>
                <a:lnTo>
                  <a:pt x="169" y="735"/>
                </a:lnTo>
                <a:lnTo>
                  <a:pt x="160" y="724"/>
                </a:lnTo>
                <a:lnTo>
                  <a:pt x="157" y="708"/>
                </a:lnTo>
                <a:lnTo>
                  <a:pt x="157" y="196"/>
                </a:lnTo>
                <a:lnTo>
                  <a:pt x="160" y="182"/>
                </a:lnTo>
                <a:lnTo>
                  <a:pt x="169" y="168"/>
                </a:lnTo>
                <a:lnTo>
                  <a:pt x="181" y="161"/>
                </a:lnTo>
                <a:lnTo>
                  <a:pt x="196" y="157"/>
                </a:lnTo>
                <a:close/>
                <a:moveTo>
                  <a:pt x="39" y="0"/>
                </a:moveTo>
                <a:lnTo>
                  <a:pt x="669" y="0"/>
                </a:lnTo>
                <a:lnTo>
                  <a:pt x="683" y="2"/>
                </a:lnTo>
                <a:lnTo>
                  <a:pt x="696" y="11"/>
                </a:lnTo>
                <a:lnTo>
                  <a:pt x="704" y="23"/>
                </a:lnTo>
                <a:lnTo>
                  <a:pt x="708" y="39"/>
                </a:lnTo>
                <a:lnTo>
                  <a:pt x="708" y="98"/>
                </a:lnTo>
                <a:lnTo>
                  <a:pt x="707" y="104"/>
                </a:lnTo>
                <a:lnTo>
                  <a:pt x="704" y="110"/>
                </a:lnTo>
                <a:lnTo>
                  <a:pt x="699" y="114"/>
                </a:lnTo>
                <a:lnTo>
                  <a:pt x="694" y="117"/>
                </a:lnTo>
                <a:lnTo>
                  <a:pt x="688" y="117"/>
                </a:lnTo>
                <a:lnTo>
                  <a:pt x="682" y="117"/>
                </a:lnTo>
                <a:lnTo>
                  <a:pt x="677" y="114"/>
                </a:lnTo>
                <a:lnTo>
                  <a:pt x="671" y="110"/>
                </a:lnTo>
                <a:lnTo>
                  <a:pt x="669" y="104"/>
                </a:lnTo>
                <a:lnTo>
                  <a:pt x="669" y="98"/>
                </a:lnTo>
                <a:lnTo>
                  <a:pt x="669" y="39"/>
                </a:lnTo>
                <a:lnTo>
                  <a:pt x="39" y="39"/>
                </a:lnTo>
                <a:lnTo>
                  <a:pt x="39" y="551"/>
                </a:lnTo>
                <a:lnTo>
                  <a:pt x="98" y="551"/>
                </a:lnTo>
                <a:lnTo>
                  <a:pt x="105" y="552"/>
                </a:lnTo>
                <a:lnTo>
                  <a:pt x="110" y="555"/>
                </a:lnTo>
                <a:lnTo>
                  <a:pt x="114" y="559"/>
                </a:lnTo>
                <a:lnTo>
                  <a:pt x="116" y="564"/>
                </a:lnTo>
                <a:lnTo>
                  <a:pt x="118" y="570"/>
                </a:lnTo>
                <a:lnTo>
                  <a:pt x="116" y="577"/>
                </a:lnTo>
                <a:lnTo>
                  <a:pt x="114" y="582"/>
                </a:lnTo>
                <a:lnTo>
                  <a:pt x="110" y="586"/>
                </a:lnTo>
                <a:lnTo>
                  <a:pt x="105" y="589"/>
                </a:lnTo>
                <a:lnTo>
                  <a:pt x="98" y="590"/>
                </a:lnTo>
                <a:lnTo>
                  <a:pt x="39" y="590"/>
                </a:lnTo>
                <a:lnTo>
                  <a:pt x="24" y="587"/>
                </a:lnTo>
                <a:lnTo>
                  <a:pt x="10" y="578"/>
                </a:lnTo>
                <a:lnTo>
                  <a:pt x="3" y="566"/>
                </a:lnTo>
                <a:lnTo>
                  <a:pt x="0" y="551"/>
                </a:lnTo>
                <a:lnTo>
                  <a:pt x="0" y="39"/>
                </a:lnTo>
                <a:lnTo>
                  <a:pt x="3" y="23"/>
                </a:lnTo>
                <a:lnTo>
                  <a:pt x="10" y="11"/>
                </a:lnTo>
                <a:lnTo>
                  <a:pt x="24" y="2"/>
                </a:lnTo>
                <a:lnTo>
                  <a:pt x="39" y="0"/>
                </a:lnTo>
                <a:close/>
              </a:path>
            </a:pathLst>
          </a:custGeom>
          <a:solidFill>
            <a:srgbClr val="55899D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9" name="矩形 15"/>
          <p:cNvSpPr/>
          <p:nvPr/>
        </p:nvSpPr>
        <p:spPr>
          <a:xfrm>
            <a:off x="3524885" y="2400300"/>
            <a:ext cx="504634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Tx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当用户非法跳转到权限外页面时，可以将其返回登录页面进行权限重置。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8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180" y="2328545"/>
            <a:ext cx="2384425" cy="35102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 bwMode="auto">
          <a:xfrm>
            <a:off x="3439795" y="4378325"/>
            <a:ext cx="5428615" cy="1687830"/>
          </a:xfrm>
          <a:prstGeom prst="rect">
            <a:avLst/>
          </a:prstGeom>
          <a:solidFill>
            <a:srgbClr val="558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75" name="矩形 15"/>
          <p:cNvSpPr/>
          <p:nvPr/>
        </p:nvSpPr>
        <p:spPr>
          <a:xfrm>
            <a:off x="3524885" y="4530725"/>
            <a:ext cx="510476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Tx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当用户以非法身份对后端进行直接请求时，将提示请求发送失败。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6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7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8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9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40665" y="293370"/>
            <a:ext cx="33305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800" b="1" i="1">
                <a:solidFill>
                  <a:srgbClr val="4F81BD"/>
                </a:solidFill>
                <a:ea typeface="宋体" panose="02010600030101010101" pitchFamily="2" charset="-122"/>
              </a:rPr>
              <a:t>web</a:t>
            </a:r>
            <a:r>
              <a:rPr lang="zh-CN" altLang="en-US" sz="2800" b="1" i="1">
                <a:solidFill>
                  <a:srgbClr val="4F81BD"/>
                </a:solidFill>
                <a:ea typeface="宋体" panose="02010600030101010101" pitchFamily="2" charset="-122"/>
              </a:rPr>
              <a:t>运维</a:t>
            </a:r>
            <a:endParaRPr lang="zh-CN" altLang="en-US" sz="2800" b="1" i="1">
              <a:solidFill>
                <a:srgbClr val="4F81BD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7390" y="1896745"/>
            <a:ext cx="69945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定期对服务器进行维护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能够不断进行网站升级，当出现新的需求时，在保证数据安全的情况下进行更新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当网站受到攻击时，进行安全防护，并能够</a:t>
            </a:r>
            <a:r>
              <a:rPr lang="zh-CN" altLang="en-US"/>
              <a:t>恢复原始数据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当数据库足够大影响系统性能时，优化服务器，或使用数据库主从分离结构。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8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9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0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1" name="矩形 6"/>
          <p:cNvSpPr/>
          <p:nvPr/>
        </p:nvSpPr>
        <p:spPr>
          <a:xfrm>
            <a:off x="382270" y="170815"/>
            <a:ext cx="25374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Tx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第二小组成员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28545" y="1129030"/>
            <a:ext cx="4486275" cy="546100"/>
            <a:chOff x="5338" y="4963"/>
            <a:chExt cx="7065" cy="874"/>
          </a:xfrm>
        </p:grpSpPr>
        <p:sp>
          <p:nvSpPr>
            <p:cNvPr id="84" name="任意多边形 83"/>
            <p:cNvSpPr/>
            <p:nvPr/>
          </p:nvSpPr>
          <p:spPr>
            <a:xfrm>
              <a:off x="5338" y="4963"/>
              <a:ext cx="7065" cy="874"/>
            </a:xfrm>
            <a:custGeom>
              <a:avLst/>
              <a:gdLst>
                <a:gd name="connsiteX0" fmla="*/ 238128 w 4486009"/>
                <a:gd name="connsiteY0" fmla="*/ 0 h 914400"/>
                <a:gd name="connsiteX1" fmla="*/ 1053311 w 4486009"/>
                <a:gd name="connsiteY1" fmla="*/ 0 h 914400"/>
                <a:gd name="connsiteX2" fmla="*/ 4247881 w 4486009"/>
                <a:gd name="connsiteY2" fmla="*/ 0 h 914400"/>
                <a:gd name="connsiteX3" fmla="*/ 4486009 w 4486009"/>
                <a:gd name="connsiteY3" fmla="*/ 457200 h 914400"/>
                <a:gd name="connsiteX4" fmla="*/ 4247881 w 4486009"/>
                <a:gd name="connsiteY4" fmla="*/ 914400 h 914400"/>
                <a:gd name="connsiteX5" fmla="*/ 1053311 w 4486009"/>
                <a:gd name="connsiteY5" fmla="*/ 914400 h 914400"/>
                <a:gd name="connsiteX6" fmla="*/ 238128 w 4486009"/>
                <a:gd name="connsiteY6" fmla="*/ 914400 h 914400"/>
                <a:gd name="connsiteX7" fmla="*/ 0 w 4486009"/>
                <a:gd name="connsiteY7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6009" h="914400">
                  <a:moveTo>
                    <a:pt x="238128" y="0"/>
                  </a:moveTo>
                  <a:lnTo>
                    <a:pt x="1053311" y="0"/>
                  </a:lnTo>
                  <a:lnTo>
                    <a:pt x="4247881" y="0"/>
                  </a:lnTo>
                  <a:lnTo>
                    <a:pt x="4486009" y="457200"/>
                  </a:lnTo>
                  <a:lnTo>
                    <a:pt x="4247881" y="914400"/>
                  </a:lnTo>
                  <a:lnTo>
                    <a:pt x="1053311" y="914400"/>
                  </a:lnTo>
                  <a:lnTo>
                    <a:pt x="238128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2225" cap="flat" cmpd="sng" algn="ctr">
              <a:gradFill flip="none" rotWithShape="1">
                <a:gsLst>
                  <a:gs pos="39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27000" dir="2700000" algn="tl" rotWithShape="0">
                <a:prstClr val="black">
                  <a:alpha val="21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10" name="矩形 14"/>
            <p:cNvSpPr/>
            <p:nvPr/>
          </p:nvSpPr>
          <p:spPr>
            <a:xfrm>
              <a:off x="6919" y="5110"/>
              <a:ext cx="3903" cy="5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buFontTx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陈彦博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19030500072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48385" y="861695"/>
            <a:ext cx="963930" cy="902970"/>
            <a:chOff x="677" y="1732"/>
            <a:chExt cx="1518" cy="142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92" name="六边形 91"/>
            <p:cNvSpPr/>
            <p:nvPr/>
          </p:nvSpPr>
          <p:spPr>
            <a:xfrm>
              <a:off x="677" y="1732"/>
              <a:ext cx="1519" cy="1423"/>
            </a:xfrm>
            <a:prstGeom prst="hexagon">
              <a:avLst/>
            </a:prstGeom>
            <a:grpFill/>
            <a:ln w="22225" cap="flat" cmpd="sng" algn="ctr">
              <a:gradFill flip="none" rotWithShape="1">
                <a:gsLst>
                  <a:gs pos="39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27000" dir="2700000" algn="tl" rotWithShape="0">
                <a:prstClr val="black">
                  <a:alpha val="21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909" y="2153"/>
              <a:ext cx="1055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zh-CN" altLang="en-US"/>
                <a:t>组长</a:t>
              </a:r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05205" y="2127885"/>
            <a:ext cx="1060450" cy="914400"/>
            <a:chOff x="759" y="3989"/>
            <a:chExt cx="1670" cy="1440"/>
          </a:xfrm>
        </p:grpSpPr>
        <p:sp>
          <p:nvSpPr>
            <p:cNvPr id="97" name="六边形 96"/>
            <p:cNvSpPr/>
            <p:nvPr/>
          </p:nvSpPr>
          <p:spPr>
            <a:xfrm>
              <a:off x="759" y="3989"/>
              <a:ext cx="1670" cy="1440"/>
            </a:xfrm>
            <a:prstGeom prst="hexagon">
              <a:avLst/>
            </a:prstGeom>
            <a:solidFill>
              <a:srgbClr val="2FC4CF"/>
            </a:solidFill>
            <a:ln w="22225" cap="flat" cmpd="sng" algn="ctr">
              <a:gradFill flip="none" rotWithShape="1">
                <a:gsLst>
                  <a:gs pos="39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27000" dir="2700000" algn="tl" rotWithShape="0">
                <a:prstClr val="black">
                  <a:alpha val="21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75" y="4419"/>
              <a:ext cx="10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组员</a:t>
              </a: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56790" y="2675890"/>
            <a:ext cx="4486275" cy="554990"/>
            <a:chOff x="5338" y="4963"/>
            <a:chExt cx="7065" cy="874"/>
          </a:xfrm>
        </p:grpSpPr>
        <p:sp>
          <p:nvSpPr>
            <p:cNvPr id="11" name="任意多边形 10"/>
            <p:cNvSpPr/>
            <p:nvPr/>
          </p:nvSpPr>
          <p:spPr>
            <a:xfrm>
              <a:off x="5338" y="4963"/>
              <a:ext cx="7065" cy="874"/>
            </a:xfrm>
            <a:custGeom>
              <a:avLst/>
              <a:gdLst>
                <a:gd name="connsiteX0" fmla="*/ 238128 w 4486009"/>
                <a:gd name="connsiteY0" fmla="*/ 0 h 914400"/>
                <a:gd name="connsiteX1" fmla="*/ 1053311 w 4486009"/>
                <a:gd name="connsiteY1" fmla="*/ 0 h 914400"/>
                <a:gd name="connsiteX2" fmla="*/ 4247881 w 4486009"/>
                <a:gd name="connsiteY2" fmla="*/ 0 h 914400"/>
                <a:gd name="connsiteX3" fmla="*/ 4486009 w 4486009"/>
                <a:gd name="connsiteY3" fmla="*/ 457200 h 914400"/>
                <a:gd name="connsiteX4" fmla="*/ 4247881 w 4486009"/>
                <a:gd name="connsiteY4" fmla="*/ 914400 h 914400"/>
                <a:gd name="connsiteX5" fmla="*/ 1053311 w 4486009"/>
                <a:gd name="connsiteY5" fmla="*/ 914400 h 914400"/>
                <a:gd name="connsiteX6" fmla="*/ 238128 w 4486009"/>
                <a:gd name="connsiteY6" fmla="*/ 914400 h 914400"/>
                <a:gd name="connsiteX7" fmla="*/ 0 w 4486009"/>
                <a:gd name="connsiteY7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6009" h="914400">
                  <a:moveTo>
                    <a:pt x="238128" y="0"/>
                  </a:moveTo>
                  <a:lnTo>
                    <a:pt x="1053311" y="0"/>
                  </a:lnTo>
                  <a:lnTo>
                    <a:pt x="4247881" y="0"/>
                  </a:lnTo>
                  <a:lnTo>
                    <a:pt x="4486009" y="457200"/>
                  </a:lnTo>
                  <a:lnTo>
                    <a:pt x="4247881" y="914400"/>
                  </a:lnTo>
                  <a:lnTo>
                    <a:pt x="1053311" y="914400"/>
                  </a:lnTo>
                  <a:lnTo>
                    <a:pt x="238128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2225" cap="flat" cmpd="sng" algn="ctr">
              <a:gradFill flip="none" rotWithShape="1">
                <a:gsLst>
                  <a:gs pos="39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27000" dir="2700000" algn="tl" rotWithShape="0">
                <a:prstClr val="black">
                  <a:alpha val="21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4"/>
            <p:cNvSpPr/>
            <p:nvPr/>
          </p:nvSpPr>
          <p:spPr>
            <a:xfrm>
              <a:off x="6919" y="5110"/>
              <a:ext cx="390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Tx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赵阿越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19030500138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256790" y="4048760"/>
            <a:ext cx="4486275" cy="554990"/>
            <a:chOff x="5338" y="4963"/>
            <a:chExt cx="7065" cy="874"/>
          </a:xfrm>
        </p:grpSpPr>
        <p:sp>
          <p:nvSpPr>
            <p:cNvPr id="14" name="任意多边形 13"/>
            <p:cNvSpPr/>
            <p:nvPr/>
          </p:nvSpPr>
          <p:spPr>
            <a:xfrm>
              <a:off x="5338" y="4963"/>
              <a:ext cx="7065" cy="874"/>
            </a:xfrm>
            <a:custGeom>
              <a:avLst/>
              <a:gdLst>
                <a:gd name="connsiteX0" fmla="*/ 238128 w 4486009"/>
                <a:gd name="connsiteY0" fmla="*/ 0 h 914400"/>
                <a:gd name="connsiteX1" fmla="*/ 1053311 w 4486009"/>
                <a:gd name="connsiteY1" fmla="*/ 0 h 914400"/>
                <a:gd name="connsiteX2" fmla="*/ 4247881 w 4486009"/>
                <a:gd name="connsiteY2" fmla="*/ 0 h 914400"/>
                <a:gd name="connsiteX3" fmla="*/ 4486009 w 4486009"/>
                <a:gd name="connsiteY3" fmla="*/ 457200 h 914400"/>
                <a:gd name="connsiteX4" fmla="*/ 4247881 w 4486009"/>
                <a:gd name="connsiteY4" fmla="*/ 914400 h 914400"/>
                <a:gd name="connsiteX5" fmla="*/ 1053311 w 4486009"/>
                <a:gd name="connsiteY5" fmla="*/ 914400 h 914400"/>
                <a:gd name="connsiteX6" fmla="*/ 238128 w 4486009"/>
                <a:gd name="connsiteY6" fmla="*/ 914400 h 914400"/>
                <a:gd name="connsiteX7" fmla="*/ 0 w 4486009"/>
                <a:gd name="connsiteY7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6009" h="914400">
                  <a:moveTo>
                    <a:pt x="238128" y="0"/>
                  </a:moveTo>
                  <a:lnTo>
                    <a:pt x="1053311" y="0"/>
                  </a:lnTo>
                  <a:lnTo>
                    <a:pt x="4247881" y="0"/>
                  </a:lnTo>
                  <a:lnTo>
                    <a:pt x="4486009" y="457200"/>
                  </a:lnTo>
                  <a:lnTo>
                    <a:pt x="4247881" y="914400"/>
                  </a:lnTo>
                  <a:lnTo>
                    <a:pt x="1053311" y="914400"/>
                  </a:lnTo>
                  <a:lnTo>
                    <a:pt x="238128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2225" cap="flat" cmpd="sng" algn="ctr">
              <a:gradFill flip="none" rotWithShape="1">
                <a:gsLst>
                  <a:gs pos="39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27000" dir="2700000" algn="tl" rotWithShape="0">
                <a:prstClr val="black">
                  <a:alpha val="21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19" y="5110"/>
              <a:ext cx="390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Tx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霍得韬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19030500060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256790" y="4723130"/>
            <a:ext cx="4486275" cy="554990"/>
            <a:chOff x="5338" y="4963"/>
            <a:chExt cx="7065" cy="874"/>
          </a:xfrm>
        </p:grpSpPr>
        <p:sp>
          <p:nvSpPr>
            <p:cNvPr id="17" name="任意多边形 16"/>
            <p:cNvSpPr/>
            <p:nvPr/>
          </p:nvSpPr>
          <p:spPr>
            <a:xfrm>
              <a:off x="5338" y="4963"/>
              <a:ext cx="7065" cy="874"/>
            </a:xfrm>
            <a:custGeom>
              <a:avLst/>
              <a:gdLst>
                <a:gd name="connsiteX0" fmla="*/ 238128 w 4486009"/>
                <a:gd name="connsiteY0" fmla="*/ 0 h 914400"/>
                <a:gd name="connsiteX1" fmla="*/ 1053311 w 4486009"/>
                <a:gd name="connsiteY1" fmla="*/ 0 h 914400"/>
                <a:gd name="connsiteX2" fmla="*/ 4247881 w 4486009"/>
                <a:gd name="connsiteY2" fmla="*/ 0 h 914400"/>
                <a:gd name="connsiteX3" fmla="*/ 4486009 w 4486009"/>
                <a:gd name="connsiteY3" fmla="*/ 457200 h 914400"/>
                <a:gd name="connsiteX4" fmla="*/ 4247881 w 4486009"/>
                <a:gd name="connsiteY4" fmla="*/ 914400 h 914400"/>
                <a:gd name="connsiteX5" fmla="*/ 1053311 w 4486009"/>
                <a:gd name="connsiteY5" fmla="*/ 914400 h 914400"/>
                <a:gd name="connsiteX6" fmla="*/ 238128 w 4486009"/>
                <a:gd name="connsiteY6" fmla="*/ 914400 h 914400"/>
                <a:gd name="connsiteX7" fmla="*/ 0 w 4486009"/>
                <a:gd name="connsiteY7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6009" h="914400">
                  <a:moveTo>
                    <a:pt x="238128" y="0"/>
                  </a:moveTo>
                  <a:lnTo>
                    <a:pt x="1053311" y="0"/>
                  </a:lnTo>
                  <a:lnTo>
                    <a:pt x="4247881" y="0"/>
                  </a:lnTo>
                  <a:lnTo>
                    <a:pt x="4486009" y="457200"/>
                  </a:lnTo>
                  <a:lnTo>
                    <a:pt x="4247881" y="914400"/>
                  </a:lnTo>
                  <a:lnTo>
                    <a:pt x="1053311" y="914400"/>
                  </a:lnTo>
                  <a:lnTo>
                    <a:pt x="238128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2225" cap="flat" cmpd="sng" algn="ctr">
              <a:gradFill flip="none" rotWithShape="1">
                <a:gsLst>
                  <a:gs pos="39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27000" dir="2700000" algn="tl" rotWithShape="0">
                <a:prstClr val="black">
                  <a:alpha val="21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矩形 14"/>
            <p:cNvSpPr/>
            <p:nvPr/>
          </p:nvSpPr>
          <p:spPr>
            <a:xfrm>
              <a:off x="6919" y="5110"/>
              <a:ext cx="3864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Tx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王   坤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19030500159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256790" y="5406390"/>
            <a:ext cx="4486275" cy="554990"/>
            <a:chOff x="5338" y="4963"/>
            <a:chExt cx="7065" cy="874"/>
          </a:xfrm>
        </p:grpSpPr>
        <p:sp>
          <p:nvSpPr>
            <p:cNvPr id="20" name="任意多边形 19"/>
            <p:cNvSpPr/>
            <p:nvPr/>
          </p:nvSpPr>
          <p:spPr>
            <a:xfrm>
              <a:off x="5338" y="4963"/>
              <a:ext cx="7065" cy="874"/>
            </a:xfrm>
            <a:custGeom>
              <a:avLst/>
              <a:gdLst>
                <a:gd name="connsiteX0" fmla="*/ 238128 w 4486009"/>
                <a:gd name="connsiteY0" fmla="*/ 0 h 914400"/>
                <a:gd name="connsiteX1" fmla="*/ 1053311 w 4486009"/>
                <a:gd name="connsiteY1" fmla="*/ 0 h 914400"/>
                <a:gd name="connsiteX2" fmla="*/ 4247881 w 4486009"/>
                <a:gd name="connsiteY2" fmla="*/ 0 h 914400"/>
                <a:gd name="connsiteX3" fmla="*/ 4486009 w 4486009"/>
                <a:gd name="connsiteY3" fmla="*/ 457200 h 914400"/>
                <a:gd name="connsiteX4" fmla="*/ 4247881 w 4486009"/>
                <a:gd name="connsiteY4" fmla="*/ 914400 h 914400"/>
                <a:gd name="connsiteX5" fmla="*/ 1053311 w 4486009"/>
                <a:gd name="connsiteY5" fmla="*/ 914400 h 914400"/>
                <a:gd name="connsiteX6" fmla="*/ 238128 w 4486009"/>
                <a:gd name="connsiteY6" fmla="*/ 914400 h 914400"/>
                <a:gd name="connsiteX7" fmla="*/ 0 w 4486009"/>
                <a:gd name="connsiteY7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6009" h="914400">
                  <a:moveTo>
                    <a:pt x="238128" y="0"/>
                  </a:moveTo>
                  <a:lnTo>
                    <a:pt x="1053311" y="0"/>
                  </a:lnTo>
                  <a:lnTo>
                    <a:pt x="4247881" y="0"/>
                  </a:lnTo>
                  <a:lnTo>
                    <a:pt x="4486009" y="457200"/>
                  </a:lnTo>
                  <a:lnTo>
                    <a:pt x="4247881" y="914400"/>
                  </a:lnTo>
                  <a:lnTo>
                    <a:pt x="1053311" y="914400"/>
                  </a:lnTo>
                  <a:lnTo>
                    <a:pt x="238128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2225" cap="flat" cmpd="sng" algn="ctr">
              <a:gradFill flip="none" rotWithShape="1">
                <a:gsLst>
                  <a:gs pos="39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27000" dir="2700000" algn="tl" rotWithShape="0">
                <a:prstClr val="black">
                  <a:alpha val="21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矩形 14"/>
            <p:cNvSpPr/>
            <p:nvPr/>
          </p:nvSpPr>
          <p:spPr>
            <a:xfrm>
              <a:off x="6919" y="5110"/>
              <a:ext cx="390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Tx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汤智堰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19030500076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56790" y="6071870"/>
            <a:ext cx="4486275" cy="554990"/>
            <a:chOff x="5338" y="4963"/>
            <a:chExt cx="7065" cy="874"/>
          </a:xfrm>
        </p:grpSpPr>
        <p:sp>
          <p:nvSpPr>
            <p:cNvPr id="23" name="任意多边形 22"/>
            <p:cNvSpPr/>
            <p:nvPr/>
          </p:nvSpPr>
          <p:spPr>
            <a:xfrm>
              <a:off x="5338" y="4963"/>
              <a:ext cx="7065" cy="874"/>
            </a:xfrm>
            <a:custGeom>
              <a:avLst/>
              <a:gdLst>
                <a:gd name="connsiteX0" fmla="*/ 238128 w 4486009"/>
                <a:gd name="connsiteY0" fmla="*/ 0 h 914400"/>
                <a:gd name="connsiteX1" fmla="*/ 1053311 w 4486009"/>
                <a:gd name="connsiteY1" fmla="*/ 0 h 914400"/>
                <a:gd name="connsiteX2" fmla="*/ 4247881 w 4486009"/>
                <a:gd name="connsiteY2" fmla="*/ 0 h 914400"/>
                <a:gd name="connsiteX3" fmla="*/ 4486009 w 4486009"/>
                <a:gd name="connsiteY3" fmla="*/ 457200 h 914400"/>
                <a:gd name="connsiteX4" fmla="*/ 4247881 w 4486009"/>
                <a:gd name="connsiteY4" fmla="*/ 914400 h 914400"/>
                <a:gd name="connsiteX5" fmla="*/ 1053311 w 4486009"/>
                <a:gd name="connsiteY5" fmla="*/ 914400 h 914400"/>
                <a:gd name="connsiteX6" fmla="*/ 238128 w 4486009"/>
                <a:gd name="connsiteY6" fmla="*/ 914400 h 914400"/>
                <a:gd name="connsiteX7" fmla="*/ 0 w 4486009"/>
                <a:gd name="connsiteY7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6009" h="914400">
                  <a:moveTo>
                    <a:pt x="238128" y="0"/>
                  </a:moveTo>
                  <a:lnTo>
                    <a:pt x="1053311" y="0"/>
                  </a:lnTo>
                  <a:lnTo>
                    <a:pt x="4247881" y="0"/>
                  </a:lnTo>
                  <a:lnTo>
                    <a:pt x="4486009" y="457200"/>
                  </a:lnTo>
                  <a:lnTo>
                    <a:pt x="4247881" y="914400"/>
                  </a:lnTo>
                  <a:lnTo>
                    <a:pt x="1053311" y="914400"/>
                  </a:lnTo>
                  <a:lnTo>
                    <a:pt x="238128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2225" cap="flat" cmpd="sng" algn="ctr">
              <a:gradFill flip="none" rotWithShape="1">
                <a:gsLst>
                  <a:gs pos="39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27000" dir="2700000" algn="tl" rotWithShape="0">
                <a:prstClr val="black">
                  <a:alpha val="21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矩形 14"/>
            <p:cNvSpPr/>
            <p:nvPr/>
          </p:nvSpPr>
          <p:spPr>
            <a:xfrm>
              <a:off x="6919" y="5110"/>
              <a:ext cx="390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Tx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徐方梁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19030500310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256790" y="3374390"/>
            <a:ext cx="4486275" cy="554990"/>
            <a:chOff x="5338" y="4963"/>
            <a:chExt cx="7065" cy="874"/>
          </a:xfrm>
        </p:grpSpPr>
        <p:sp>
          <p:nvSpPr>
            <p:cNvPr id="26" name="任意多边形 25"/>
            <p:cNvSpPr/>
            <p:nvPr/>
          </p:nvSpPr>
          <p:spPr>
            <a:xfrm>
              <a:off x="5338" y="4963"/>
              <a:ext cx="7065" cy="874"/>
            </a:xfrm>
            <a:custGeom>
              <a:avLst/>
              <a:gdLst>
                <a:gd name="connsiteX0" fmla="*/ 238128 w 4486009"/>
                <a:gd name="connsiteY0" fmla="*/ 0 h 914400"/>
                <a:gd name="connsiteX1" fmla="*/ 1053311 w 4486009"/>
                <a:gd name="connsiteY1" fmla="*/ 0 h 914400"/>
                <a:gd name="connsiteX2" fmla="*/ 4247881 w 4486009"/>
                <a:gd name="connsiteY2" fmla="*/ 0 h 914400"/>
                <a:gd name="connsiteX3" fmla="*/ 4486009 w 4486009"/>
                <a:gd name="connsiteY3" fmla="*/ 457200 h 914400"/>
                <a:gd name="connsiteX4" fmla="*/ 4247881 w 4486009"/>
                <a:gd name="connsiteY4" fmla="*/ 914400 h 914400"/>
                <a:gd name="connsiteX5" fmla="*/ 1053311 w 4486009"/>
                <a:gd name="connsiteY5" fmla="*/ 914400 h 914400"/>
                <a:gd name="connsiteX6" fmla="*/ 238128 w 4486009"/>
                <a:gd name="connsiteY6" fmla="*/ 914400 h 914400"/>
                <a:gd name="connsiteX7" fmla="*/ 0 w 4486009"/>
                <a:gd name="connsiteY7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6009" h="914400">
                  <a:moveTo>
                    <a:pt x="238128" y="0"/>
                  </a:moveTo>
                  <a:lnTo>
                    <a:pt x="1053311" y="0"/>
                  </a:lnTo>
                  <a:lnTo>
                    <a:pt x="4247881" y="0"/>
                  </a:lnTo>
                  <a:lnTo>
                    <a:pt x="4486009" y="457200"/>
                  </a:lnTo>
                  <a:lnTo>
                    <a:pt x="4247881" y="914400"/>
                  </a:lnTo>
                  <a:lnTo>
                    <a:pt x="1053311" y="914400"/>
                  </a:lnTo>
                  <a:lnTo>
                    <a:pt x="238128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2225" cap="flat" cmpd="sng" algn="ctr">
              <a:gradFill flip="none" rotWithShape="1">
                <a:gsLst>
                  <a:gs pos="39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27000" dir="2700000" algn="tl" rotWithShape="0">
                <a:prstClr val="black">
                  <a:alpha val="21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14"/>
            <p:cNvSpPr/>
            <p:nvPr/>
          </p:nvSpPr>
          <p:spPr>
            <a:xfrm>
              <a:off x="6919" y="5110"/>
              <a:ext cx="390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Tx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赵予涵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19160200064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256790" y="1976755"/>
            <a:ext cx="4486275" cy="554990"/>
            <a:chOff x="5338" y="4963"/>
            <a:chExt cx="7065" cy="874"/>
          </a:xfrm>
        </p:grpSpPr>
        <p:sp>
          <p:nvSpPr>
            <p:cNvPr id="29" name="任意多边形 28"/>
            <p:cNvSpPr/>
            <p:nvPr/>
          </p:nvSpPr>
          <p:spPr>
            <a:xfrm>
              <a:off x="5338" y="4963"/>
              <a:ext cx="7065" cy="874"/>
            </a:xfrm>
            <a:custGeom>
              <a:avLst/>
              <a:gdLst>
                <a:gd name="connsiteX0" fmla="*/ 238128 w 4486009"/>
                <a:gd name="connsiteY0" fmla="*/ 0 h 914400"/>
                <a:gd name="connsiteX1" fmla="*/ 1053311 w 4486009"/>
                <a:gd name="connsiteY1" fmla="*/ 0 h 914400"/>
                <a:gd name="connsiteX2" fmla="*/ 4247881 w 4486009"/>
                <a:gd name="connsiteY2" fmla="*/ 0 h 914400"/>
                <a:gd name="connsiteX3" fmla="*/ 4486009 w 4486009"/>
                <a:gd name="connsiteY3" fmla="*/ 457200 h 914400"/>
                <a:gd name="connsiteX4" fmla="*/ 4247881 w 4486009"/>
                <a:gd name="connsiteY4" fmla="*/ 914400 h 914400"/>
                <a:gd name="connsiteX5" fmla="*/ 1053311 w 4486009"/>
                <a:gd name="connsiteY5" fmla="*/ 914400 h 914400"/>
                <a:gd name="connsiteX6" fmla="*/ 238128 w 4486009"/>
                <a:gd name="connsiteY6" fmla="*/ 914400 h 914400"/>
                <a:gd name="connsiteX7" fmla="*/ 0 w 4486009"/>
                <a:gd name="connsiteY7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6009" h="914400">
                  <a:moveTo>
                    <a:pt x="238128" y="0"/>
                  </a:moveTo>
                  <a:lnTo>
                    <a:pt x="1053311" y="0"/>
                  </a:lnTo>
                  <a:lnTo>
                    <a:pt x="4247881" y="0"/>
                  </a:lnTo>
                  <a:lnTo>
                    <a:pt x="4486009" y="457200"/>
                  </a:lnTo>
                  <a:lnTo>
                    <a:pt x="4247881" y="914400"/>
                  </a:lnTo>
                  <a:lnTo>
                    <a:pt x="1053311" y="914400"/>
                  </a:lnTo>
                  <a:lnTo>
                    <a:pt x="238128" y="9144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2225" cap="flat" cmpd="sng" algn="ctr">
              <a:gradFill flip="none" rotWithShape="1">
                <a:gsLst>
                  <a:gs pos="39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  <a:miter lim="800000"/>
            </a:ln>
            <a:effectLst>
              <a:outerShdw blurRad="254000" dist="127000" dir="2700000" algn="tl" rotWithShape="0">
                <a:prstClr val="black">
                  <a:alpha val="21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矩形 14"/>
            <p:cNvSpPr/>
            <p:nvPr/>
          </p:nvSpPr>
          <p:spPr>
            <a:xfrm>
              <a:off x="6919" y="5110"/>
              <a:ext cx="390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Tx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祝子佳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19030500105 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Rectangle 3"/>
          <p:cNvSpPr/>
          <p:nvPr/>
        </p:nvSpPr>
        <p:spPr>
          <a:xfrm>
            <a:off x="-36512" y="1063625"/>
            <a:ext cx="9180513" cy="218757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Rectangle 3"/>
          <p:cNvSpPr/>
          <p:nvPr/>
        </p:nvSpPr>
        <p:spPr>
          <a:xfrm>
            <a:off x="-19050" y="2640013"/>
            <a:ext cx="9182100" cy="2570163"/>
          </a:xfrm>
          <a:prstGeom prst="rect">
            <a:avLst/>
          </a:prstGeom>
          <a:solidFill>
            <a:srgbClr val="55899D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63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6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7" name="矩形 14"/>
          <p:cNvSpPr/>
          <p:nvPr/>
        </p:nvSpPr>
        <p:spPr>
          <a:xfrm>
            <a:off x="4532630" y="2687638"/>
            <a:ext cx="409575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Tx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欢迎老师同学批评指正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8" name="组合 11"/>
          <p:cNvGrpSpPr/>
          <p:nvPr/>
        </p:nvGrpSpPr>
        <p:grpSpPr>
          <a:xfrm rot="2820000">
            <a:off x="101600" y="244475"/>
            <a:ext cx="541338" cy="512763"/>
            <a:chOff x="2646" y="3580"/>
            <a:chExt cx="4140" cy="3927"/>
          </a:xfrm>
        </p:grpSpPr>
        <p:sp>
          <p:nvSpPr>
            <p:cNvPr id="14" name="椭圆 13"/>
            <p:cNvSpPr/>
            <p:nvPr/>
          </p:nvSpPr>
          <p:spPr>
            <a:xfrm>
              <a:off x="2643" y="3576"/>
              <a:ext cx="3448" cy="3599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333" y="3904"/>
              <a:ext cx="3448" cy="3599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371" name="Group 21"/>
          <p:cNvGrpSpPr/>
          <p:nvPr/>
        </p:nvGrpSpPr>
        <p:grpSpPr>
          <a:xfrm>
            <a:off x="-133985" y="2248535"/>
            <a:ext cx="4760913" cy="2717800"/>
            <a:chOff x="1091650" y="2292968"/>
            <a:chExt cx="5947287" cy="3325345"/>
          </a:xfrm>
        </p:grpSpPr>
        <p:grpSp>
          <p:nvGrpSpPr>
            <p:cNvPr id="15372" name="Group 22"/>
            <p:cNvGrpSpPr/>
            <p:nvPr/>
          </p:nvGrpSpPr>
          <p:grpSpPr>
            <a:xfrm>
              <a:off x="1091650" y="2292968"/>
              <a:ext cx="5947287" cy="3325345"/>
              <a:chOff x="1763688" y="1124744"/>
              <a:chExt cx="5652564" cy="3166095"/>
            </a:xfrm>
          </p:grpSpPr>
          <p:sp>
            <p:nvSpPr>
              <p:cNvPr id="24" name="Rectangle 26"/>
              <p:cNvSpPr/>
              <p:nvPr/>
            </p:nvSpPr>
            <p:spPr>
              <a:xfrm>
                <a:off x="2700901" y="1397799"/>
                <a:ext cx="3744344" cy="23040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pic>
            <p:nvPicPr>
              <p:cNvPr id="15374" name="Picture 3" descr="F:\Trabajos\Envato\Graphic River\Duckson\Elements\laptop.png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763688" y="1124744"/>
                <a:ext cx="5652564" cy="3166095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3" name="Rectangle 23"/>
            <p:cNvSpPr/>
            <p:nvPr/>
          </p:nvSpPr>
          <p:spPr>
            <a:xfrm>
              <a:off x="2279212" y="2601090"/>
              <a:ext cx="3572164" cy="2265881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537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2397125"/>
            <a:ext cx="2392363" cy="1531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015615" y="1063625"/>
            <a:ext cx="31134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/>
              <a:t>感谢观看</a:t>
            </a:r>
            <a:endParaRPr lang="zh-CN" altLang="en-US" sz="5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4763" y="1498600"/>
            <a:ext cx="4937125" cy="4606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6" name="TextBox 12"/>
          <p:cNvSpPr txBox="1"/>
          <p:nvPr/>
        </p:nvSpPr>
        <p:spPr>
          <a:xfrm>
            <a:off x="500063" y="500063"/>
            <a:ext cx="1201737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Tx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7" name="矩形 22"/>
          <p:cNvSpPr/>
          <p:nvPr/>
        </p:nvSpPr>
        <p:spPr>
          <a:xfrm>
            <a:off x="1371600" y="1979613"/>
            <a:ext cx="135445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8" name="矩形 22"/>
          <p:cNvSpPr/>
          <p:nvPr/>
        </p:nvSpPr>
        <p:spPr>
          <a:xfrm>
            <a:off x="1524635" y="3581400"/>
            <a:ext cx="128651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9" name="矩形 22"/>
          <p:cNvSpPr/>
          <p:nvPr/>
        </p:nvSpPr>
        <p:spPr>
          <a:xfrm>
            <a:off x="1438275" y="5432425"/>
            <a:ext cx="133096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PPT世界-3"/>
          <p:cNvSpPr/>
          <p:nvPr/>
        </p:nvSpPr>
        <p:spPr>
          <a:xfrm flipH="1" flipV="1">
            <a:off x="1297305" y="1498600"/>
            <a:ext cx="2003425" cy="1329690"/>
          </a:xfrm>
          <a:prstGeom prst="rect">
            <a:avLst/>
          </a:prstGeom>
          <a:noFill/>
          <a:ln w="12700" cap="flat" cmpd="sng" algn="ctr">
            <a:gradFill flip="none" rotWithShape="1">
              <a:gsLst>
                <a:gs pos="0">
                  <a:srgbClr val="55899D"/>
                </a:gs>
                <a:gs pos="32000">
                  <a:schemeClr val="accent1">
                    <a:alpha val="0"/>
                  </a:schemeClr>
                </a:gs>
                <a:gs pos="72000">
                  <a:schemeClr val="accent1">
                    <a:alpha val="0"/>
                  </a:schemeClr>
                </a:gs>
                <a:gs pos="100000">
                  <a:srgbClr val="1F1D2B"/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itchFamily="34" charset="-122"/>
              <a:ea typeface="思源黑体 CN Bold" pitchFamily="34" charset="-122"/>
              <a:cs typeface="思源黑体 CN Bold" pitchFamily="34" charset="-122"/>
            </a:endParaRPr>
          </a:p>
        </p:txBody>
      </p:sp>
      <p:sp>
        <p:nvSpPr>
          <p:cNvPr id="48" name="PPT世界-3"/>
          <p:cNvSpPr/>
          <p:nvPr/>
        </p:nvSpPr>
        <p:spPr>
          <a:xfrm flipH="1" flipV="1">
            <a:off x="1297940" y="3101340"/>
            <a:ext cx="2002155" cy="1329055"/>
          </a:xfrm>
          <a:prstGeom prst="rect">
            <a:avLst/>
          </a:prstGeom>
          <a:noFill/>
          <a:ln w="12700" cap="flat" cmpd="sng" algn="ctr">
            <a:gradFill flip="none" rotWithShape="1">
              <a:gsLst>
                <a:gs pos="0">
                  <a:srgbClr val="55899D"/>
                </a:gs>
                <a:gs pos="32000">
                  <a:schemeClr val="accent1">
                    <a:alpha val="0"/>
                  </a:schemeClr>
                </a:gs>
                <a:gs pos="72000">
                  <a:schemeClr val="accent1">
                    <a:alpha val="0"/>
                  </a:schemeClr>
                </a:gs>
                <a:gs pos="100000">
                  <a:srgbClr val="1F1D2B"/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itchFamily="34" charset="-122"/>
              <a:ea typeface="思源黑体 CN Bold" pitchFamily="34" charset="-122"/>
              <a:cs typeface="思源黑体 CN Bold" pitchFamily="34" charset="-122"/>
            </a:endParaRPr>
          </a:p>
        </p:txBody>
      </p:sp>
      <p:sp>
        <p:nvSpPr>
          <p:cNvPr id="51" name="PPT世界-3"/>
          <p:cNvSpPr/>
          <p:nvPr/>
        </p:nvSpPr>
        <p:spPr>
          <a:xfrm flipH="1" flipV="1">
            <a:off x="1297940" y="4867275"/>
            <a:ext cx="2001520" cy="1328420"/>
          </a:xfrm>
          <a:prstGeom prst="rect">
            <a:avLst/>
          </a:prstGeom>
          <a:noFill/>
          <a:ln w="12700" cap="flat" cmpd="sng" algn="ctr">
            <a:gradFill flip="none" rotWithShape="1">
              <a:gsLst>
                <a:gs pos="0">
                  <a:srgbClr val="55899D"/>
                </a:gs>
                <a:gs pos="32000">
                  <a:schemeClr val="accent1">
                    <a:alpha val="0"/>
                  </a:schemeClr>
                </a:gs>
                <a:gs pos="72000">
                  <a:schemeClr val="accent1">
                    <a:alpha val="0"/>
                  </a:schemeClr>
                </a:gs>
                <a:gs pos="100000">
                  <a:srgbClr val="1F1D2B"/>
                </a:gs>
              </a:gsLst>
              <a:lin ang="13500000" scaled="1"/>
              <a:tileRect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itchFamily="34" charset="-122"/>
              <a:ea typeface="思源黑体 CN Bold" pitchFamily="34" charset="-122"/>
              <a:cs typeface="思源黑体 CN Bold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Rectangle 3"/>
          <p:cNvSpPr/>
          <p:nvPr/>
        </p:nvSpPr>
        <p:spPr>
          <a:xfrm>
            <a:off x="-36512" y="1063625"/>
            <a:ext cx="9180513" cy="2187575"/>
          </a:xfrm>
          <a:prstGeom prst="rect">
            <a:avLst/>
          </a:prstGeom>
          <a:solidFill>
            <a:srgbClr val="1F1D2B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Rectangle 3"/>
          <p:cNvSpPr/>
          <p:nvPr/>
        </p:nvSpPr>
        <p:spPr>
          <a:xfrm>
            <a:off x="-19050" y="2640013"/>
            <a:ext cx="9182100" cy="2570163"/>
          </a:xfrm>
          <a:prstGeom prst="rect">
            <a:avLst/>
          </a:prstGeom>
          <a:solidFill>
            <a:srgbClr val="55899D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7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1" name="矩形 14"/>
          <p:cNvSpPr/>
          <p:nvPr/>
        </p:nvSpPr>
        <p:spPr>
          <a:xfrm>
            <a:off x="4638675" y="3509963"/>
            <a:ext cx="40957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Tx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52" name="组合 11"/>
          <p:cNvGrpSpPr/>
          <p:nvPr/>
        </p:nvGrpSpPr>
        <p:grpSpPr>
          <a:xfrm rot="2820000">
            <a:off x="101600" y="244475"/>
            <a:ext cx="541338" cy="512763"/>
            <a:chOff x="2646" y="3580"/>
            <a:chExt cx="4140" cy="3927"/>
          </a:xfrm>
        </p:grpSpPr>
        <p:sp>
          <p:nvSpPr>
            <p:cNvPr id="14" name="椭圆 13"/>
            <p:cNvSpPr/>
            <p:nvPr/>
          </p:nvSpPr>
          <p:spPr>
            <a:xfrm>
              <a:off x="2643" y="3576"/>
              <a:ext cx="3448" cy="3599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333" y="3904"/>
              <a:ext cx="3448" cy="3599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155" name="Group 21"/>
          <p:cNvGrpSpPr/>
          <p:nvPr/>
        </p:nvGrpSpPr>
        <p:grpSpPr>
          <a:xfrm>
            <a:off x="-19050" y="2152650"/>
            <a:ext cx="4760913" cy="2717800"/>
            <a:chOff x="1091650" y="2292968"/>
            <a:chExt cx="5947287" cy="3325345"/>
          </a:xfrm>
        </p:grpSpPr>
        <p:grpSp>
          <p:nvGrpSpPr>
            <p:cNvPr id="6156" name="Group 22"/>
            <p:cNvGrpSpPr/>
            <p:nvPr/>
          </p:nvGrpSpPr>
          <p:grpSpPr>
            <a:xfrm>
              <a:off x="1091650" y="2292968"/>
              <a:ext cx="5947287" cy="3325345"/>
              <a:chOff x="1763688" y="1124744"/>
              <a:chExt cx="5652564" cy="3166095"/>
            </a:xfrm>
          </p:grpSpPr>
          <p:sp>
            <p:nvSpPr>
              <p:cNvPr id="24" name="Rectangle 26"/>
              <p:cNvSpPr/>
              <p:nvPr/>
            </p:nvSpPr>
            <p:spPr>
              <a:xfrm>
                <a:off x="2700901" y="1397799"/>
                <a:ext cx="3744344" cy="23040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pic>
            <p:nvPicPr>
              <p:cNvPr id="6158" name="Picture 3" descr="F:\Trabajos\Envato\Graphic River\Duckson\Elements\laptop.png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763688" y="1124744"/>
                <a:ext cx="5652564" cy="3166095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3" name="Rectangle 23"/>
            <p:cNvSpPr/>
            <p:nvPr/>
          </p:nvSpPr>
          <p:spPr>
            <a:xfrm>
              <a:off x="2279212" y="2601090"/>
              <a:ext cx="3572164" cy="2265881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6160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2397125"/>
            <a:ext cx="2392363" cy="1531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61" name="文本框 1"/>
          <p:cNvSpPr txBox="1"/>
          <p:nvPr/>
        </p:nvSpPr>
        <p:spPr>
          <a:xfrm>
            <a:off x="4741863" y="2765425"/>
            <a:ext cx="2147887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4400">
                <a:latin typeface="Arial" panose="020B0604020202020204" pitchFamily="34" charset="0"/>
                <a:ea typeface="宋体" panose="02010600030101010101" pitchFamily="2" charset="-122"/>
              </a:rPr>
              <a:t>/1</a:t>
            </a:r>
            <a:endParaRPr lang="en-US" altLang="zh-CN" sz="4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PPT世界-4-5"/>
          <p:cNvSpPr>
            <a:spLocks noEditPoints="1"/>
          </p:cNvSpPr>
          <p:nvPr/>
        </p:nvSpPr>
        <p:spPr>
          <a:xfrm>
            <a:off x="3482975" y="285750"/>
            <a:ext cx="623888" cy="623888"/>
          </a:xfrm>
          <a:custGeom>
            <a:avLst/>
            <a:gdLst/>
            <a:ahLst/>
            <a:cxnLst>
              <a:cxn ang="0">
                <a:pos x="656621" y="198880"/>
              </a:cxn>
              <a:cxn ang="0">
                <a:pos x="517720" y="126273"/>
              </a:cxn>
              <a:cxn ang="0">
                <a:pos x="291612" y="237157"/>
              </a:cxn>
              <a:cxn ang="0">
                <a:pos x="176783" y="0"/>
              </a:cxn>
              <a:cxn ang="0">
                <a:pos x="44985" y="242287"/>
              </a:cxn>
              <a:cxn ang="0">
                <a:pos x="52088" y="266358"/>
              </a:cxn>
              <a:cxn ang="0">
                <a:pos x="241103" y="331073"/>
              </a:cxn>
              <a:cxn ang="0">
                <a:pos x="126273" y="520877"/>
              </a:cxn>
              <a:cxn ang="0">
                <a:pos x="164155" y="732385"/>
              </a:cxn>
              <a:cxn ang="0">
                <a:pos x="782894" y="719757"/>
              </a:cxn>
              <a:cxn ang="0">
                <a:pos x="694503" y="429329"/>
              </a:cxn>
              <a:cxn ang="0">
                <a:pos x="508250" y="258466"/>
              </a:cxn>
              <a:cxn ang="0">
                <a:pos x="757639" y="302661"/>
              </a:cxn>
              <a:cxn ang="0">
                <a:pos x="181912" y="88391"/>
              </a:cxn>
              <a:cxn ang="0">
                <a:pos x="113646" y="88391"/>
              </a:cxn>
              <a:cxn ang="0">
                <a:pos x="151528" y="104570"/>
              </a:cxn>
              <a:cxn ang="0">
                <a:pos x="113646" y="126273"/>
              </a:cxn>
              <a:cxn ang="0">
                <a:pos x="202037" y="211113"/>
              </a:cxn>
              <a:cxn ang="0">
                <a:pos x="555602" y="520877"/>
              </a:cxn>
              <a:cxn ang="0">
                <a:pos x="485363" y="479444"/>
              </a:cxn>
              <a:cxn ang="0">
                <a:pos x="391447" y="577700"/>
              </a:cxn>
              <a:cxn ang="0">
                <a:pos x="368955" y="592300"/>
              </a:cxn>
              <a:cxn ang="0">
                <a:pos x="405258" y="669248"/>
              </a:cxn>
              <a:cxn ang="0">
                <a:pos x="375268" y="643993"/>
              </a:cxn>
              <a:cxn ang="0">
                <a:pos x="413939" y="592300"/>
              </a:cxn>
              <a:cxn ang="0">
                <a:pos x="507855" y="442351"/>
              </a:cxn>
              <a:cxn ang="0">
                <a:pos x="507855" y="442351"/>
              </a:cxn>
              <a:cxn ang="0">
                <a:pos x="358695" y="378820"/>
              </a:cxn>
              <a:cxn ang="0">
                <a:pos x="290823" y="452216"/>
              </a:cxn>
              <a:cxn ang="0">
                <a:pos x="290823" y="452216"/>
              </a:cxn>
              <a:cxn ang="0">
                <a:pos x="308580" y="545342"/>
              </a:cxn>
              <a:cxn ang="0">
                <a:pos x="176783" y="328310"/>
              </a:cxn>
              <a:cxn ang="0">
                <a:pos x="192961" y="382371"/>
              </a:cxn>
              <a:cxn ang="0">
                <a:pos x="113646" y="416702"/>
              </a:cxn>
              <a:cxn ang="0">
                <a:pos x="239919" y="429329"/>
              </a:cxn>
              <a:cxn ang="0">
                <a:pos x="202037" y="526796"/>
              </a:cxn>
              <a:cxn ang="0">
                <a:pos x="151528" y="694503"/>
              </a:cxn>
              <a:cxn ang="0">
                <a:pos x="25255" y="694503"/>
              </a:cxn>
              <a:cxn ang="0">
                <a:pos x="220189" y="544948"/>
              </a:cxn>
              <a:cxn ang="0">
                <a:pos x="189410" y="669248"/>
              </a:cxn>
              <a:cxn ang="0">
                <a:pos x="345673" y="635707"/>
              </a:cxn>
              <a:cxn ang="0">
                <a:pos x="252546" y="656621"/>
              </a:cxn>
              <a:cxn ang="0">
                <a:pos x="730806" y="569413"/>
              </a:cxn>
              <a:cxn ang="0">
                <a:pos x="681875" y="606111"/>
              </a:cxn>
              <a:cxn ang="0">
                <a:pos x="530348" y="757639"/>
              </a:cxn>
              <a:cxn ang="0">
                <a:pos x="429724" y="657805"/>
              </a:cxn>
              <a:cxn ang="0">
                <a:pos x="593484" y="653859"/>
              </a:cxn>
              <a:cxn ang="0">
                <a:pos x="514958" y="559548"/>
              </a:cxn>
              <a:cxn ang="0">
                <a:pos x="631366" y="526796"/>
              </a:cxn>
              <a:cxn ang="0">
                <a:pos x="631366" y="514169"/>
              </a:cxn>
              <a:cxn ang="0">
                <a:pos x="550472" y="416702"/>
              </a:cxn>
              <a:cxn ang="0">
                <a:pos x="606111" y="492466"/>
              </a:cxn>
              <a:cxn ang="0">
                <a:pos x="580857" y="373690"/>
              </a:cxn>
              <a:cxn ang="0">
                <a:pos x="517720" y="367376"/>
              </a:cxn>
              <a:cxn ang="0">
                <a:pos x="358695" y="353565"/>
              </a:cxn>
              <a:cxn ang="0">
                <a:pos x="472341" y="262806"/>
              </a:cxn>
              <a:cxn ang="0">
                <a:pos x="606111" y="25255"/>
              </a:cxn>
              <a:cxn ang="0">
                <a:pos x="622290" y="79315"/>
              </a:cxn>
              <a:cxn ang="0">
                <a:pos x="542975" y="113646"/>
              </a:cxn>
              <a:cxn ang="0">
                <a:pos x="669248" y="126273"/>
              </a:cxn>
              <a:cxn ang="0">
                <a:pos x="580857" y="211113"/>
              </a:cxn>
            </a:cxnLst>
            <a:pathLst>
              <a:path w="1984" h="1984">
                <a:moveTo>
                  <a:pt x="1984" y="1024"/>
                </a:moveTo>
                <a:cubicBezTo>
                  <a:pt x="1984" y="767"/>
                  <a:pt x="1984" y="767"/>
                  <a:pt x="1984" y="767"/>
                </a:cubicBezTo>
                <a:cubicBezTo>
                  <a:pt x="1984" y="696"/>
                  <a:pt x="1938" y="634"/>
                  <a:pt x="1870" y="614"/>
                </a:cubicBezTo>
                <a:cubicBezTo>
                  <a:pt x="1664" y="552"/>
                  <a:pt x="1664" y="552"/>
                  <a:pt x="1664" y="552"/>
                </a:cubicBezTo>
                <a:cubicBezTo>
                  <a:pt x="1664" y="504"/>
                  <a:pt x="1664" y="504"/>
                  <a:pt x="1664" y="504"/>
                </a:cubicBezTo>
                <a:cubicBezTo>
                  <a:pt x="1722" y="463"/>
                  <a:pt x="1760" y="396"/>
                  <a:pt x="1760" y="320"/>
                </a:cubicBezTo>
                <a:cubicBezTo>
                  <a:pt x="1760" y="224"/>
                  <a:pt x="1760" y="224"/>
                  <a:pt x="1760" y="224"/>
                </a:cubicBezTo>
                <a:cubicBezTo>
                  <a:pt x="1760" y="100"/>
                  <a:pt x="1660" y="0"/>
                  <a:pt x="1536" y="0"/>
                </a:cubicBezTo>
                <a:cubicBezTo>
                  <a:pt x="1412" y="0"/>
                  <a:pt x="1312" y="100"/>
                  <a:pt x="1312" y="224"/>
                </a:cubicBezTo>
                <a:cubicBezTo>
                  <a:pt x="1312" y="320"/>
                  <a:pt x="1312" y="320"/>
                  <a:pt x="1312" y="320"/>
                </a:cubicBezTo>
                <a:cubicBezTo>
                  <a:pt x="1312" y="396"/>
                  <a:pt x="1350" y="463"/>
                  <a:pt x="1408" y="504"/>
                </a:cubicBezTo>
                <a:cubicBezTo>
                  <a:pt x="1408" y="552"/>
                  <a:pt x="1408" y="552"/>
                  <a:pt x="1408" y="552"/>
                </a:cubicBezTo>
                <a:cubicBezTo>
                  <a:pt x="1226" y="607"/>
                  <a:pt x="1226" y="607"/>
                  <a:pt x="1226" y="607"/>
                </a:cubicBezTo>
                <a:cubicBezTo>
                  <a:pt x="1158" y="546"/>
                  <a:pt x="1072" y="512"/>
                  <a:pt x="979" y="512"/>
                </a:cubicBezTo>
                <a:cubicBezTo>
                  <a:pt x="888" y="512"/>
                  <a:pt x="804" y="546"/>
                  <a:pt x="739" y="601"/>
                </a:cubicBezTo>
                <a:cubicBezTo>
                  <a:pt x="576" y="552"/>
                  <a:pt x="576" y="552"/>
                  <a:pt x="576" y="552"/>
                </a:cubicBezTo>
                <a:cubicBezTo>
                  <a:pt x="576" y="504"/>
                  <a:pt x="576" y="504"/>
                  <a:pt x="576" y="504"/>
                </a:cubicBezTo>
                <a:cubicBezTo>
                  <a:pt x="634" y="463"/>
                  <a:pt x="672" y="396"/>
                  <a:pt x="672" y="320"/>
                </a:cubicBezTo>
                <a:cubicBezTo>
                  <a:pt x="672" y="224"/>
                  <a:pt x="672" y="224"/>
                  <a:pt x="672" y="224"/>
                </a:cubicBezTo>
                <a:cubicBezTo>
                  <a:pt x="672" y="100"/>
                  <a:pt x="572" y="0"/>
                  <a:pt x="448" y="0"/>
                </a:cubicBezTo>
                <a:cubicBezTo>
                  <a:pt x="324" y="0"/>
                  <a:pt x="224" y="100"/>
                  <a:pt x="224" y="224"/>
                </a:cubicBezTo>
                <a:cubicBezTo>
                  <a:pt x="224" y="320"/>
                  <a:pt x="224" y="320"/>
                  <a:pt x="224" y="320"/>
                </a:cubicBezTo>
                <a:cubicBezTo>
                  <a:pt x="224" y="396"/>
                  <a:pt x="262" y="463"/>
                  <a:pt x="320" y="504"/>
                </a:cubicBezTo>
                <a:cubicBezTo>
                  <a:pt x="320" y="552"/>
                  <a:pt x="320" y="552"/>
                  <a:pt x="320" y="552"/>
                </a:cubicBezTo>
                <a:cubicBezTo>
                  <a:pt x="114" y="614"/>
                  <a:pt x="114" y="614"/>
                  <a:pt x="114" y="614"/>
                </a:cubicBezTo>
                <a:cubicBezTo>
                  <a:pt x="46" y="634"/>
                  <a:pt x="0" y="696"/>
                  <a:pt x="0" y="767"/>
                </a:cubicBezTo>
                <a:cubicBezTo>
                  <a:pt x="0" y="1024"/>
                  <a:pt x="0" y="1024"/>
                  <a:pt x="0" y="1024"/>
                </a:cubicBezTo>
                <a:cubicBezTo>
                  <a:pt x="64" y="1024"/>
                  <a:pt x="64" y="1024"/>
                  <a:pt x="64" y="1024"/>
                </a:cubicBezTo>
                <a:cubicBezTo>
                  <a:pt x="64" y="767"/>
                  <a:pt x="64" y="767"/>
                  <a:pt x="64" y="767"/>
                </a:cubicBezTo>
                <a:cubicBezTo>
                  <a:pt x="64" y="725"/>
                  <a:pt x="91" y="688"/>
                  <a:pt x="132" y="675"/>
                </a:cubicBezTo>
                <a:cubicBezTo>
                  <a:pt x="338" y="613"/>
                  <a:pt x="338" y="613"/>
                  <a:pt x="338" y="613"/>
                </a:cubicBezTo>
                <a:cubicBezTo>
                  <a:pt x="357" y="638"/>
                  <a:pt x="393" y="672"/>
                  <a:pt x="448" y="672"/>
                </a:cubicBezTo>
                <a:cubicBezTo>
                  <a:pt x="503" y="672"/>
                  <a:pt x="539" y="638"/>
                  <a:pt x="558" y="613"/>
                </a:cubicBezTo>
                <a:cubicBezTo>
                  <a:pt x="689" y="653"/>
                  <a:pt x="689" y="653"/>
                  <a:pt x="689" y="653"/>
                </a:cubicBezTo>
                <a:cubicBezTo>
                  <a:pt x="647" y="705"/>
                  <a:pt x="619" y="769"/>
                  <a:pt x="611" y="839"/>
                </a:cubicBezTo>
                <a:cubicBezTo>
                  <a:pt x="570" y="795"/>
                  <a:pt x="512" y="768"/>
                  <a:pt x="448" y="768"/>
                </a:cubicBezTo>
                <a:cubicBezTo>
                  <a:pt x="324" y="768"/>
                  <a:pt x="224" y="868"/>
                  <a:pt x="224" y="992"/>
                </a:cubicBezTo>
                <a:cubicBezTo>
                  <a:pt x="224" y="1088"/>
                  <a:pt x="224" y="1088"/>
                  <a:pt x="224" y="1088"/>
                </a:cubicBezTo>
                <a:cubicBezTo>
                  <a:pt x="224" y="1164"/>
                  <a:pt x="262" y="1231"/>
                  <a:pt x="320" y="1272"/>
                </a:cubicBezTo>
                <a:cubicBezTo>
                  <a:pt x="320" y="1320"/>
                  <a:pt x="320" y="1320"/>
                  <a:pt x="320" y="1320"/>
                </a:cubicBezTo>
                <a:cubicBezTo>
                  <a:pt x="114" y="1382"/>
                  <a:pt x="114" y="1382"/>
                  <a:pt x="114" y="1382"/>
                </a:cubicBezTo>
                <a:cubicBezTo>
                  <a:pt x="46" y="1402"/>
                  <a:pt x="0" y="1464"/>
                  <a:pt x="0" y="1535"/>
                </a:cubicBezTo>
                <a:cubicBezTo>
                  <a:pt x="0" y="1824"/>
                  <a:pt x="0" y="1824"/>
                  <a:pt x="0" y="1824"/>
                </a:cubicBezTo>
                <a:cubicBezTo>
                  <a:pt x="384" y="1824"/>
                  <a:pt x="384" y="1824"/>
                  <a:pt x="384" y="1824"/>
                </a:cubicBezTo>
                <a:cubicBezTo>
                  <a:pt x="402" y="1824"/>
                  <a:pt x="416" y="1838"/>
                  <a:pt x="416" y="1856"/>
                </a:cubicBezTo>
                <a:cubicBezTo>
                  <a:pt x="416" y="1984"/>
                  <a:pt x="416" y="1984"/>
                  <a:pt x="416" y="1984"/>
                </a:cubicBezTo>
                <a:cubicBezTo>
                  <a:pt x="1568" y="1984"/>
                  <a:pt x="1568" y="1984"/>
                  <a:pt x="1568" y="1984"/>
                </a:cubicBezTo>
                <a:cubicBezTo>
                  <a:pt x="1568" y="1856"/>
                  <a:pt x="1568" y="1856"/>
                  <a:pt x="1568" y="1856"/>
                </a:cubicBezTo>
                <a:cubicBezTo>
                  <a:pt x="1568" y="1838"/>
                  <a:pt x="1582" y="1824"/>
                  <a:pt x="1600" y="1824"/>
                </a:cubicBezTo>
                <a:cubicBezTo>
                  <a:pt x="1984" y="1824"/>
                  <a:pt x="1984" y="1824"/>
                  <a:pt x="1984" y="1824"/>
                </a:cubicBezTo>
                <a:cubicBezTo>
                  <a:pt x="1984" y="1535"/>
                  <a:pt x="1984" y="1535"/>
                  <a:pt x="1984" y="1535"/>
                </a:cubicBezTo>
                <a:cubicBezTo>
                  <a:pt x="1984" y="1464"/>
                  <a:pt x="1938" y="1402"/>
                  <a:pt x="1870" y="1382"/>
                </a:cubicBezTo>
                <a:cubicBezTo>
                  <a:pt x="1664" y="1320"/>
                  <a:pt x="1664" y="1320"/>
                  <a:pt x="1664" y="1320"/>
                </a:cubicBezTo>
                <a:cubicBezTo>
                  <a:pt x="1664" y="1272"/>
                  <a:pt x="1664" y="1272"/>
                  <a:pt x="1664" y="1272"/>
                </a:cubicBezTo>
                <a:cubicBezTo>
                  <a:pt x="1722" y="1231"/>
                  <a:pt x="1760" y="1164"/>
                  <a:pt x="1760" y="1088"/>
                </a:cubicBezTo>
                <a:cubicBezTo>
                  <a:pt x="1760" y="992"/>
                  <a:pt x="1760" y="992"/>
                  <a:pt x="1760" y="992"/>
                </a:cubicBezTo>
                <a:cubicBezTo>
                  <a:pt x="1760" y="869"/>
                  <a:pt x="1660" y="768"/>
                  <a:pt x="1536" y="768"/>
                </a:cubicBezTo>
                <a:cubicBezTo>
                  <a:pt x="1473" y="768"/>
                  <a:pt x="1417" y="794"/>
                  <a:pt x="1376" y="836"/>
                </a:cubicBezTo>
                <a:cubicBezTo>
                  <a:pt x="1376" y="805"/>
                  <a:pt x="1376" y="805"/>
                  <a:pt x="1376" y="805"/>
                </a:cubicBezTo>
                <a:cubicBezTo>
                  <a:pt x="1376" y="742"/>
                  <a:pt x="1342" y="685"/>
                  <a:pt x="1288" y="655"/>
                </a:cubicBezTo>
                <a:cubicBezTo>
                  <a:pt x="1426" y="613"/>
                  <a:pt x="1426" y="613"/>
                  <a:pt x="1426" y="613"/>
                </a:cubicBezTo>
                <a:cubicBezTo>
                  <a:pt x="1445" y="638"/>
                  <a:pt x="1481" y="672"/>
                  <a:pt x="1536" y="672"/>
                </a:cubicBezTo>
                <a:cubicBezTo>
                  <a:pt x="1591" y="672"/>
                  <a:pt x="1627" y="638"/>
                  <a:pt x="1646" y="613"/>
                </a:cubicBezTo>
                <a:cubicBezTo>
                  <a:pt x="1852" y="675"/>
                  <a:pt x="1852" y="675"/>
                  <a:pt x="1852" y="675"/>
                </a:cubicBezTo>
                <a:cubicBezTo>
                  <a:pt x="1893" y="688"/>
                  <a:pt x="1920" y="725"/>
                  <a:pt x="1920" y="767"/>
                </a:cubicBezTo>
                <a:cubicBezTo>
                  <a:pt x="1920" y="1024"/>
                  <a:pt x="1920" y="1024"/>
                  <a:pt x="1920" y="1024"/>
                </a:cubicBezTo>
                <a:lnTo>
                  <a:pt x="1984" y="1024"/>
                </a:lnTo>
                <a:close/>
                <a:moveTo>
                  <a:pt x="448" y="64"/>
                </a:moveTo>
                <a:cubicBezTo>
                  <a:pt x="536" y="64"/>
                  <a:pt x="608" y="136"/>
                  <a:pt x="608" y="224"/>
                </a:cubicBezTo>
                <a:cubicBezTo>
                  <a:pt x="461" y="224"/>
                  <a:pt x="461" y="224"/>
                  <a:pt x="461" y="224"/>
                </a:cubicBezTo>
                <a:cubicBezTo>
                  <a:pt x="441" y="224"/>
                  <a:pt x="421" y="216"/>
                  <a:pt x="407" y="201"/>
                </a:cubicBezTo>
                <a:cubicBezTo>
                  <a:pt x="384" y="179"/>
                  <a:pt x="384" y="179"/>
                  <a:pt x="384" y="179"/>
                </a:cubicBezTo>
                <a:cubicBezTo>
                  <a:pt x="361" y="201"/>
                  <a:pt x="361" y="201"/>
                  <a:pt x="361" y="201"/>
                </a:cubicBezTo>
                <a:cubicBezTo>
                  <a:pt x="347" y="216"/>
                  <a:pt x="327" y="224"/>
                  <a:pt x="307" y="224"/>
                </a:cubicBezTo>
                <a:cubicBezTo>
                  <a:pt x="288" y="224"/>
                  <a:pt x="288" y="224"/>
                  <a:pt x="288" y="224"/>
                </a:cubicBezTo>
                <a:cubicBezTo>
                  <a:pt x="288" y="136"/>
                  <a:pt x="360" y="64"/>
                  <a:pt x="448" y="64"/>
                </a:cubicBezTo>
                <a:close/>
                <a:moveTo>
                  <a:pt x="288" y="320"/>
                </a:moveTo>
                <a:cubicBezTo>
                  <a:pt x="288" y="288"/>
                  <a:pt x="288" y="288"/>
                  <a:pt x="288" y="288"/>
                </a:cubicBezTo>
                <a:cubicBezTo>
                  <a:pt x="307" y="288"/>
                  <a:pt x="307" y="288"/>
                  <a:pt x="307" y="288"/>
                </a:cubicBezTo>
                <a:cubicBezTo>
                  <a:pt x="335" y="288"/>
                  <a:pt x="361" y="280"/>
                  <a:pt x="384" y="265"/>
                </a:cubicBezTo>
                <a:cubicBezTo>
                  <a:pt x="407" y="280"/>
                  <a:pt x="433" y="288"/>
                  <a:pt x="461" y="288"/>
                </a:cubicBezTo>
                <a:cubicBezTo>
                  <a:pt x="608" y="288"/>
                  <a:pt x="608" y="288"/>
                  <a:pt x="608" y="288"/>
                </a:cubicBezTo>
                <a:cubicBezTo>
                  <a:pt x="608" y="320"/>
                  <a:pt x="608" y="320"/>
                  <a:pt x="608" y="320"/>
                </a:cubicBezTo>
                <a:cubicBezTo>
                  <a:pt x="608" y="408"/>
                  <a:pt x="536" y="480"/>
                  <a:pt x="448" y="480"/>
                </a:cubicBezTo>
                <a:cubicBezTo>
                  <a:pt x="360" y="480"/>
                  <a:pt x="288" y="408"/>
                  <a:pt x="288" y="320"/>
                </a:cubicBezTo>
                <a:close/>
                <a:moveTo>
                  <a:pt x="448" y="608"/>
                </a:moveTo>
                <a:cubicBezTo>
                  <a:pt x="414" y="608"/>
                  <a:pt x="392" y="579"/>
                  <a:pt x="384" y="567"/>
                </a:cubicBezTo>
                <a:cubicBezTo>
                  <a:pt x="384" y="535"/>
                  <a:pt x="384" y="535"/>
                  <a:pt x="384" y="535"/>
                </a:cubicBezTo>
                <a:cubicBezTo>
                  <a:pt x="404" y="541"/>
                  <a:pt x="426" y="544"/>
                  <a:pt x="448" y="544"/>
                </a:cubicBezTo>
                <a:cubicBezTo>
                  <a:pt x="470" y="544"/>
                  <a:pt x="492" y="541"/>
                  <a:pt x="512" y="535"/>
                </a:cubicBezTo>
                <a:cubicBezTo>
                  <a:pt x="512" y="567"/>
                  <a:pt x="512" y="567"/>
                  <a:pt x="512" y="567"/>
                </a:cubicBezTo>
                <a:cubicBezTo>
                  <a:pt x="504" y="579"/>
                  <a:pt x="482" y="608"/>
                  <a:pt x="448" y="608"/>
                </a:cubicBezTo>
                <a:close/>
                <a:moveTo>
                  <a:pt x="1328" y="1170"/>
                </a:moveTo>
                <a:cubicBezTo>
                  <a:pt x="1344" y="1211"/>
                  <a:pt x="1372" y="1246"/>
                  <a:pt x="1408" y="1272"/>
                </a:cubicBezTo>
                <a:cubicBezTo>
                  <a:pt x="1408" y="1320"/>
                  <a:pt x="1408" y="1320"/>
                  <a:pt x="1408" y="1320"/>
                </a:cubicBezTo>
                <a:cubicBezTo>
                  <a:pt x="1202" y="1382"/>
                  <a:pt x="1202" y="1382"/>
                  <a:pt x="1202" y="1382"/>
                </a:cubicBezTo>
                <a:cubicBezTo>
                  <a:pt x="1195" y="1384"/>
                  <a:pt x="1189" y="1387"/>
                  <a:pt x="1182" y="1390"/>
                </a:cubicBezTo>
                <a:cubicBezTo>
                  <a:pt x="1152" y="1383"/>
                  <a:pt x="1152" y="1383"/>
                  <a:pt x="1152" y="1383"/>
                </a:cubicBezTo>
                <a:cubicBezTo>
                  <a:pt x="1152" y="1320"/>
                  <a:pt x="1152" y="1320"/>
                  <a:pt x="1152" y="1320"/>
                </a:cubicBezTo>
                <a:cubicBezTo>
                  <a:pt x="1186" y="1292"/>
                  <a:pt x="1213" y="1256"/>
                  <a:pt x="1230" y="1215"/>
                </a:cubicBezTo>
                <a:cubicBezTo>
                  <a:pt x="1267" y="1211"/>
                  <a:pt x="1301" y="1196"/>
                  <a:pt x="1328" y="1170"/>
                </a:cubicBezTo>
                <a:close/>
                <a:moveTo>
                  <a:pt x="992" y="1376"/>
                </a:moveTo>
                <a:cubicBezTo>
                  <a:pt x="1026" y="1376"/>
                  <a:pt x="1058" y="1369"/>
                  <a:pt x="1088" y="1357"/>
                </a:cubicBezTo>
                <a:cubicBezTo>
                  <a:pt x="1088" y="1392"/>
                  <a:pt x="1088" y="1392"/>
                  <a:pt x="1088" y="1392"/>
                </a:cubicBezTo>
                <a:cubicBezTo>
                  <a:pt x="992" y="1464"/>
                  <a:pt x="992" y="1464"/>
                  <a:pt x="992" y="1464"/>
                </a:cubicBezTo>
                <a:cubicBezTo>
                  <a:pt x="896" y="1392"/>
                  <a:pt x="896" y="1392"/>
                  <a:pt x="896" y="1392"/>
                </a:cubicBezTo>
                <a:cubicBezTo>
                  <a:pt x="896" y="1357"/>
                  <a:pt x="896" y="1357"/>
                  <a:pt x="896" y="1357"/>
                </a:cubicBezTo>
                <a:cubicBezTo>
                  <a:pt x="926" y="1369"/>
                  <a:pt x="958" y="1376"/>
                  <a:pt x="992" y="1376"/>
                </a:cubicBezTo>
                <a:close/>
                <a:moveTo>
                  <a:pt x="857" y="1443"/>
                </a:moveTo>
                <a:cubicBezTo>
                  <a:pt x="935" y="1501"/>
                  <a:pt x="935" y="1501"/>
                  <a:pt x="935" y="1501"/>
                </a:cubicBezTo>
                <a:cubicBezTo>
                  <a:pt x="854" y="1549"/>
                  <a:pt x="854" y="1549"/>
                  <a:pt x="854" y="1549"/>
                </a:cubicBezTo>
                <a:cubicBezTo>
                  <a:pt x="834" y="1448"/>
                  <a:pt x="834" y="1448"/>
                  <a:pt x="834" y="1448"/>
                </a:cubicBezTo>
                <a:lnTo>
                  <a:pt x="857" y="1443"/>
                </a:lnTo>
                <a:close/>
                <a:moveTo>
                  <a:pt x="957" y="1696"/>
                </a:moveTo>
                <a:cubicBezTo>
                  <a:pt x="1027" y="1696"/>
                  <a:pt x="1027" y="1696"/>
                  <a:pt x="1027" y="1696"/>
                </a:cubicBezTo>
                <a:cubicBezTo>
                  <a:pt x="1052" y="1920"/>
                  <a:pt x="1052" y="1920"/>
                  <a:pt x="1052" y="1920"/>
                </a:cubicBezTo>
                <a:cubicBezTo>
                  <a:pt x="932" y="1920"/>
                  <a:pt x="932" y="1920"/>
                  <a:pt x="932" y="1920"/>
                </a:cubicBezTo>
                <a:lnTo>
                  <a:pt x="957" y="1696"/>
                </a:lnTo>
                <a:close/>
                <a:moveTo>
                  <a:pt x="1033" y="1632"/>
                </a:moveTo>
                <a:cubicBezTo>
                  <a:pt x="951" y="1632"/>
                  <a:pt x="951" y="1632"/>
                  <a:pt x="951" y="1632"/>
                </a:cubicBezTo>
                <a:cubicBezTo>
                  <a:pt x="933" y="1577"/>
                  <a:pt x="933" y="1577"/>
                  <a:pt x="933" y="1577"/>
                </a:cubicBezTo>
                <a:cubicBezTo>
                  <a:pt x="992" y="1541"/>
                  <a:pt x="992" y="1541"/>
                  <a:pt x="992" y="1541"/>
                </a:cubicBezTo>
                <a:cubicBezTo>
                  <a:pt x="1051" y="1577"/>
                  <a:pt x="1051" y="1577"/>
                  <a:pt x="1051" y="1577"/>
                </a:cubicBezTo>
                <a:lnTo>
                  <a:pt x="1033" y="1632"/>
                </a:lnTo>
                <a:close/>
                <a:moveTo>
                  <a:pt x="1049" y="1501"/>
                </a:moveTo>
                <a:cubicBezTo>
                  <a:pt x="1127" y="1443"/>
                  <a:pt x="1127" y="1443"/>
                  <a:pt x="1127" y="1443"/>
                </a:cubicBezTo>
                <a:cubicBezTo>
                  <a:pt x="1150" y="1448"/>
                  <a:pt x="1150" y="1448"/>
                  <a:pt x="1150" y="1448"/>
                </a:cubicBezTo>
                <a:cubicBezTo>
                  <a:pt x="1130" y="1549"/>
                  <a:pt x="1130" y="1549"/>
                  <a:pt x="1130" y="1549"/>
                </a:cubicBezTo>
                <a:lnTo>
                  <a:pt x="1049" y="1501"/>
                </a:lnTo>
                <a:close/>
                <a:moveTo>
                  <a:pt x="1287" y="1121"/>
                </a:moveTo>
                <a:cubicBezTo>
                  <a:pt x="1276" y="1133"/>
                  <a:pt x="1262" y="1141"/>
                  <a:pt x="1247" y="1146"/>
                </a:cubicBezTo>
                <a:cubicBezTo>
                  <a:pt x="1248" y="1138"/>
                  <a:pt x="1248" y="1129"/>
                  <a:pt x="1248" y="1120"/>
                </a:cubicBezTo>
                <a:cubicBezTo>
                  <a:pt x="1248" y="967"/>
                  <a:pt x="1248" y="967"/>
                  <a:pt x="1248" y="967"/>
                </a:cubicBezTo>
                <a:cubicBezTo>
                  <a:pt x="1282" y="980"/>
                  <a:pt x="1308" y="1010"/>
                  <a:pt x="1312" y="1046"/>
                </a:cubicBezTo>
                <a:cubicBezTo>
                  <a:pt x="1314" y="1074"/>
                  <a:pt x="1305" y="1100"/>
                  <a:pt x="1287" y="1121"/>
                </a:cubicBezTo>
                <a:close/>
                <a:moveTo>
                  <a:pt x="1184" y="1120"/>
                </a:moveTo>
                <a:cubicBezTo>
                  <a:pt x="1184" y="1226"/>
                  <a:pt x="1098" y="1312"/>
                  <a:pt x="992" y="1312"/>
                </a:cubicBezTo>
                <a:cubicBezTo>
                  <a:pt x="886" y="1312"/>
                  <a:pt x="800" y="1226"/>
                  <a:pt x="800" y="1120"/>
                </a:cubicBezTo>
                <a:cubicBezTo>
                  <a:pt x="800" y="960"/>
                  <a:pt x="800" y="960"/>
                  <a:pt x="800" y="960"/>
                </a:cubicBezTo>
                <a:cubicBezTo>
                  <a:pt x="909" y="960"/>
                  <a:pt x="909" y="960"/>
                  <a:pt x="909" y="960"/>
                </a:cubicBezTo>
                <a:cubicBezTo>
                  <a:pt x="978" y="960"/>
                  <a:pt x="1046" y="943"/>
                  <a:pt x="1107" y="909"/>
                </a:cubicBezTo>
                <a:cubicBezTo>
                  <a:pt x="1132" y="960"/>
                  <a:pt x="1132" y="960"/>
                  <a:pt x="1132" y="960"/>
                </a:cubicBezTo>
                <a:cubicBezTo>
                  <a:pt x="1184" y="960"/>
                  <a:pt x="1184" y="960"/>
                  <a:pt x="1184" y="960"/>
                </a:cubicBezTo>
                <a:lnTo>
                  <a:pt x="1184" y="1120"/>
                </a:lnTo>
                <a:close/>
                <a:moveTo>
                  <a:pt x="737" y="1146"/>
                </a:moveTo>
                <a:cubicBezTo>
                  <a:pt x="722" y="1141"/>
                  <a:pt x="708" y="1133"/>
                  <a:pt x="697" y="1121"/>
                </a:cubicBezTo>
                <a:cubicBezTo>
                  <a:pt x="679" y="1100"/>
                  <a:pt x="670" y="1074"/>
                  <a:pt x="672" y="1046"/>
                </a:cubicBezTo>
                <a:cubicBezTo>
                  <a:pt x="676" y="1010"/>
                  <a:pt x="702" y="980"/>
                  <a:pt x="736" y="967"/>
                </a:cubicBezTo>
                <a:cubicBezTo>
                  <a:pt x="736" y="1120"/>
                  <a:pt x="736" y="1120"/>
                  <a:pt x="736" y="1120"/>
                </a:cubicBezTo>
                <a:cubicBezTo>
                  <a:pt x="736" y="1129"/>
                  <a:pt x="736" y="1138"/>
                  <a:pt x="737" y="1146"/>
                </a:cubicBezTo>
                <a:close/>
                <a:moveTo>
                  <a:pt x="754" y="1215"/>
                </a:moveTo>
                <a:cubicBezTo>
                  <a:pt x="771" y="1256"/>
                  <a:pt x="798" y="1292"/>
                  <a:pt x="832" y="1320"/>
                </a:cubicBezTo>
                <a:cubicBezTo>
                  <a:pt x="832" y="1383"/>
                  <a:pt x="832" y="1383"/>
                  <a:pt x="832" y="1383"/>
                </a:cubicBezTo>
                <a:cubicBezTo>
                  <a:pt x="802" y="1390"/>
                  <a:pt x="802" y="1390"/>
                  <a:pt x="802" y="1390"/>
                </a:cubicBezTo>
                <a:cubicBezTo>
                  <a:pt x="795" y="1387"/>
                  <a:pt x="789" y="1384"/>
                  <a:pt x="782" y="1382"/>
                </a:cubicBezTo>
                <a:cubicBezTo>
                  <a:pt x="576" y="1320"/>
                  <a:pt x="576" y="1320"/>
                  <a:pt x="576" y="1320"/>
                </a:cubicBezTo>
                <a:cubicBezTo>
                  <a:pt x="576" y="1272"/>
                  <a:pt x="576" y="1272"/>
                  <a:pt x="576" y="1272"/>
                </a:cubicBezTo>
                <a:cubicBezTo>
                  <a:pt x="612" y="1246"/>
                  <a:pt x="640" y="1211"/>
                  <a:pt x="656" y="1170"/>
                </a:cubicBezTo>
                <a:cubicBezTo>
                  <a:pt x="683" y="1196"/>
                  <a:pt x="717" y="1211"/>
                  <a:pt x="754" y="1215"/>
                </a:cubicBezTo>
                <a:close/>
                <a:moveTo>
                  <a:pt x="448" y="832"/>
                </a:moveTo>
                <a:cubicBezTo>
                  <a:pt x="536" y="832"/>
                  <a:pt x="608" y="904"/>
                  <a:pt x="608" y="992"/>
                </a:cubicBezTo>
                <a:cubicBezTo>
                  <a:pt x="589" y="992"/>
                  <a:pt x="589" y="992"/>
                  <a:pt x="589" y="992"/>
                </a:cubicBezTo>
                <a:cubicBezTo>
                  <a:pt x="569" y="992"/>
                  <a:pt x="549" y="984"/>
                  <a:pt x="535" y="969"/>
                </a:cubicBezTo>
                <a:cubicBezTo>
                  <a:pt x="512" y="947"/>
                  <a:pt x="512" y="947"/>
                  <a:pt x="512" y="947"/>
                </a:cubicBezTo>
                <a:cubicBezTo>
                  <a:pt x="489" y="969"/>
                  <a:pt x="489" y="969"/>
                  <a:pt x="489" y="969"/>
                </a:cubicBezTo>
                <a:cubicBezTo>
                  <a:pt x="475" y="984"/>
                  <a:pt x="455" y="992"/>
                  <a:pt x="435" y="992"/>
                </a:cubicBezTo>
                <a:cubicBezTo>
                  <a:pt x="288" y="992"/>
                  <a:pt x="288" y="992"/>
                  <a:pt x="288" y="992"/>
                </a:cubicBezTo>
                <a:cubicBezTo>
                  <a:pt x="288" y="904"/>
                  <a:pt x="360" y="832"/>
                  <a:pt x="448" y="832"/>
                </a:cubicBezTo>
                <a:close/>
                <a:moveTo>
                  <a:pt x="288" y="1088"/>
                </a:moveTo>
                <a:cubicBezTo>
                  <a:pt x="288" y="1056"/>
                  <a:pt x="288" y="1056"/>
                  <a:pt x="288" y="1056"/>
                </a:cubicBezTo>
                <a:cubicBezTo>
                  <a:pt x="435" y="1056"/>
                  <a:pt x="435" y="1056"/>
                  <a:pt x="435" y="1056"/>
                </a:cubicBezTo>
                <a:cubicBezTo>
                  <a:pt x="463" y="1056"/>
                  <a:pt x="489" y="1048"/>
                  <a:pt x="512" y="1033"/>
                </a:cubicBezTo>
                <a:cubicBezTo>
                  <a:pt x="535" y="1048"/>
                  <a:pt x="561" y="1056"/>
                  <a:pt x="589" y="1056"/>
                </a:cubicBezTo>
                <a:cubicBezTo>
                  <a:pt x="608" y="1056"/>
                  <a:pt x="608" y="1056"/>
                  <a:pt x="608" y="1056"/>
                </a:cubicBezTo>
                <a:cubicBezTo>
                  <a:pt x="608" y="1088"/>
                  <a:pt x="608" y="1088"/>
                  <a:pt x="608" y="1088"/>
                </a:cubicBezTo>
                <a:cubicBezTo>
                  <a:pt x="608" y="1176"/>
                  <a:pt x="536" y="1248"/>
                  <a:pt x="448" y="1248"/>
                </a:cubicBezTo>
                <a:cubicBezTo>
                  <a:pt x="360" y="1248"/>
                  <a:pt x="288" y="1176"/>
                  <a:pt x="288" y="1088"/>
                </a:cubicBezTo>
                <a:close/>
                <a:moveTo>
                  <a:pt x="448" y="1312"/>
                </a:moveTo>
                <a:cubicBezTo>
                  <a:pt x="470" y="1312"/>
                  <a:pt x="492" y="1309"/>
                  <a:pt x="512" y="1303"/>
                </a:cubicBezTo>
                <a:cubicBezTo>
                  <a:pt x="512" y="1335"/>
                  <a:pt x="512" y="1335"/>
                  <a:pt x="512" y="1335"/>
                </a:cubicBezTo>
                <a:cubicBezTo>
                  <a:pt x="504" y="1347"/>
                  <a:pt x="482" y="1376"/>
                  <a:pt x="448" y="1376"/>
                </a:cubicBezTo>
                <a:cubicBezTo>
                  <a:pt x="414" y="1376"/>
                  <a:pt x="392" y="1347"/>
                  <a:pt x="384" y="1335"/>
                </a:cubicBezTo>
                <a:cubicBezTo>
                  <a:pt x="384" y="1303"/>
                  <a:pt x="384" y="1303"/>
                  <a:pt x="384" y="1303"/>
                </a:cubicBezTo>
                <a:cubicBezTo>
                  <a:pt x="404" y="1309"/>
                  <a:pt x="426" y="1312"/>
                  <a:pt x="448" y="1312"/>
                </a:cubicBezTo>
                <a:close/>
                <a:moveTo>
                  <a:pt x="384" y="1760"/>
                </a:moveTo>
                <a:cubicBezTo>
                  <a:pt x="256" y="1760"/>
                  <a:pt x="256" y="1760"/>
                  <a:pt x="256" y="1760"/>
                </a:cubicBezTo>
                <a:cubicBezTo>
                  <a:pt x="256" y="1536"/>
                  <a:pt x="256" y="1536"/>
                  <a:pt x="256" y="1536"/>
                </a:cubicBezTo>
                <a:cubicBezTo>
                  <a:pt x="192" y="1536"/>
                  <a:pt x="192" y="1536"/>
                  <a:pt x="192" y="1536"/>
                </a:cubicBezTo>
                <a:cubicBezTo>
                  <a:pt x="192" y="1760"/>
                  <a:pt x="192" y="1760"/>
                  <a:pt x="192" y="1760"/>
                </a:cubicBezTo>
                <a:cubicBezTo>
                  <a:pt x="64" y="1760"/>
                  <a:pt x="64" y="1760"/>
                  <a:pt x="64" y="1760"/>
                </a:cubicBezTo>
                <a:cubicBezTo>
                  <a:pt x="64" y="1535"/>
                  <a:pt x="64" y="1535"/>
                  <a:pt x="64" y="1535"/>
                </a:cubicBezTo>
                <a:cubicBezTo>
                  <a:pt x="64" y="1493"/>
                  <a:pt x="91" y="1456"/>
                  <a:pt x="132" y="1443"/>
                </a:cubicBezTo>
                <a:cubicBezTo>
                  <a:pt x="338" y="1381"/>
                  <a:pt x="338" y="1381"/>
                  <a:pt x="338" y="1381"/>
                </a:cubicBezTo>
                <a:cubicBezTo>
                  <a:pt x="357" y="1406"/>
                  <a:pt x="393" y="1440"/>
                  <a:pt x="448" y="1440"/>
                </a:cubicBezTo>
                <a:cubicBezTo>
                  <a:pt x="503" y="1440"/>
                  <a:pt x="539" y="1406"/>
                  <a:pt x="558" y="1381"/>
                </a:cubicBezTo>
                <a:cubicBezTo>
                  <a:pt x="679" y="1418"/>
                  <a:pt x="679" y="1418"/>
                  <a:pt x="679" y="1418"/>
                </a:cubicBezTo>
                <a:cubicBezTo>
                  <a:pt x="590" y="1438"/>
                  <a:pt x="590" y="1438"/>
                  <a:pt x="590" y="1438"/>
                </a:cubicBezTo>
                <a:cubicBezTo>
                  <a:pt x="487" y="1462"/>
                  <a:pt x="416" y="1552"/>
                  <a:pt x="416" y="1657"/>
                </a:cubicBezTo>
                <a:cubicBezTo>
                  <a:pt x="416" y="1696"/>
                  <a:pt x="416" y="1696"/>
                  <a:pt x="416" y="1696"/>
                </a:cubicBezTo>
                <a:cubicBezTo>
                  <a:pt x="480" y="1696"/>
                  <a:pt x="480" y="1696"/>
                  <a:pt x="480" y="1696"/>
                </a:cubicBezTo>
                <a:cubicBezTo>
                  <a:pt x="480" y="1657"/>
                  <a:pt x="480" y="1657"/>
                  <a:pt x="480" y="1657"/>
                </a:cubicBezTo>
                <a:cubicBezTo>
                  <a:pt x="480" y="1582"/>
                  <a:pt x="531" y="1518"/>
                  <a:pt x="604" y="1501"/>
                </a:cubicBezTo>
                <a:cubicBezTo>
                  <a:pt x="772" y="1462"/>
                  <a:pt x="772" y="1462"/>
                  <a:pt x="772" y="1462"/>
                </a:cubicBezTo>
                <a:cubicBezTo>
                  <a:pt x="810" y="1651"/>
                  <a:pt x="810" y="1651"/>
                  <a:pt x="810" y="1651"/>
                </a:cubicBezTo>
                <a:cubicBezTo>
                  <a:pt x="876" y="1611"/>
                  <a:pt x="876" y="1611"/>
                  <a:pt x="876" y="1611"/>
                </a:cubicBezTo>
                <a:cubicBezTo>
                  <a:pt x="895" y="1667"/>
                  <a:pt x="895" y="1667"/>
                  <a:pt x="895" y="1667"/>
                </a:cubicBezTo>
                <a:cubicBezTo>
                  <a:pt x="867" y="1920"/>
                  <a:pt x="867" y="1920"/>
                  <a:pt x="867" y="1920"/>
                </a:cubicBezTo>
                <a:cubicBezTo>
                  <a:pt x="704" y="1920"/>
                  <a:pt x="704" y="1920"/>
                  <a:pt x="704" y="1920"/>
                </a:cubicBezTo>
                <a:cubicBezTo>
                  <a:pt x="704" y="1664"/>
                  <a:pt x="704" y="1664"/>
                  <a:pt x="704" y="1664"/>
                </a:cubicBezTo>
                <a:cubicBezTo>
                  <a:pt x="640" y="1664"/>
                  <a:pt x="640" y="1664"/>
                  <a:pt x="640" y="1664"/>
                </a:cubicBezTo>
                <a:cubicBezTo>
                  <a:pt x="640" y="1920"/>
                  <a:pt x="640" y="1920"/>
                  <a:pt x="640" y="1920"/>
                </a:cubicBezTo>
                <a:cubicBezTo>
                  <a:pt x="480" y="1920"/>
                  <a:pt x="480" y="1920"/>
                  <a:pt x="480" y="1920"/>
                </a:cubicBezTo>
                <a:cubicBezTo>
                  <a:pt x="480" y="1856"/>
                  <a:pt x="480" y="1856"/>
                  <a:pt x="480" y="1856"/>
                </a:cubicBezTo>
                <a:cubicBezTo>
                  <a:pt x="480" y="1803"/>
                  <a:pt x="437" y="1760"/>
                  <a:pt x="384" y="1760"/>
                </a:cubicBezTo>
                <a:close/>
                <a:moveTo>
                  <a:pt x="1852" y="1443"/>
                </a:moveTo>
                <a:cubicBezTo>
                  <a:pt x="1893" y="1456"/>
                  <a:pt x="1920" y="1493"/>
                  <a:pt x="1920" y="1535"/>
                </a:cubicBezTo>
                <a:cubicBezTo>
                  <a:pt x="1920" y="1760"/>
                  <a:pt x="1920" y="1760"/>
                  <a:pt x="1920" y="1760"/>
                </a:cubicBezTo>
                <a:cubicBezTo>
                  <a:pt x="1792" y="1760"/>
                  <a:pt x="1792" y="1760"/>
                  <a:pt x="1792" y="1760"/>
                </a:cubicBezTo>
                <a:cubicBezTo>
                  <a:pt x="1792" y="1536"/>
                  <a:pt x="1792" y="1536"/>
                  <a:pt x="1792" y="1536"/>
                </a:cubicBezTo>
                <a:cubicBezTo>
                  <a:pt x="1728" y="1536"/>
                  <a:pt x="1728" y="1536"/>
                  <a:pt x="1728" y="1536"/>
                </a:cubicBezTo>
                <a:cubicBezTo>
                  <a:pt x="1728" y="1760"/>
                  <a:pt x="1728" y="1760"/>
                  <a:pt x="1728" y="1760"/>
                </a:cubicBezTo>
                <a:cubicBezTo>
                  <a:pt x="1600" y="1760"/>
                  <a:pt x="1600" y="1760"/>
                  <a:pt x="1600" y="1760"/>
                </a:cubicBezTo>
                <a:cubicBezTo>
                  <a:pt x="1547" y="1760"/>
                  <a:pt x="1504" y="1803"/>
                  <a:pt x="1504" y="1856"/>
                </a:cubicBezTo>
                <a:cubicBezTo>
                  <a:pt x="1504" y="1920"/>
                  <a:pt x="1504" y="1920"/>
                  <a:pt x="1504" y="1920"/>
                </a:cubicBezTo>
                <a:cubicBezTo>
                  <a:pt x="1344" y="1920"/>
                  <a:pt x="1344" y="1920"/>
                  <a:pt x="1344" y="1920"/>
                </a:cubicBezTo>
                <a:cubicBezTo>
                  <a:pt x="1344" y="1664"/>
                  <a:pt x="1344" y="1664"/>
                  <a:pt x="1344" y="1664"/>
                </a:cubicBezTo>
                <a:cubicBezTo>
                  <a:pt x="1280" y="1664"/>
                  <a:pt x="1280" y="1664"/>
                  <a:pt x="1280" y="1664"/>
                </a:cubicBezTo>
                <a:cubicBezTo>
                  <a:pt x="1280" y="1920"/>
                  <a:pt x="1280" y="1920"/>
                  <a:pt x="1280" y="1920"/>
                </a:cubicBezTo>
                <a:cubicBezTo>
                  <a:pt x="1117" y="1920"/>
                  <a:pt x="1117" y="1920"/>
                  <a:pt x="1117" y="1920"/>
                </a:cubicBezTo>
                <a:cubicBezTo>
                  <a:pt x="1089" y="1667"/>
                  <a:pt x="1089" y="1667"/>
                  <a:pt x="1089" y="1667"/>
                </a:cubicBezTo>
                <a:cubicBezTo>
                  <a:pt x="1108" y="1611"/>
                  <a:pt x="1108" y="1611"/>
                  <a:pt x="1108" y="1611"/>
                </a:cubicBezTo>
                <a:cubicBezTo>
                  <a:pt x="1174" y="1651"/>
                  <a:pt x="1174" y="1651"/>
                  <a:pt x="1174" y="1651"/>
                </a:cubicBezTo>
                <a:cubicBezTo>
                  <a:pt x="1212" y="1462"/>
                  <a:pt x="1212" y="1462"/>
                  <a:pt x="1212" y="1462"/>
                </a:cubicBezTo>
                <a:cubicBezTo>
                  <a:pt x="1380" y="1501"/>
                  <a:pt x="1380" y="1501"/>
                  <a:pt x="1380" y="1501"/>
                </a:cubicBezTo>
                <a:cubicBezTo>
                  <a:pt x="1453" y="1518"/>
                  <a:pt x="1504" y="1582"/>
                  <a:pt x="1504" y="1657"/>
                </a:cubicBezTo>
                <a:cubicBezTo>
                  <a:pt x="1504" y="1696"/>
                  <a:pt x="1504" y="1696"/>
                  <a:pt x="1504" y="1696"/>
                </a:cubicBezTo>
                <a:cubicBezTo>
                  <a:pt x="1568" y="1696"/>
                  <a:pt x="1568" y="1696"/>
                  <a:pt x="1568" y="1696"/>
                </a:cubicBezTo>
                <a:cubicBezTo>
                  <a:pt x="1568" y="1657"/>
                  <a:pt x="1568" y="1657"/>
                  <a:pt x="1568" y="1657"/>
                </a:cubicBezTo>
                <a:cubicBezTo>
                  <a:pt x="1568" y="1552"/>
                  <a:pt x="1497" y="1462"/>
                  <a:pt x="1394" y="1438"/>
                </a:cubicBezTo>
                <a:cubicBezTo>
                  <a:pt x="1305" y="1418"/>
                  <a:pt x="1305" y="1418"/>
                  <a:pt x="1305" y="1418"/>
                </a:cubicBezTo>
                <a:cubicBezTo>
                  <a:pt x="1426" y="1381"/>
                  <a:pt x="1426" y="1381"/>
                  <a:pt x="1426" y="1381"/>
                </a:cubicBezTo>
                <a:cubicBezTo>
                  <a:pt x="1445" y="1406"/>
                  <a:pt x="1481" y="1440"/>
                  <a:pt x="1536" y="1440"/>
                </a:cubicBezTo>
                <a:cubicBezTo>
                  <a:pt x="1591" y="1440"/>
                  <a:pt x="1627" y="1406"/>
                  <a:pt x="1646" y="1381"/>
                </a:cubicBezTo>
                <a:lnTo>
                  <a:pt x="1852" y="1443"/>
                </a:lnTo>
                <a:close/>
                <a:moveTo>
                  <a:pt x="1600" y="1335"/>
                </a:moveTo>
                <a:cubicBezTo>
                  <a:pt x="1592" y="1347"/>
                  <a:pt x="1570" y="1376"/>
                  <a:pt x="1536" y="1376"/>
                </a:cubicBezTo>
                <a:cubicBezTo>
                  <a:pt x="1502" y="1376"/>
                  <a:pt x="1480" y="1347"/>
                  <a:pt x="1472" y="1335"/>
                </a:cubicBezTo>
                <a:cubicBezTo>
                  <a:pt x="1472" y="1303"/>
                  <a:pt x="1472" y="1303"/>
                  <a:pt x="1472" y="1303"/>
                </a:cubicBezTo>
                <a:cubicBezTo>
                  <a:pt x="1492" y="1309"/>
                  <a:pt x="1514" y="1312"/>
                  <a:pt x="1536" y="1312"/>
                </a:cubicBezTo>
                <a:cubicBezTo>
                  <a:pt x="1558" y="1312"/>
                  <a:pt x="1580" y="1309"/>
                  <a:pt x="1600" y="1303"/>
                </a:cubicBezTo>
                <a:lnTo>
                  <a:pt x="1600" y="1335"/>
                </a:lnTo>
                <a:close/>
                <a:moveTo>
                  <a:pt x="1536" y="1248"/>
                </a:moveTo>
                <a:cubicBezTo>
                  <a:pt x="1448" y="1248"/>
                  <a:pt x="1376" y="1176"/>
                  <a:pt x="1376" y="1088"/>
                </a:cubicBezTo>
                <a:cubicBezTo>
                  <a:pt x="1376" y="1056"/>
                  <a:pt x="1376" y="1056"/>
                  <a:pt x="1376" y="1056"/>
                </a:cubicBezTo>
                <a:cubicBezTo>
                  <a:pt x="1395" y="1056"/>
                  <a:pt x="1395" y="1056"/>
                  <a:pt x="1395" y="1056"/>
                </a:cubicBezTo>
                <a:cubicBezTo>
                  <a:pt x="1423" y="1056"/>
                  <a:pt x="1449" y="1048"/>
                  <a:pt x="1472" y="1033"/>
                </a:cubicBezTo>
                <a:cubicBezTo>
                  <a:pt x="1495" y="1048"/>
                  <a:pt x="1521" y="1056"/>
                  <a:pt x="1549" y="1056"/>
                </a:cubicBezTo>
                <a:cubicBezTo>
                  <a:pt x="1696" y="1056"/>
                  <a:pt x="1696" y="1056"/>
                  <a:pt x="1696" y="1056"/>
                </a:cubicBezTo>
                <a:cubicBezTo>
                  <a:pt x="1696" y="1088"/>
                  <a:pt x="1696" y="1088"/>
                  <a:pt x="1696" y="1088"/>
                </a:cubicBezTo>
                <a:cubicBezTo>
                  <a:pt x="1696" y="1176"/>
                  <a:pt x="1624" y="1248"/>
                  <a:pt x="1536" y="1248"/>
                </a:cubicBezTo>
                <a:close/>
                <a:moveTo>
                  <a:pt x="1536" y="832"/>
                </a:moveTo>
                <a:cubicBezTo>
                  <a:pt x="1624" y="832"/>
                  <a:pt x="1696" y="904"/>
                  <a:pt x="1696" y="992"/>
                </a:cubicBezTo>
                <a:cubicBezTo>
                  <a:pt x="1549" y="992"/>
                  <a:pt x="1549" y="992"/>
                  <a:pt x="1549" y="992"/>
                </a:cubicBezTo>
                <a:cubicBezTo>
                  <a:pt x="1529" y="992"/>
                  <a:pt x="1509" y="984"/>
                  <a:pt x="1495" y="969"/>
                </a:cubicBezTo>
                <a:cubicBezTo>
                  <a:pt x="1472" y="947"/>
                  <a:pt x="1472" y="947"/>
                  <a:pt x="1472" y="947"/>
                </a:cubicBezTo>
                <a:cubicBezTo>
                  <a:pt x="1449" y="969"/>
                  <a:pt x="1449" y="969"/>
                  <a:pt x="1449" y="969"/>
                </a:cubicBezTo>
                <a:cubicBezTo>
                  <a:pt x="1435" y="984"/>
                  <a:pt x="1415" y="992"/>
                  <a:pt x="1395" y="992"/>
                </a:cubicBezTo>
                <a:cubicBezTo>
                  <a:pt x="1376" y="992"/>
                  <a:pt x="1376" y="992"/>
                  <a:pt x="1376" y="992"/>
                </a:cubicBezTo>
                <a:cubicBezTo>
                  <a:pt x="1376" y="904"/>
                  <a:pt x="1448" y="832"/>
                  <a:pt x="1536" y="832"/>
                </a:cubicBezTo>
                <a:close/>
                <a:moveTo>
                  <a:pt x="1312" y="931"/>
                </a:moveTo>
                <a:cubicBezTo>
                  <a:pt x="1284" y="909"/>
                  <a:pt x="1249" y="896"/>
                  <a:pt x="1211" y="896"/>
                </a:cubicBezTo>
                <a:cubicBezTo>
                  <a:pt x="1172" y="896"/>
                  <a:pt x="1172" y="896"/>
                  <a:pt x="1172" y="896"/>
                </a:cubicBezTo>
                <a:cubicBezTo>
                  <a:pt x="1132" y="817"/>
                  <a:pt x="1132" y="817"/>
                  <a:pt x="1132" y="817"/>
                </a:cubicBezTo>
                <a:cubicBezTo>
                  <a:pt x="1102" y="837"/>
                  <a:pt x="1102" y="837"/>
                  <a:pt x="1102" y="837"/>
                </a:cubicBezTo>
                <a:cubicBezTo>
                  <a:pt x="1045" y="876"/>
                  <a:pt x="978" y="896"/>
                  <a:pt x="909" y="896"/>
                </a:cubicBezTo>
                <a:cubicBezTo>
                  <a:pt x="774" y="896"/>
                  <a:pt x="774" y="896"/>
                  <a:pt x="774" y="896"/>
                </a:cubicBezTo>
                <a:cubicBezTo>
                  <a:pt x="735" y="896"/>
                  <a:pt x="700" y="909"/>
                  <a:pt x="672" y="931"/>
                </a:cubicBezTo>
                <a:cubicBezTo>
                  <a:pt x="672" y="883"/>
                  <a:pt x="672" y="883"/>
                  <a:pt x="672" y="883"/>
                </a:cubicBezTo>
                <a:cubicBezTo>
                  <a:pt x="672" y="714"/>
                  <a:pt x="810" y="576"/>
                  <a:pt x="979" y="576"/>
                </a:cubicBezTo>
                <a:cubicBezTo>
                  <a:pt x="1062" y="576"/>
                  <a:pt x="1139" y="608"/>
                  <a:pt x="1197" y="666"/>
                </a:cubicBezTo>
                <a:cubicBezTo>
                  <a:pt x="1231" y="700"/>
                  <a:pt x="1231" y="700"/>
                  <a:pt x="1231" y="700"/>
                </a:cubicBezTo>
                <a:cubicBezTo>
                  <a:pt x="1238" y="702"/>
                  <a:pt x="1238" y="702"/>
                  <a:pt x="1238" y="702"/>
                </a:cubicBezTo>
                <a:cubicBezTo>
                  <a:pt x="1282" y="717"/>
                  <a:pt x="1312" y="758"/>
                  <a:pt x="1312" y="805"/>
                </a:cubicBezTo>
                <a:lnTo>
                  <a:pt x="1312" y="931"/>
                </a:lnTo>
                <a:close/>
                <a:moveTo>
                  <a:pt x="1536" y="64"/>
                </a:moveTo>
                <a:cubicBezTo>
                  <a:pt x="1624" y="64"/>
                  <a:pt x="1696" y="136"/>
                  <a:pt x="1696" y="224"/>
                </a:cubicBezTo>
                <a:cubicBezTo>
                  <a:pt x="1677" y="224"/>
                  <a:pt x="1677" y="224"/>
                  <a:pt x="1677" y="224"/>
                </a:cubicBezTo>
                <a:cubicBezTo>
                  <a:pt x="1657" y="224"/>
                  <a:pt x="1637" y="216"/>
                  <a:pt x="1623" y="201"/>
                </a:cubicBezTo>
                <a:cubicBezTo>
                  <a:pt x="1600" y="179"/>
                  <a:pt x="1600" y="179"/>
                  <a:pt x="1600" y="179"/>
                </a:cubicBezTo>
                <a:cubicBezTo>
                  <a:pt x="1577" y="201"/>
                  <a:pt x="1577" y="201"/>
                  <a:pt x="1577" y="201"/>
                </a:cubicBezTo>
                <a:cubicBezTo>
                  <a:pt x="1563" y="216"/>
                  <a:pt x="1543" y="224"/>
                  <a:pt x="1523" y="224"/>
                </a:cubicBezTo>
                <a:cubicBezTo>
                  <a:pt x="1376" y="224"/>
                  <a:pt x="1376" y="224"/>
                  <a:pt x="1376" y="224"/>
                </a:cubicBezTo>
                <a:cubicBezTo>
                  <a:pt x="1376" y="136"/>
                  <a:pt x="1448" y="64"/>
                  <a:pt x="1536" y="64"/>
                </a:cubicBezTo>
                <a:close/>
                <a:moveTo>
                  <a:pt x="1376" y="320"/>
                </a:moveTo>
                <a:cubicBezTo>
                  <a:pt x="1376" y="288"/>
                  <a:pt x="1376" y="288"/>
                  <a:pt x="1376" y="288"/>
                </a:cubicBezTo>
                <a:cubicBezTo>
                  <a:pt x="1523" y="288"/>
                  <a:pt x="1523" y="288"/>
                  <a:pt x="1523" y="288"/>
                </a:cubicBezTo>
                <a:cubicBezTo>
                  <a:pt x="1551" y="288"/>
                  <a:pt x="1577" y="280"/>
                  <a:pt x="1600" y="265"/>
                </a:cubicBezTo>
                <a:cubicBezTo>
                  <a:pt x="1623" y="280"/>
                  <a:pt x="1649" y="288"/>
                  <a:pt x="1677" y="288"/>
                </a:cubicBezTo>
                <a:cubicBezTo>
                  <a:pt x="1696" y="288"/>
                  <a:pt x="1696" y="288"/>
                  <a:pt x="1696" y="288"/>
                </a:cubicBezTo>
                <a:cubicBezTo>
                  <a:pt x="1696" y="320"/>
                  <a:pt x="1696" y="320"/>
                  <a:pt x="1696" y="320"/>
                </a:cubicBezTo>
                <a:cubicBezTo>
                  <a:pt x="1696" y="408"/>
                  <a:pt x="1624" y="480"/>
                  <a:pt x="1536" y="480"/>
                </a:cubicBezTo>
                <a:cubicBezTo>
                  <a:pt x="1448" y="480"/>
                  <a:pt x="1376" y="408"/>
                  <a:pt x="1376" y="320"/>
                </a:cubicBezTo>
                <a:close/>
                <a:moveTo>
                  <a:pt x="1536" y="608"/>
                </a:moveTo>
                <a:cubicBezTo>
                  <a:pt x="1502" y="608"/>
                  <a:pt x="1480" y="579"/>
                  <a:pt x="1472" y="567"/>
                </a:cubicBezTo>
                <a:cubicBezTo>
                  <a:pt x="1472" y="535"/>
                  <a:pt x="1472" y="535"/>
                  <a:pt x="1472" y="535"/>
                </a:cubicBezTo>
                <a:cubicBezTo>
                  <a:pt x="1492" y="541"/>
                  <a:pt x="1514" y="544"/>
                  <a:pt x="1536" y="544"/>
                </a:cubicBezTo>
                <a:cubicBezTo>
                  <a:pt x="1558" y="544"/>
                  <a:pt x="1580" y="541"/>
                  <a:pt x="1600" y="535"/>
                </a:cubicBezTo>
                <a:cubicBezTo>
                  <a:pt x="1600" y="567"/>
                  <a:pt x="1600" y="567"/>
                  <a:pt x="1600" y="567"/>
                </a:cubicBezTo>
                <a:cubicBezTo>
                  <a:pt x="1592" y="579"/>
                  <a:pt x="1570" y="608"/>
                  <a:pt x="1536" y="608"/>
                </a:cubicBezTo>
                <a:close/>
              </a:path>
            </a:pathLst>
          </a:custGeom>
          <a:solidFill>
            <a:srgbClr val="55899D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8194" name="组合 5"/>
          <p:cNvGrpSpPr/>
          <p:nvPr/>
        </p:nvGrpSpPr>
        <p:grpSpPr>
          <a:xfrm>
            <a:off x="1789113" y="1187450"/>
            <a:ext cx="1981200" cy="1038225"/>
            <a:chOff x="933" y="1868"/>
            <a:chExt cx="3446" cy="1830"/>
          </a:xfrm>
        </p:grpSpPr>
        <p:sp>
          <p:nvSpPr>
            <p:cNvPr id="17" name="PPT世界-4-2"/>
            <p:cNvSpPr/>
            <p:nvPr/>
          </p:nvSpPr>
          <p:spPr>
            <a:xfrm>
              <a:off x="933" y="1868"/>
              <a:ext cx="3446" cy="1830"/>
            </a:xfrm>
            <a:prstGeom prst="roundRect">
              <a:avLst>
                <a:gd name="adj" fmla="val 9658"/>
              </a:avLst>
            </a:prstGeom>
            <a:solidFill>
              <a:schemeClr val="bg1"/>
            </a:solidFill>
            <a:ln>
              <a:solidFill>
                <a:srgbClr val="55899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itchFamily="34" charset="-122"/>
                <a:ea typeface="思源黑体 CN Light" pitchFamily="34" charset="-122"/>
                <a:cs typeface="思源黑体 CN Bold" pitchFamily="34" charset="-122"/>
              </a:endParaRPr>
            </a:p>
          </p:txBody>
        </p:sp>
        <p:sp>
          <p:nvSpPr>
            <p:cNvPr id="18" name="PPT世界-4-4"/>
            <p:cNvSpPr/>
            <p:nvPr/>
          </p:nvSpPr>
          <p:spPr>
            <a:xfrm>
              <a:off x="1392" y="2865"/>
              <a:ext cx="2529" cy="518"/>
            </a:xfrm>
            <a:prstGeom prst="roundRect">
              <a:avLst>
                <a:gd name="adj" fmla="val 50000"/>
              </a:avLst>
            </a:prstGeom>
            <a:solidFill>
              <a:srgbClr val="55899D"/>
            </a:solidFill>
            <a:ln w="12700">
              <a:noFill/>
            </a:ln>
            <a:effectLst>
              <a:outerShdw blurRad="254000" dist="279400" dir="5400000" sx="80000" sy="80000" algn="t" rotWithShape="0">
                <a:schemeClr val="accent1"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浏览商品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  <p:sp>
          <p:nvSpPr>
            <p:cNvPr id="16" name="PPT世界-4-1"/>
            <p:cNvSpPr txBox="1"/>
            <p:nvPr/>
          </p:nvSpPr>
          <p:spPr>
            <a:xfrm>
              <a:off x="1917" y="2043"/>
              <a:ext cx="1539" cy="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ln>
                    <a:solidFill>
                      <a:srgbClr val="55899D"/>
                    </a:solidFill>
                  </a:ln>
                  <a:noFill/>
                  <a:latin typeface="微软雅黑" panose="020B0503020204020204" pitchFamily="34" charset="-122"/>
                  <a:ea typeface="思源黑体 CN Bold" pitchFamily="34" charset="-122"/>
                  <a:cs typeface="思源黑体 CN Bold" pitchFamily="34" charset="-122"/>
                </a:rPr>
                <a:t>1</a:t>
              </a:r>
              <a:endParaRPr kumimoji="0" lang="en-US" altLang="zh-CN" sz="2800" kern="1200" cap="none" spc="0" normalizeH="0" baseline="0" noProof="0" dirty="0">
                <a:ln>
                  <a:solidFill>
                    <a:srgbClr val="55899D"/>
                  </a:solidFill>
                </a:ln>
                <a:noFill/>
                <a:latin typeface="微软雅黑" panose="020B0503020204020204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</p:grpSp>
      <p:grpSp>
        <p:nvGrpSpPr>
          <p:cNvPr id="8198" name="PPT世界-5"/>
          <p:cNvGrpSpPr/>
          <p:nvPr/>
        </p:nvGrpSpPr>
        <p:grpSpPr>
          <a:xfrm>
            <a:off x="1798638" y="4783138"/>
            <a:ext cx="1997075" cy="1036637"/>
            <a:chOff x="1195806" y="1477732"/>
            <a:chExt cx="2761168" cy="1458436"/>
          </a:xfrm>
        </p:grpSpPr>
        <p:sp>
          <p:nvSpPr>
            <p:cNvPr id="22" name="PPT世界-5-2"/>
            <p:cNvSpPr/>
            <p:nvPr/>
          </p:nvSpPr>
          <p:spPr>
            <a:xfrm>
              <a:off x="1195806" y="1477732"/>
              <a:ext cx="2761168" cy="1458436"/>
            </a:xfrm>
            <a:prstGeom prst="roundRect">
              <a:avLst>
                <a:gd name="adj" fmla="val 9658"/>
              </a:avLst>
            </a:prstGeom>
            <a:solidFill>
              <a:schemeClr val="bg1"/>
            </a:solidFill>
            <a:ln>
              <a:solidFill>
                <a:srgbClr val="1F1D2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itchFamily="34" charset="-122"/>
                <a:ea typeface="思源黑体 CN Light" pitchFamily="34" charset="-122"/>
                <a:cs typeface="思源黑体 CN Bold" pitchFamily="34" charset="-122"/>
              </a:endParaRPr>
            </a:p>
          </p:txBody>
        </p:sp>
        <p:sp>
          <p:nvSpPr>
            <p:cNvPr id="23" name="PPT世界-5-4"/>
            <p:cNvSpPr/>
            <p:nvPr/>
          </p:nvSpPr>
          <p:spPr>
            <a:xfrm>
              <a:off x="1568737" y="2272177"/>
              <a:ext cx="2016360" cy="413442"/>
            </a:xfrm>
            <a:prstGeom prst="roundRect">
              <a:avLst>
                <a:gd name="adj" fmla="val 50000"/>
              </a:avLst>
            </a:prstGeom>
            <a:solidFill>
              <a:srgbClr val="1F1D2B"/>
            </a:solidFill>
            <a:ln w="12700">
              <a:noFill/>
            </a:ln>
            <a:effectLst>
              <a:outerShdw blurRad="254000" dist="279400" dir="5400000" sx="80000" sy="80000" algn="t" rotWithShape="0">
                <a:schemeClr val="accent3">
                  <a:lumMod val="50000"/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接取订单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  <p:sp>
          <p:nvSpPr>
            <p:cNvPr id="21" name="PPT世界-5-1"/>
            <p:cNvSpPr txBox="1"/>
            <p:nvPr/>
          </p:nvSpPr>
          <p:spPr>
            <a:xfrm>
              <a:off x="1812125" y="1616832"/>
              <a:ext cx="1527988" cy="733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ln>
                    <a:solidFill>
                      <a:srgbClr val="1F1D2B"/>
                    </a:solidFill>
                  </a:ln>
                  <a:noFill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1</a:t>
              </a:r>
              <a:endParaRPr kumimoji="0" lang="en-US" altLang="zh-CN" sz="2800" kern="1200" cap="none" spc="0" normalizeH="0" baseline="0" noProof="0" dirty="0">
                <a:ln>
                  <a:solidFill>
                    <a:srgbClr val="1F1D2B"/>
                  </a:solidFill>
                </a:ln>
                <a:noFill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</p:grpSp>
      <p:sp>
        <p:nvSpPr>
          <p:cNvPr id="8202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3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4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5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6" name="矩形 6"/>
          <p:cNvSpPr/>
          <p:nvPr/>
        </p:nvSpPr>
        <p:spPr>
          <a:xfrm>
            <a:off x="357188" y="285750"/>
            <a:ext cx="31261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07" name="组合 6"/>
          <p:cNvGrpSpPr/>
          <p:nvPr/>
        </p:nvGrpSpPr>
        <p:grpSpPr>
          <a:xfrm>
            <a:off x="6518275" y="1187450"/>
            <a:ext cx="1909763" cy="1036638"/>
            <a:chOff x="933" y="1868"/>
            <a:chExt cx="3446" cy="1830"/>
          </a:xfrm>
        </p:grpSpPr>
        <p:sp>
          <p:nvSpPr>
            <p:cNvPr id="8" name="PPT世界-4-2"/>
            <p:cNvSpPr/>
            <p:nvPr/>
          </p:nvSpPr>
          <p:spPr>
            <a:xfrm>
              <a:off x="933" y="1868"/>
              <a:ext cx="3446" cy="1830"/>
            </a:xfrm>
            <a:prstGeom prst="roundRect">
              <a:avLst>
                <a:gd name="adj" fmla="val 9658"/>
              </a:avLst>
            </a:prstGeom>
            <a:solidFill>
              <a:schemeClr val="bg1"/>
            </a:solidFill>
            <a:ln>
              <a:solidFill>
                <a:srgbClr val="55899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itchFamily="34" charset="-122"/>
                <a:ea typeface="思源黑体 CN Light" pitchFamily="34" charset="-122"/>
                <a:cs typeface="思源黑体 CN Bold" pitchFamily="34" charset="-122"/>
              </a:endParaRPr>
            </a:p>
          </p:txBody>
        </p:sp>
        <p:sp>
          <p:nvSpPr>
            <p:cNvPr id="9" name="PPT世界-4-4"/>
            <p:cNvSpPr/>
            <p:nvPr/>
          </p:nvSpPr>
          <p:spPr>
            <a:xfrm>
              <a:off x="1392" y="2865"/>
              <a:ext cx="2529" cy="518"/>
            </a:xfrm>
            <a:prstGeom prst="roundRect">
              <a:avLst>
                <a:gd name="adj" fmla="val 50000"/>
              </a:avLst>
            </a:prstGeom>
            <a:solidFill>
              <a:srgbClr val="55899D"/>
            </a:solidFill>
            <a:ln w="12700">
              <a:noFill/>
            </a:ln>
            <a:effectLst>
              <a:outerShdw blurRad="254000" dist="279400" dir="5400000" sx="80000" sy="80000" algn="t" rotWithShape="0">
                <a:schemeClr val="accent1"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支付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  <p:sp>
          <p:nvSpPr>
            <p:cNvPr id="10" name="PPT世界-4-1"/>
            <p:cNvSpPr txBox="1"/>
            <p:nvPr/>
          </p:nvSpPr>
          <p:spPr>
            <a:xfrm>
              <a:off x="1917" y="2043"/>
              <a:ext cx="1539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ln>
                    <a:solidFill>
                      <a:srgbClr val="55899D"/>
                    </a:solidFill>
                  </a:ln>
                  <a:noFill/>
                  <a:latin typeface="微软雅黑" panose="020B0503020204020204" pitchFamily="34" charset="-122"/>
                  <a:ea typeface="思源黑体 CN Bold" pitchFamily="34" charset="-122"/>
                  <a:cs typeface="思源黑体 CN Bold" pitchFamily="34" charset="-122"/>
                </a:rPr>
                <a:t>3</a:t>
              </a:r>
              <a:endParaRPr kumimoji="0" lang="en-US" altLang="zh-CN" sz="2800" kern="1200" cap="none" spc="0" normalizeH="0" baseline="0" noProof="0" dirty="0">
                <a:ln>
                  <a:solidFill>
                    <a:srgbClr val="55899D"/>
                  </a:solidFill>
                </a:ln>
                <a:noFill/>
                <a:latin typeface="微软雅黑" panose="020B0503020204020204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</p:grpSp>
      <p:grpSp>
        <p:nvGrpSpPr>
          <p:cNvPr id="8211" name="组合 10"/>
          <p:cNvGrpSpPr/>
          <p:nvPr/>
        </p:nvGrpSpPr>
        <p:grpSpPr>
          <a:xfrm>
            <a:off x="5483225" y="2613025"/>
            <a:ext cx="1785938" cy="1036638"/>
            <a:chOff x="933" y="1868"/>
            <a:chExt cx="3446" cy="1830"/>
          </a:xfrm>
        </p:grpSpPr>
        <p:sp>
          <p:nvSpPr>
            <p:cNvPr id="12" name="PPT世界-4-2"/>
            <p:cNvSpPr/>
            <p:nvPr/>
          </p:nvSpPr>
          <p:spPr>
            <a:xfrm>
              <a:off x="933" y="1868"/>
              <a:ext cx="3446" cy="1830"/>
            </a:xfrm>
            <a:prstGeom prst="roundRect">
              <a:avLst>
                <a:gd name="adj" fmla="val 9658"/>
              </a:avLst>
            </a:prstGeom>
            <a:solidFill>
              <a:schemeClr val="bg1"/>
            </a:solidFill>
            <a:ln>
              <a:solidFill>
                <a:srgbClr val="55899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itchFamily="34" charset="-122"/>
                <a:ea typeface="思源黑体 CN Light" pitchFamily="34" charset="-122"/>
                <a:cs typeface="思源黑体 CN Bold" pitchFamily="34" charset="-122"/>
              </a:endParaRPr>
            </a:p>
          </p:txBody>
        </p:sp>
        <p:sp>
          <p:nvSpPr>
            <p:cNvPr id="13" name="PPT世界-4-4"/>
            <p:cNvSpPr/>
            <p:nvPr/>
          </p:nvSpPr>
          <p:spPr>
            <a:xfrm>
              <a:off x="1392" y="2865"/>
              <a:ext cx="2529" cy="518"/>
            </a:xfrm>
            <a:prstGeom prst="roundRect">
              <a:avLst>
                <a:gd name="adj" fmla="val 50000"/>
              </a:avLst>
            </a:prstGeom>
            <a:solidFill>
              <a:srgbClr val="55899D"/>
            </a:solidFill>
            <a:ln w="12700">
              <a:noFill/>
            </a:ln>
            <a:effectLst>
              <a:outerShdw blurRad="254000" dist="279400" dir="5400000" sx="80000" sy="80000" algn="t" rotWithShape="0">
                <a:schemeClr val="accent1"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查看订单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  <p:sp>
          <p:nvSpPr>
            <p:cNvPr id="14" name="PPT世界-4-1"/>
            <p:cNvSpPr txBox="1"/>
            <p:nvPr/>
          </p:nvSpPr>
          <p:spPr>
            <a:xfrm>
              <a:off x="1917" y="2043"/>
              <a:ext cx="1539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ln>
                    <a:solidFill>
                      <a:srgbClr val="55899D"/>
                    </a:solidFill>
                  </a:ln>
                  <a:noFill/>
                  <a:latin typeface="微软雅黑" panose="020B0503020204020204" pitchFamily="34" charset="-122"/>
                  <a:ea typeface="思源黑体 CN Bold" pitchFamily="34" charset="-122"/>
                  <a:cs typeface="思源黑体 CN Bold" pitchFamily="34" charset="-122"/>
                </a:rPr>
                <a:t>5</a:t>
              </a:r>
              <a:endParaRPr kumimoji="0" lang="en-US" altLang="zh-CN" sz="2800" kern="1200" cap="none" spc="0" normalizeH="0" baseline="0" noProof="0" dirty="0">
                <a:ln>
                  <a:solidFill>
                    <a:srgbClr val="55899D"/>
                  </a:solidFill>
                </a:ln>
                <a:noFill/>
                <a:latin typeface="微软雅黑" panose="020B0503020204020204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</p:grpSp>
      <p:grpSp>
        <p:nvGrpSpPr>
          <p:cNvPr id="8215" name="PPT世界-5"/>
          <p:cNvGrpSpPr/>
          <p:nvPr/>
        </p:nvGrpSpPr>
        <p:grpSpPr>
          <a:xfrm>
            <a:off x="5170488" y="4783138"/>
            <a:ext cx="1893887" cy="1038225"/>
            <a:chOff x="1195806" y="1477732"/>
            <a:chExt cx="2761168" cy="1458436"/>
          </a:xfrm>
        </p:grpSpPr>
        <p:sp>
          <p:nvSpPr>
            <p:cNvPr id="19" name="PPT世界-5-2"/>
            <p:cNvSpPr/>
            <p:nvPr/>
          </p:nvSpPr>
          <p:spPr>
            <a:xfrm>
              <a:off x="1195806" y="1477732"/>
              <a:ext cx="2761168" cy="1458436"/>
            </a:xfrm>
            <a:prstGeom prst="roundRect">
              <a:avLst>
                <a:gd name="adj" fmla="val 9658"/>
              </a:avLst>
            </a:prstGeom>
            <a:solidFill>
              <a:schemeClr val="bg1"/>
            </a:solidFill>
            <a:ln>
              <a:solidFill>
                <a:srgbClr val="1F1D2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itchFamily="34" charset="-122"/>
                <a:ea typeface="思源黑体 CN Light" pitchFamily="34" charset="-122"/>
                <a:cs typeface="思源黑体 CN Bold" pitchFamily="34" charset="-122"/>
              </a:endParaRPr>
            </a:p>
          </p:txBody>
        </p:sp>
        <p:sp>
          <p:nvSpPr>
            <p:cNvPr id="20" name="PPT世界-5-4"/>
            <p:cNvSpPr/>
            <p:nvPr/>
          </p:nvSpPr>
          <p:spPr>
            <a:xfrm>
              <a:off x="1568737" y="2272177"/>
              <a:ext cx="2016360" cy="413442"/>
            </a:xfrm>
            <a:prstGeom prst="roundRect">
              <a:avLst>
                <a:gd name="adj" fmla="val 50000"/>
              </a:avLst>
            </a:prstGeom>
            <a:solidFill>
              <a:srgbClr val="1F1D2B"/>
            </a:solidFill>
            <a:ln w="12700">
              <a:noFill/>
            </a:ln>
            <a:effectLst>
              <a:outerShdw blurRad="254000" dist="279400" dir="5400000" sx="80000" sy="80000" algn="t" rotWithShape="0">
                <a:schemeClr val="accent3">
                  <a:lumMod val="50000"/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确认送达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  <p:sp>
          <p:nvSpPr>
            <p:cNvPr id="24" name="PPT世界-5-1"/>
            <p:cNvSpPr txBox="1"/>
            <p:nvPr/>
          </p:nvSpPr>
          <p:spPr>
            <a:xfrm>
              <a:off x="1812125" y="1616832"/>
              <a:ext cx="1527988" cy="733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ln>
                    <a:solidFill>
                      <a:srgbClr val="1F1D2B"/>
                    </a:solidFill>
                  </a:ln>
                  <a:noFill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2</a:t>
              </a:r>
              <a:endParaRPr kumimoji="0" lang="en-US" altLang="zh-CN" sz="2800" kern="1200" cap="none" spc="0" normalizeH="0" baseline="0" noProof="0" dirty="0">
                <a:ln>
                  <a:solidFill>
                    <a:srgbClr val="1F1D2B"/>
                  </a:solidFill>
                </a:ln>
                <a:noFill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29235" y="1186815"/>
            <a:ext cx="1193800" cy="230695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7200" b="1" i="0" u="none" strike="noStrike" kern="1200" cap="none" spc="0" normalizeH="0" baseline="0" noProof="1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用户</a:t>
            </a:r>
            <a:endParaRPr kumimoji="0" lang="zh-CN" altLang="en-US" sz="7200" b="1" i="0" u="none" strike="noStrike" kern="1200" cap="none" spc="0" normalizeH="0" baseline="0" noProof="1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8600" y="4148138"/>
            <a:ext cx="1020763" cy="230663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7200" b="1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骑手</a:t>
            </a:r>
            <a:endParaRPr kumimoji="0" lang="zh-CN" altLang="en-US" sz="7200" b="1" i="0" u="none" strike="noStrike" kern="1200" cap="none" spc="0" normalizeH="0" baseline="0" noProof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减号 26"/>
          <p:cNvSpPr/>
          <p:nvPr/>
        </p:nvSpPr>
        <p:spPr>
          <a:xfrm>
            <a:off x="-295275" y="3789363"/>
            <a:ext cx="9717088" cy="36036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pSp>
        <p:nvGrpSpPr>
          <p:cNvPr id="8222" name="组合 35"/>
          <p:cNvGrpSpPr/>
          <p:nvPr/>
        </p:nvGrpSpPr>
        <p:grpSpPr>
          <a:xfrm>
            <a:off x="3063875" y="2613025"/>
            <a:ext cx="1908175" cy="1036638"/>
            <a:chOff x="933" y="1868"/>
            <a:chExt cx="3446" cy="1830"/>
          </a:xfrm>
        </p:grpSpPr>
        <p:sp>
          <p:nvSpPr>
            <p:cNvPr id="37" name="PPT世界-4-2"/>
            <p:cNvSpPr/>
            <p:nvPr/>
          </p:nvSpPr>
          <p:spPr>
            <a:xfrm>
              <a:off x="933" y="1868"/>
              <a:ext cx="3446" cy="1830"/>
            </a:xfrm>
            <a:prstGeom prst="roundRect">
              <a:avLst>
                <a:gd name="adj" fmla="val 9658"/>
              </a:avLst>
            </a:prstGeom>
            <a:solidFill>
              <a:schemeClr val="bg1"/>
            </a:solidFill>
            <a:ln>
              <a:solidFill>
                <a:srgbClr val="55899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itchFamily="34" charset="-122"/>
                <a:ea typeface="思源黑体 CN Light" pitchFamily="34" charset="-122"/>
                <a:cs typeface="思源黑体 CN Bold" pitchFamily="34" charset="-122"/>
              </a:endParaRPr>
            </a:p>
          </p:txBody>
        </p:sp>
        <p:sp>
          <p:nvSpPr>
            <p:cNvPr id="39" name="PPT世界-4-4"/>
            <p:cNvSpPr/>
            <p:nvPr/>
          </p:nvSpPr>
          <p:spPr>
            <a:xfrm>
              <a:off x="1392" y="2865"/>
              <a:ext cx="2529" cy="518"/>
            </a:xfrm>
            <a:prstGeom prst="roundRect">
              <a:avLst>
                <a:gd name="adj" fmla="val 50000"/>
              </a:avLst>
            </a:prstGeom>
            <a:solidFill>
              <a:srgbClr val="55899D"/>
            </a:solidFill>
            <a:ln w="12700">
              <a:noFill/>
            </a:ln>
            <a:effectLst>
              <a:outerShdw blurRad="254000" dist="279400" dir="5400000" sx="80000" sy="80000" algn="t" rotWithShape="0">
                <a:schemeClr val="accent1"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退单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  <p:sp>
          <p:nvSpPr>
            <p:cNvPr id="40" name="PPT世界-4-1"/>
            <p:cNvSpPr txBox="1"/>
            <p:nvPr/>
          </p:nvSpPr>
          <p:spPr>
            <a:xfrm>
              <a:off x="1917" y="2043"/>
              <a:ext cx="1539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ln>
                    <a:solidFill>
                      <a:srgbClr val="55899D"/>
                    </a:solidFill>
                  </a:ln>
                  <a:noFill/>
                  <a:latin typeface="微软雅黑" panose="020B0503020204020204" pitchFamily="34" charset="-122"/>
                  <a:ea typeface="思源黑体 CN Bold" pitchFamily="34" charset="-122"/>
                  <a:cs typeface="思源黑体 CN Bold" pitchFamily="34" charset="-122"/>
                </a:rPr>
                <a:t>4</a:t>
              </a:r>
              <a:endParaRPr kumimoji="0" lang="en-US" altLang="zh-CN" sz="2800" kern="1200" cap="none" spc="0" normalizeH="0" baseline="0" noProof="0" dirty="0">
                <a:ln>
                  <a:solidFill>
                    <a:srgbClr val="55899D"/>
                  </a:solidFill>
                </a:ln>
                <a:noFill/>
                <a:latin typeface="微软雅黑" panose="020B0503020204020204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</p:grpSp>
      <p:grpSp>
        <p:nvGrpSpPr>
          <p:cNvPr id="8226" name="组合 40"/>
          <p:cNvGrpSpPr/>
          <p:nvPr/>
        </p:nvGrpSpPr>
        <p:grpSpPr>
          <a:xfrm>
            <a:off x="4254500" y="1187450"/>
            <a:ext cx="1908175" cy="1038225"/>
            <a:chOff x="933" y="1868"/>
            <a:chExt cx="3446" cy="1830"/>
          </a:xfrm>
        </p:grpSpPr>
        <p:sp>
          <p:nvSpPr>
            <p:cNvPr id="42" name="PPT世界-4-2"/>
            <p:cNvSpPr/>
            <p:nvPr/>
          </p:nvSpPr>
          <p:spPr>
            <a:xfrm>
              <a:off x="933" y="1868"/>
              <a:ext cx="3446" cy="1830"/>
            </a:xfrm>
            <a:prstGeom prst="roundRect">
              <a:avLst>
                <a:gd name="adj" fmla="val 9658"/>
              </a:avLst>
            </a:prstGeom>
            <a:solidFill>
              <a:schemeClr val="bg1"/>
            </a:solidFill>
            <a:ln>
              <a:solidFill>
                <a:srgbClr val="55899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itchFamily="34" charset="-122"/>
                <a:ea typeface="思源黑体 CN Light" pitchFamily="34" charset="-122"/>
                <a:cs typeface="思源黑体 CN Bold" pitchFamily="34" charset="-122"/>
              </a:endParaRPr>
            </a:p>
          </p:txBody>
        </p:sp>
        <p:sp>
          <p:nvSpPr>
            <p:cNvPr id="43" name="PPT世界-4-4"/>
            <p:cNvSpPr/>
            <p:nvPr/>
          </p:nvSpPr>
          <p:spPr>
            <a:xfrm>
              <a:off x="1392" y="2865"/>
              <a:ext cx="2529" cy="518"/>
            </a:xfrm>
            <a:prstGeom prst="roundRect">
              <a:avLst>
                <a:gd name="adj" fmla="val 50000"/>
              </a:avLst>
            </a:prstGeom>
            <a:solidFill>
              <a:srgbClr val="55899D"/>
            </a:solidFill>
            <a:ln w="12700">
              <a:noFill/>
            </a:ln>
            <a:effectLst>
              <a:outerShdw blurRad="254000" dist="279400" dir="5400000" sx="80000" sy="80000" algn="t" rotWithShape="0">
                <a:schemeClr val="accent1"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下单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  <p:sp>
          <p:nvSpPr>
            <p:cNvPr id="44" name="PPT世界-4-1"/>
            <p:cNvSpPr txBox="1"/>
            <p:nvPr/>
          </p:nvSpPr>
          <p:spPr>
            <a:xfrm>
              <a:off x="1917" y="2043"/>
              <a:ext cx="1539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ln>
                    <a:solidFill>
                      <a:srgbClr val="55899D"/>
                    </a:solidFill>
                  </a:ln>
                  <a:noFill/>
                  <a:latin typeface="微软雅黑" panose="020B0503020204020204" pitchFamily="34" charset="-122"/>
                  <a:ea typeface="思源黑体 CN Bold" pitchFamily="34" charset="-122"/>
                  <a:cs typeface="思源黑体 CN Bold" pitchFamily="34" charset="-122"/>
                </a:rPr>
                <a:t>2</a:t>
              </a:r>
              <a:endParaRPr kumimoji="0" lang="en-US" altLang="zh-CN" sz="2800" kern="1200" cap="none" spc="0" normalizeH="0" baseline="0" noProof="0" dirty="0">
                <a:ln>
                  <a:solidFill>
                    <a:srgbClr val="55899D"/>
                  </a:solidFill>
                </a:ln>
                <a:noFill/>
                <a:latin typeface="微软雅黑" panose="020B0503020204020204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8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" name="矩形 6"/>
          <p:cNvSpPr/>
          <p:nvPr/>
        </p:nvSpPr>
        <p:spPr>
          <a:xfrm>
            <a:off x="357188" y="285750"/>
            <a:ext cx="1960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用户活动图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22" name="图片 1" descr="用户下单活动图"/>
          <p:cNvPicPr>
            <a:picLocks noChangeAspect="1"/>
          </p:cNvPicPr>
          <p:nvPr/>
        </p:nvPicPr>
        <p:blipFill>
          <a:blip r:embed="rId1"/>
          <a:srcRect l="4694" t="13757" r="17332" b="37381"/>
          <a:stretch>
            <a:fillRect/>
          </a:stretch>
        </p:blipFill>
        <p:spPr>
          <a:xfrm>
            <a:off x="2720975" y="950913"/>
            <a:ext cx="6054725" cy="5757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425575"/>
            <a:ext cx="2370138" cy="4192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PPT世界-4-5"/>
          <p:cNvSpPr>
            <a:spLocks noEditPoints="1"/>
          </p:cNvSpPr>
          <p:nvPr/>
        </p:nvSpPr>
        <p:spPr>
          <a:xfrm>
            <a:off x="4349750" y="234950"/>
            <a:ext cx="622300" cy="623888"/>
          </a:xfrm>
          <a:custGeom>
            <a:avLst/>
            <a:gdLst/>
            <a:ahLst/>
            <a:cxnLst>
              <a:cxn ang="0">
                <a:pos x="656621" y="198880"/>
              </a:cxn>
              <a:cxn ang="0">
                <a:pos x="517720" y="126273"/>
              </a:cxn>
              <a:cxn ang="0">
                <a:pos x="291612" y="237157"/>
              </a:cxn>
              <a:cxn ang="0">
                <a:pos x="176783" y="0"/>
              </a:cxn>
              <a:cxn ang="0">
                <a:pos x="44985" y="242287"/>
              </a:cxn>
              <a:cxn ang="0">
                <a:pos x="52088" y="266358"/>
              </a:cxn>
              <a:cxn ang="0">
                <a:pos x="241103" y="331073"/>
              </a:cxn>
              <a:cxn ang="0">
                <a:pos x="126273" y="520877"/>
              </a:cxn>
              <a:cxn ang="0">
                <a:pos x="164155" y="732385"/>
              </a:cxn>
              <a:cxn ang="0">
                <a:pos x="782894" y="719757"/>
              </a:cxn>
              <a:cxn ang="0">
                <a:pos x="694503" y="429329"/>
              </a:cxn>
              <a:cxn ang="0">
                <a:pos x="508250" y="258466"/>
              </a:cxn>
              <a:cxn ang="0">
                <a:pos x="757639" y="302661"/>
              </a:cxn>
              <a:cxn ang="0">
                <a:pos x="181912" y="88391"/>
              </a:cxn>
              <a:cxn ang="0">
                <a:pos x="113646" y="88391"/>
              </a:cxn>
              <a:cxn ang="0">
                <a:pos x="151528" y="104570"/>
              </a:cxn>
              <a:cxn ang="0">
                <a:pos x="113646" y="126273"/>
              </a:cxn>
              <a:cxn ang="0">
                <a:pos x="202037" y="211113"/>
              </a:cxn>
              <a:cxn ang="0">
                <a:pos x="555602" y="520877"/>
              </a:cxn>
              <a:cxn ang="0">
                <a:pos x="485363" y="479444"/>
              </a:cxn>
              <a:cxn ang="0">
                <a:pos x="391447" y="577700"/>
              </a:cxn>
              <a:cxn ang="0">
                <a:pos x="368955" y="592300"/>
              </a:cxn>
              <a:cxn ang="0">
                <a:pos x="405258" y="669248"/>
              </a:cxn>
              <a:cxn ang="0">
                <a:pos x="375268" y="643993"/>
              </a:cxn>
              <a:cxn ang="0">
                <a:pos x="413939" y="592300"/>
              </a:cxn>
              <a:cxn ang="0">
                <a:pos x="507855" y="442351"/>
              </a:cxn>
              <a:cxn ang="0">
                <a:pos x="507855" y="442351"/>
              </a:cxn>
              <a:cxn ang="0">
                <a:pos x="358695" y="378820"/>
              </a:cxn>
              <a:cxn ang="0">
                <a:pos x="290823" y="452216"/>
              </a:cxn>
              <a:cxn ang="0">
                <a:pos x="290823" y="452216"/>
              </a:cxn>
              <a:cxn ang="0">
                <a:pos x="308580" y="545342"/>
              </a:cxn>
              <a:cxn ang="0">
                <a:pos x="176783" y="328310"/>
              </a:cxn>
              <a:cxn ang="0">
                <a:pos x="192961" y="382371"/>
              </a:cxn>
              <a:cxn ang="0">
                <a:pos x="113646" y="416702"/>
              </a:cxn>
              <a:cxn ang="0">
                <a:pos x="239919" y="429329"/>
              </a:cxn>
              <a:cxn ang="0">
                <a:pos x="202037" y="526796"/>
              </a:cxn>
              <a:cxn ang="0">
                <a:pos x="151528" y="694503"/>
              </a:cxn>
              <a:cxn ang="0">
                <a:pos x="25255" y="694503"/>
              </a:cxn>
              <a:cxn ang="0">
                <a:pos x="220189" y="544948"/>
              </a:cxn>
              <a:cxn ang="0">
                <a:pos x="189410" y="669248"/>
              </a:cxn>
              <a:cxn ang="0">
                <a:pos x="345673" y="635707"/>
              </a:cxn>
              <a:cxn ang="0">
                <a:pos x="252546" y="656621"/>
              </a:cxn>
              <a:cxn ang="0">
                <a:pos x="730806" y="569413"/>
              </a:cxn>
              <a:cxn ang="0">
                <a:pos x="681875" y="606111"/>
              </a:cxn>
              <a:cxn ang="0">
                <a:pos x="530348" y="757639"/>
              </a:cxn>
              <a:cxn ang="0">
                <a:pos x="429724" y="657805"/>
              </a:cxn>
              <a:cxn ang="0">
                <a:pos x="593484" y="653859"/>
              </a:cxn>
              <a:cxn ang="0">
                <a:pos x="514958" y="559548"/>
              </a:cxn>
              <a:cxn ang="0">
                <a:pos x="631366" y="526796"/>
              </a:cxn>
              <a:cxn ang="0">
                <a:pos x="631366" y="514169"/>
              </a:cxn>
              <a:cxn ang="0">
                <a:pos x="550472" y="416702"/>
              </a:cxn>
              <a:cxn ang="0">
                <a:pos x="606111" y="492466"/>
              </a:cxn>
              <a:cxn ang="0">
                <a:pos x="580857" y="373690"/>
              </a:cxn>
              <a:cxn ang="0">
                <a:pos x="517720" y="367376"/>
              </a:cxn>
              <a:cxn ang="0">
                <a:pos x="358695" y="353565"/>
              </a:cxn>
              <a:cxn ang="0">
                <a:pos x="472341" y="262806"/>
              </a:cxn>
              <a:cxn ang="0">
                <a:pos x="606111" y="25255"/>
              </a:cxn>
              <a:cxn ang="0">
                <a:pos x="622290" y="79315"/>
              </a:cxn>
              <a:cxn ang="0">
                <a:pos x="542975" y="113646"/>
              </a:cxn>
              <a:cxn ang="0">
                <a:pos x="669248" y="126273"/>
              </a:cxn>
              <a:cxn ang="0">
                <a:pos x="580857" y="211113"/>
              </a:cxn>
            </a:cxnLst>
            <a:pathLst>
              <a:path w="1984" h="1984">
                <a:moveTo>
                  <a:pt x="1984" y="1024"/>
                </a:moveTo>
                <a:cubicBezTo>
                  <a:pt x="1984" y="767"/>
                  <a:pt x="1984" y="767"/>
                  <a:pt x="1984" y="767"/>
                </a:cubicBezTo>
                <a:cubicBezTo>
                  <a:pt x="1984" y="696"/>
                  <a:pt x="1938" y="634"/>
                  <a:pt x="1870" y="614"/>
                </a:cubicBezTo>
                <a:cubicBezTo>
                  <a:pt x="1664" y="552"/>
                  <a:pt x="1664" y="552"/>
                  <a:pt x="1664" y="552"/>
                </a:cubicBezTo>
                <a:cubicBezTo>
                  <a:pt x="1664" y="504"/>
                  <a:pt x="1664" y="504"/>
                  <a:pt x="1664" y="504"/>
                </a:cubicBezTo>
                <a:cubicBezTo>
                  <a:pt x="1722" y="463"/>
                  <a:pt x="1760" y="396"/>
                  <a:pt x="1760" y="320"/>
                </a:cubicBezTo>
                <a:cubicBezTo>
                  <a:pt x="1760" y="224"/>
                  <a:pt x="1760" y="224"/>
                  <a:pt x="1760" y="224"/>
                </a:cubicBezTo>
                <a:cubicBezTo>
                  <a:pt x="1760" y="100"/>
                  <a:pt x="1660" y="0"/>
                  <a:pt x="1536" y="0"/>
                </a:cubicBezTo>
                <a:cubicBezTo>
                  <a:pt x="1412" y="0"/>
                  <a:pt x="1312" y="100"/>
                  <a:pt x="1312" y="224"/>
                </a:cubicBezTo>
                <a:cubicBezTo>
                  <a:pt x="1312" y="320"/>
                  <a:pt x="1312" y="320"/>
                  <a:pt x="1312" y="320"/>
                </a:cubicBezTo>
                <a:cubicBezTo>
                  <a:pt x="1312" y="396"/>
                  <a:pt x="1350" y="463"/>
                  <a:pt x="1408" y="504"/>
                </a:cubicBezTo>
                <a:cubicBezTo>
                  <a:pt x="1408" y="552"/>
                  <a:pt x="1408" y="552"/>
                  <a:pt x="1408" y="552"/>
                </a:cubicBezTo>
                <a:cubicBezTo>
                  <a:pt x="1226" y="607"/>
                  <a:pt x="1226" y="607"/>
                  <a:pt x="1226" y="607"/>
                </a:cubicBezTo>
                <a:cubicBezTo>
                  <a:pt x="1158" y="546"/>
                  <a:pt x="1072" y="512"/>
                  <a:pt x="979" y="512"/>
                </a:cubicBezTo>
                <a:cubicBezTo>
                  <a:pt x="888" y="512"/>
                  <a:pt x="804" y="546"/>
                  <a:pt x="739" y="601"/>
                </a:cubicBezTo>
                <a:cubicBezTo>
                  <a:pt x="576" y="552"/>
                  <a:pt x="576" y="552"/>
                  <a:pt x="576" y="552"/>
                </a:cubicBezTo>
                <a:cubicBezTo>
                  <a:pt x="576" y="504"/>
                  <a:pt x="576" y="504"/>
                  <a:pt x="576" y="504"/>
                </a:cubicBezTo>
                <a:cubicBezTo>
                  <a:pt x="634" y="463"/>
                  <a:pt x="672" y="396"/>
                  <a:pt x="672" y="320"/>
                </a:cubicBezTo>
                <a:cubicBezTo>
                  <a:pt x="672" y="224"/>
                  <a:pt x="672" y="224"/>
                  <a:pt x="672" y="224"/>
                </a:cubicBezTo>
                <a:cubicBezTo>
                  <a:pt x="672" y="100"/>
                  <a:pt x="572" y="0"/>
                  <a:pt x="448" y="0"/>
                </a:cubicBezTo>
                <a:cubicBezTo>
                  <a:pt x="324" y="0"/>
                  <a:pt x="224" y="100"/>
                  <a:pt x="224" y="224"/>
                </a:cubicBezTo>
                <a:cubicBezTo>
                  <a:pt x="224" y="320"/>
                  <a:pt x="224" y="320"/>
                  <a:pt x="224" y="320"/>
                </a:cubicBezTo>
                <a:cubicBezTo>
                  <a:pt x="224" y="396"/>
                  <a:pt x="262" y="463"/>
                  <a:pt x="320" y="504"/>
                </a:cubicBezTo>
                <a:cubicBezTo>
                  <a:pt x="320" y="552"/>
                  <a:pt x="320" y="552"/>
                  <a:pt x="320" y="552"/>
                </a:cubicBezTo>
                <a:cubicBezTo>
                  <a:pt x="114" y="614"/>
                  <a:pt x="114" y="614"/>
                  <a:pt x="114" y="614"/>
                </a:cubicBezTo>
                <a:cubicBezTo>
                  <a:pt x="46" y="634"/>
                  <a:pt x="0" y="696"/>
                  <a:pt x="0" y="767"/>
                </a:cubicBezTo>
                <a:cubicBezTo>
                  <a:pt x="0" y="1024"/>
                  <a:pt x="0" y="1024"/>
                  <a:pt x="0" y="1024"/>
                </a:cubicBezTo>
                <a:cubicBezTo>
                  <a:pt x="64" y="1024"/>
                  <a:pt x="64" y="1024"/>
                  <a:pt x="64" y="1024"/>
                </a:cubicBezTo>
                <a:cubicBezTo>
                  <a:pt x="64" y="767"/>
                  <a:pt x="64" y="767"/>
                  <a:pt x="64" y="767"/>
                </a:cubicBezTo>
                <a:cubicBezTo>
                  <a:pt x="64" y="725"/>
                  <a:pt x="91" y="688"/>
                  <a:pt x="132" y="675"/>
                </a:cubicBezTo>
                <a:cubicBezTo>
                  <a:pt x="338" y="613"/>
                  <a:pt x="338" y="613"/>
                  <a:pt x="338" y="613"/>
                </a:cubicBezTo>
                <a:cubicBezTo>
                  <a:pt x="357" y="638"/>
                  <a:pt x="393" y="672"/>
                  <a:pt x="448" y="672"/>
                </a:cubicBezTo>
                <a:cubicBezTo>
                  <a:pt x="503" y="672"/>
                  <a:pt x="539" y="638"/>
                  <a:pt x="558" y="613"/>
                </a:cubicBezTo>
                <a:cubicBezTo>
                  <a:pt x="689" y="653"/>
                  <a:pt x="689" y="653"/>
                  <a:pt x="689" y="653"/>
                </a:cubicBezTo>
                <a:cubicBezTo>
                  <a:pt x="647" y="705"/>
                  <a:pt x="619" y="769"/>
                  <a:pt x="611" y="839"/>
                </a:cubicBezTo>
                <a:cubicBezTo>
                  <a:pt x="570" y="795"/>
                  <a:pt x="512" y="768"/>
                  <a:pt x="448" y="768"/>
                </a:cubicBezTo>
                <a:cubicBezTo>
                  <a:pt x="324" y="768"/>
                  <a:pt x="224" y="868"/>
                  <a:pt x="224" y="992"/>
                </a:cubicBezTo>
                <a:cubicBezTo>
                  <a:pt x="224" y="1088"/>
                  <a:pt x="224" y="1088"/>
                  <a:pt x="224" y="1088"/>
                </a:cubicBezTo>
                <a:cubicBezTo>
                  <a:pt x="224" y="1164"/>
                  <a:pt x="262" y="1231"/>
                  <a:pt x="320" y="1272"/>
                </a:cubicBezTo>
                <a:cubicBezTo>
                  <a:pt x="320" y="1320"/>
                  <a:pt x="320" y="1320"/>
                  <a:pt x="320" y="1320"/>
                </a:cubicBezTo>
                <a:cubicBezTo>
                  <a:pt x="114" y="1382"/>
                  <a:pt x="114" y="1382"/>
                  <a:pt x="114" y="1382"/>
                </a:cubicBezTo>
                <a:cubicBezTo>
                  <a:pt x="46" y="1402"/>
                  <a:pt x="0" y="1464"/>
                  <a:pt x="0" y="1535"/>
                </a:cubicBezTo>
                <a:cubicBezTo>
                  <a:pt x="0" y="1824"/>
                  <a:pt x="0" y="1824"/>
                  <a:pt x="0" y="1824"/>
                </a:cubicBezTo>
                <a:cubicBezTo>
                  <a:pt x="384" y="1824"/>
                  <a:pt x="384" y="1824"/>
                  <a:pt x="384" y="1824"/>
                </a:cubicBezTo>
                <a:cubicBezTo>
                  <a:pt x="402" y="1824"/>
                  <a:pt x="416" y="1838"/>
                  <a:pt x="416" y="1856"/>
                </a:cubicBezTo>
                <a:cubicBezTo>
                  <a:pt x="416" y="1984"/>
                  <a:pt x="416" y="1984"/>
                  <a:pt x="416" y="1984"/>
                </a:cubicBezTo>
                <a:cubicBezTo>
                  <a:pt x="1568" y="1984"/>
                  <a:pt x="1568" y="1984"/>
                  <a:pt x="1568" y="1984"/>
                </a:cubicBezTo>
                <a:cubicBezTo>
                  <a:pt x="1568" y="1856"/>
                  <a:pt x="1568" y="1856"/>
                  <a:pt x="1568" y="1856"/>
                </a:cubicBezTo>
                <a:cubicBezTo>
                  <a:pt x="1568" y="1838"/>
                  <a:pt x="1582" y="1824"/>
                  <a:pt x="1600" y="1824"/>
                </a:cubicBezTo>
                <a:cubicBezTo>
                  <a:pt x="1984" y="1824"/>
                  <a:pt x="1984" y="1824"/>
                  <a:pt x="1984" y="1824"/>
                </a:cubicBezTo>
                <a:cubicBezTo>
                  <a:pt x="1984" y="1535"/>
                  <a:pt x="1984" y="1535"/>
                  <a:pt x="1984" y="1535"/>
                </a:cubicBezTo>
                <a:cubicBezTo>
                  <a:pt x="1984" y="1464"/>
                  <a:pt x="1938" y="1402"/>
                  <a:pt x="1870" y="1382"/>
                </a:cubicBezTo>
                <a:cubicBezTo>
                  <a:pt x="1664" y="1320"/>
                  <a:pt x="1664" y="1320"/>
                  <a:pt x="1664" y="1320"/>
                </a:cubicBezTo>
                <a:cubicBezTo>
                  <a:pt x="1664" y="1272"/>
                  <a:pt x="1664" y="1272"/>
                  <a:pt x="1664" y="1272"/>
                </a:cubicBezTo>
                <a:cubicBezTo>
                  <a:pt x="1722" y="1231"/>
                  <a:pt x="1760" y="1164"/>
                  <a:pt x="1760" y="1088"/>
                </a:cubicBezTo>
                <a:cubicBezTo>
                  <a:pt x="1760" y="992"/>
                  <a:pt x="1760" y="992"/>
                  <a:pt x="1760" y="992"/>
                </a:cubicBezTo>
                <a:cubicBezTo>
                  <a:pt x="1760" y="869"/>
                  <a:pt x="1660" y="768"/>
                  <a:pt x="1536" y="768"/>
                </a:cubicBezTo>
                <a:cubicBezTo>
                  <a:pt x="1473" y="768"/>
                  <a:pt x="1417" y="794"/>
                  <a:pt x="1376" y="836"/>
                </a:cubicBezTo>
                <a:cubicBezTo>
                  <a:pt x="1376" y="805"/>
                  <a:pt x="1376" y="805"/>
                  <a:pt x="1376" y="805"/>
                </a:cubicBezTo>
                <a:cubicBezTo>
                  <a:pt x="1376" y="742"/>
                  <a:pt x="1342" y="685"/>
                  <a:pt x="1288" y="655"/>
                </a:cubicBezTo>
                <a:cubicBezTo>
                  <a:pt x="1426" y="613"/>
                  <a:pt x="1426" y="613"/>
                  <a:pt x="1426" y="613"/>
                </a:cubicBezTo>
                <a:cubicBezTo>
                  <a:pt x="1445" y="638"/>
                  <a:pt x="1481" y="672"/>
                  <a:pt x="1536" y="672"/>
                </a:cubicBezTo>
                <a:cubicBezTo>
                  <a:pt x="1591" y="672"/>
                  <a:pt x="1627" y="638"/>
                  <a:pt x="1646" y="613"/>
                </a:cubicBezTo>
                <a:cubicBezTo>
                  <a:pt x="1852" y="675"/>
                  <a:pt x="1852" y="675"/>
                  <a:pt x="1852" y="675"/>
                </a:cubicBezTo>
                <a:cubicBezTo>
                  <a:pt x="1893" y="688"/>
                  <a:pt x="1920" y="725"/>
                  <a:pt x="1920" y="767"/>
                </a:cubicBezTo>
                <a:cubicBezTo>
                  <a:pt x="1920" y="1024"/>
                  <a:pt x="1920" y="1024"/>
                  <a:pt x="1920" y="1024"/>
                </a:cubicBezTo>
                <a:lnTo>
                  <a:pt x="1984" y="1024"/>
                </a:lnTo>
                <a:close/>
                <a:moveTo>
                  <a:pt x="448" y="64"/>
                </a:moveTo>
                <a:cubicBezTo>
                  <a:pt x="536" y="64"/>
                  <a:pt x="608" y="136"/>
                  <a:pt x="608" y="224"/>
                </a:cubicBezTo>
                <a:cubicBezTo>
                  <a:pt x="461" y="224"/>
                  <a:pt x="461" y="224"/>
                  <a:pt x="461" y="224"/>
                </a:cubicBezTo>
                <a:cubicBezTo>
                  <a:pt x="441" y="224"/>
                  <a:pt x="421" y="216"/>
                  <a:pt x="407" y="201"/>
                </a:cubicBezTo>
                <a:cubicBezTo>
                  <a:pt x="384" y="179"/>
                  <a:pt x="384" y="179"/>
                  <a:pt x="384" y="179"/>
                </a:cubicBezTo>
                <a:cubicBezTo>
                  <a:pt x="361" y="201"/>
                  <a:pt x="361" y="201"/>
                  <a:pt x="361" y="201"/>
                </a:cubicBezTo>
                <a:cubicBezTo>
                  <a:pt x="347" y="216"/>
                  <a:pt x="327" y="224"/>
                  <a:pt x="307" y="224"/>
                </a:cubicBezTo>
                <a:cubicBezTo>
                  <a:pt x="288" y="224"/>
                  <a:pt x="288" y="224"/>
                  <a:pt x="288" y="224"/>
                </a:cubicBezTo>
                <a:cubicBezTo>
                  <a:pt x="288" y="136"/>
                  <a:pt x="360" y="64"/>
                  <a:pt x="448" y="64"/>
                </a:cubicBezTo>
                <a:close/>
                <a:moveTo>
                  <a:pt x="288" y="320"/>
                </a:moveTo>
                <a:cubicBezTo>
                  <a:pt x="288" y="288"/>
                  <a:pt x="288" y="288"/>
                  <a:pt x="288" y="288"/>
                </a:cubicBezTo>
                <a:cubicBezTo>
                  <a:pt x="307" y="288"/>
                  <a:pt x="307" y="288"/>
                  <a:pt x="307" y="288"/>
                </a:cubicBezTo>
                <a:cubicBezTo>
                  <a:pt x="335" y="288"/>
                  <a:pt x="361" y="280"/>
                  <a:pt x="384" y="265"/>
                </a:cubicBezTo>
                <a:cubicBezTo>
                  <a:pt x="407" y="280"/>
                  <a:pt x="433" y="288"/>
                  <a:pt x="461" y="288"/>
                </a:cubicBezTo>
                <a:cubicBezTo>
                  <a:pt x="608" y="288"/>
                  <a:pt x="608" y="288"/>
                  <a:pt x="608" y="288"/>
                </a:cubicBezTo>
                <a:cubicBezTo>
                  <a:pt x="608" y="320"/>
                  <a:pt x="608" y="320"/>
                  <a:pt x="608" y="320"/>
                </a:cubicBezTo>
                <a:cubicBezTo>
                  <a:pt x="608" y="408"/>
                  <a:pt x="536" y="480"/>
                  <a:pt x="448" y="480"/>
                </a:cubicBezTo>
                <a:cubicBezTo>
                  <a:pt x="360" y="480"/>
                  <a:pt x="288" y="408"/>
                  <a:pt x="288" y="320"/>
                </a:cubicBezTo>
                <a:close/>
                <a:moveTo>
                  <a:pt x="448" y="608"/>
                </a:moveTo>
                <a:cubicBezTo>
                  <a:pt x="414" y="608"/>
                  <a:pt x="392" y="579"/>
                  <a:pt x="384" y="567"/>
                </a:cubicBezTo>
                <a:cubicBezTo>
                  <a:pt x="384" y="535"/>
                  <a:pt x="384" y="535"/>
                  <a:pt x="384" y="535"/>
                </a:cubicBezTo>
                <a:cubicBezTo>
                  <a:pt x="404" y="541"/>
                  <a:pt x="426" y="544"/>
                  <a:pt x="448" y="544"/>
                </a:cubicBezTo>
                <a:cubicBezTo>
                  <a:pt x="470" y="544"/>
                  <a:pt x="492" y="541"/>
                  <a:pt x="512" y="535"/>
                </a:cubicBezTo>
                <a:cubicBezTo>
                  <a:pt x="512" y="567"/>
                  <a:pt x="512" y="567"/>
                  <a:pt x="512" y="567"/>
                </a:cubicBezTo>
                <a:cubicBezTo>
                  <a:pt x="504" y="579"/>
                  <a:pt x="482" y="608"/>
                  <a:pt x="448" y="608"/>
                </a:cubicBezTo>
                <a:close/>
                <a:moveTo>
                  <a:pt x="1328" y="1170"/>
                </a:moveTo>
                <a:cubicBezTo>
                  <a:pt x="1344" y="1211"/>
                  <a:pt x="1372" y="1246"/>
                  <a:pt x="1408" y="1272"/>
                </a:cubicBezTo>
                <a:cubicBezTo>
                  <a:pt x="1408" y="1320"/>
                  <a:pt x="1408" y="1320"/>
                  <a:pt x="1408" y="1320"/>
                </a:cubicBezTo>
                <a:cubicBezTo>
                  <a:pt x="1202" y="1382"/>
                  <a:pt x="1202" y="1382"/>
                  <a:pt x="1202" y="1382"/>
                </a:cubicBezTo>
                <a:cubicBezTo>
                  <a:pt x="1195" y="1384"/>
                  <a:pt x="1189" y="1387"/>
                  <a:pt x="1182" y="1390"/>
                </a:cubicBezTo>
                <a:cubicBezTo>
                  <a:pt x="1152" y="1383"/>
                  <a:pt x="1152" y="1383"/>
                  <a:pt x="1152" y="1383"/>
                </a:cubicBezTo>
                <a:cubicBezTo>
                  <a:pt x="1152" y="1320"/>
                  <a:pt x="1152" y="1320"/>
                  <a:pt x="1152" y="1320"/>
                </a:cubicBezTo>
                <a:cubicBezTo>
                  <a:pt x="1186" y="1292"/>
                  <a:pt x="1213" y="1256"/>
                  <a:pt x="1230" y="1215"/>
                </a:cubicBezTo>
                <a:cubicBezTo>
                  <a:pt x="1267" y="1211"/>
                  <a:pt x="1301" y="1196"/>
                  <a:pt x="1328" y="1170"/>
                </a:cubicBezTo>
                <a:close/>
                <a:moveTo>
                  <a:pt x="992" y="1376"/>
                </a:moveTo>
                <a:cubicBezTo>
                  <a:pt x="1026" y="1376"/>
                  <a:pt x="1058" y="1369"/>
                  <a:pt x="1088" y="1357"/>
                </a:cubicBezTo>
                <a:cubicBezTo>
                  <a:pt x="1088" y="1392"/>
                  <a:pt x="1088" y="1392"/>
                  <a:pt x="1088" y="1392"/>
                </a:cubicBezTo>
                <a:cubicBezTo>
                  <a:pt x="992" y="1464"/>
                  <a:pt x="992" y="1464"/>
                  <a:pt x="992" y="1464"/>
                </a:cubicBezTo>
                <a:cubicBezTo>
                  <a:pt x="896" y="1392"/>
                  <a:pt x="896" y="1392"/>
                  <a:pt x="896" y="1392"/>
                </a:cubicBezTo>
                <a:cubicBezTo>
                  <a:pt x="896" y="1357"/>
                  <a:pt x="896" y="1357"/>
                  <a:pt x="896" y="1357"/>
                </a:cubicBezTo>
                <a:cubicBezTo>
                  <a:pt x="926" y="1369"/>
                  <a:pt x="958" y="1376"/>
                  <a:pt x="992" y="1376"/>
                </a:cubicBezTo>
                <a:close/>
                <a:moveTo>
                  <a:pt x="857" y="1443"/>
                </a:moveTo>
                <a:cubicBezTo>
                  <a:pt x="935" y="1501"/>
                  <a:pt x="935" y="1501"/>
                  <a:pt x="935" y="1501"/>
                </a:cubicBezTo>
                <a:cubicBezTo>
                  <a:pt x="854" y="1549"/>
                  <a:pt x="854" y="1549"/>
                  <a:pt x="854" y="1549"/>
                </a:cubicBezTo>
                <a:cubicBezTo>
                  <a:pt x="834" y="1448"/>
                  <a:pt x="834" y="1448"/>
                  <a:pt x="834" y="1448"/>
                </a:cubicBezTo>
                <a:lnTo>
                  <a:pt x="857" y="1443"/>
                </a:lnTo>
                <a:close/>
                <a:moveTo>
                  <a:pt x="957" y="1696"/>
                </a:moveTo>
                <a:cubicBezTo>
                  <a:pt x="1027" y="1696"/>
                  <a:pt x="1027" y="1696"/>
                  <a:pt x="1027" y="1696"/>
                </a:cubicBezTo>
                <a:cubicBezTo>
                  <a:pt x="1052" y="1920"/>
                  <a:pt x="1052" y="1920"/>
                  <a:pt x="1052" y="1920"/>
                </a:cubicBezTo>
                <a:cubicBezTo>
                  <a:pt x="932" y="1920"/>
                  <a:pt x="932" y="1920"/>
                  <a:pt x="932" y="1920"/>
                </a:cubicBezTo>
                <a:lnTo>
                  <a:pt x="957" y="1696"/>
                </a:lnTo>
                <a:close/>
                <a:moveTo>
                  <a:pt x="1033" y="1632"/>
                </a:moveTo>
                <a:cubicBezTo>
                  <a:pt x="951" y="1632"/>
                  <a:pt x="951" y="1632"/>
                  <a:pt x="951" y="1632"/>
                </a:cubicBezTo>
                <a:cubicBezTo>
                  <a:pt x="933" y="1577"/>
                  <a:pt x="933" y="1577"/>
                  <a:pt x="933" y="1577"/>
                </a:cubicBezTo>
                <a:cubicBezTo>
                  <a:pt x="992" y="1541"/>
                  <a:pt x="992" y="1541"/>
                  <a:pt x="992" y="1541"/>
                </a:cubicBezTo>
                <a:cubicBezTo>
                  <a:pt x="1051" y="1577"/>
                  <a:pt x="1051" y="1577"/>
                  <a:pt x="1051" y="1577"/>
                </a:cubicBezTo>
                <a:lnTo>
                  <a:pt x="1033" y="1632"/>
                </a:lnTo>
                <a:close/>
                <a:moveTo>
                  <a:pt x="1049" y="1501"/>
                </a:moveTo>
                <a:cubicBezTo>
                  <a:pt x="1127" y="1443"/>
                  <a:pt x="1127" y="1443"/>
                  <a:pt x="1127" y="1443"/>
                </a:cubicBezTo>
                <a:cubicBezTo>
                  <a:pt x="1150" y="1448"/>
                  <a:pt x="1150" y="1448"/>
                  <a:pt x="1150" y="1448"/>
                </a:cubicBezTo>
                <a:cubicBezTo>
                  <a:pt x="1130" y="1549"/>
                  <a:pt x="1130" y="1549"/>
                  <a:pt x="1130" y="1549"/>
                </a:cubicBezTo>
                <a:lnTo>
                  <a:pt x="1049" y="1501"/>
                </a:lnTo>
                <a:close/>
                <a:moveTo>
                  <a:pt x="1287" y="1121"/>
                </a:moveTo>
                <a:cubicBezTo>
                  <a:pt x="1276" y="1133"/>
                  <a:pt x="1262" y="1141"/>
                  <a:pt x="1247" y="1146"/>
                </a:cubicBezTo>
                <a:cubicBezTo>
                  <a:pt x="1248" y="1138"/>
                  <a:pt x="1248" y="1129"/>
                  <a:pt x="1248" y="1120"/>
                </a:cubicBezTo>
                <a:cubicBezTo>
                  <a:pt x="1248" y="967"/>
                  <a:pt x="1248" y="967"/>
                  <a:pt x="1248" y="967"/>
                </a:cubicBezTo>
                <a:cubicBezTo>
                  <a:pt x="1282" y="980"/>
                  <a:pt x="1308" y="1010"/>
                  <a:pt x="1312" y="1046"/>
                </a:cubicBezTo>
                <a:cubicBezTo>
                  <a:pt x="1314" y="1074"/>
                  <a:pt x="1305" y="1100"/>
                  <a:pt x="1287" y="1121"/>
                </a:cubicBezTo>
                <a:close/>
                <a:moveTo>
                  <a:pt x="1184" y="1120"/>
                </a:moveTo>
                <a:cubicBezTo>
                  <a:pt x="1184" y="1226"/>
                  <a:pt x="1098" y="1312"/>
                  <a:pt x="992" y="1312"/>
                </a:cubicBezTo>
                <a:cubicBezTo>
                  <a:pt x="886" y="1312"/>
                  <a:pt x="800" y="1226"/>
                  <a:pt x="800" y="1120"/>
                </a:cubicBezTo>
                <a:cubicBezTo>
                  <a:pt x="800" y="960"/>
                  <a:pt x="800" y="960"/>
                  <a:pt x="800" y="960"/>
                </a:cubicBezTo>
                <a:cubicBezTo>
                  <a:pt x="909" y="960"/>
                  <a:pt x="909" y="960"/>
                  <a:pt x="909" y="960"/>
                </a:cubicBezTo>
                <a:cubicBezTo>
                  <a:pt x="978" y="960"/>
                  <a:pt x="1046" y="943"/>
                  <a:pt x="1107" y="909"/>
                </a:cubicBezTo>
                <a:cubicBezTo>
                  <a:pt x="1132" y="960"/>
                  <a:pt x="1132" y="960"/>
                  <a:pt x="1132" y="960"/>
                </a:cubicBezTo>
                <a:cubicBezTo>
                  <a:pt x="1184" y="960"/>
                  <a:pt x="1184" y="960"/>
                  <a:pt x="1184" y="960"/>
                </a:cubicBezTo>
                <a:lnTo>
                  <a:pt x="1184" y="1120"/>
                </a:lnTo>
                <a:close/>
                <a:moveTo>
                  <a:pt x="737" y="1146"/>
                </a:moveTo>
                <a:cubicBezTo>
                  <a:pt x="722" y="1141"/>
                  <a:pt x="708" y="1133"/>
                  <a:pt x="697" y="1121"/>
                </a:cubicBezTo>
                <a:cubicBezTo>
                  <a:pt x="679" y="1100"/>
                  <a:pt x="670" y="1074"/>
                  <a:pt x="672" y="1046"/>
                </a:cubicBezTo>
                <a:cubicBezTo>
                  <a:pt x="676" y="1010"/>
                  <a:pt x="702" y="980"/>
                  <a:pt x="736" y="967"/>
                </a:cubicBezTo>
                <a:cubicBezTo>
                  <a:pt x="736" y="1120"/>
                  <a:pt x="736" y="1120"/>
                  <a:pt x="736" y="1120"/>
                </a:cubicBezTo>
                <a:cubicBezTo>
                  <a:pt x="736" y="1129"/>
                  <a:pt x="736" y="1138"/>
                  <a:pt x="737" y="1146"/>
                </a:cubicBezTo>
                <a:close/>
                <a:moveTo>
                  <a:pt x="754" y="1215"/>
                </a:moveTo>
                <a:cubicBezTo>
                  <a:pt x="771" y="1256"/>
                  <a:pt x="798" y="1292"/>
                  <a:pt x="832" y="1320"/>
                </a:cubicBezTo>
                <a:cubicBezTo>
                  <a:pt x="832" y="1383"/>
                  <a:pt x="832" y="1383"/>
                  <a:pt x="832" y="1383"/>
                </a:cubicBezTo>
                <a:cubicBezTo>
                  <a:pt x="802" y="1390"/>
                  <a:pt x="802" y="1390"/>
                  <a:pt x="802" y="1390"/>
                </a:cubicBezTo>
                <a:cubicBezTo>
                  <a:pt x="795" y="1387"/>
                  <a:pt x="789" y="1384"/>
                  <a:pt x="782" y="1382"/>
                </a:cubicBezTo>
                <a:cubicBezTo>
                  <a:pt x="576" y="1320"/>
                  <a:pt x="576" y="1320"/>
                  <a:pt x="576" y="1320"/>
                </a:cubicBezTo>
                <a:cubicBezTo>
                  <a:pt x="576" y="1272"/>
                  <a:pt x="576" y="1272"/>
                  <a:pt x="576" y="1272"/>
                </a:cubicBezTo>
                <a:cubicBezTo>
                  <a:pt x="612" y="1246"/>
                  <a:pt x="640" y="1211"/>
                  <a:pt x="656" y="1170"/>
                </a:cubicBezTo>
                <a:cubicBezTo>
                  <a:pt x="683" y="1196"/>
                  <a:pt x="717" y="1211"/>
                  <a:pt x="754" y="1215"/>
                </a:cubicBezTo>
                <a:close/>
                <a:moveTo>
                  <a:pt x="448" y="832"/>
                </a:moveTo>
                <a:cubicBezTo>
                  <a:pt x="536" y="832"/>
                  <a:pt x="608" y="904"/>
                  <a:pt x="608" y="992"/>
                </a:cubicBezTo>
                <a:cubicBezTo>
                  <a:pt x="589" y="992"/>
                  <a:pt x="589" y="992"/>
                  <a:pt x="589" y="992"/>
                </a:cubicBezTo>
                <a:cubicBezTo>
                  <a:pt x="569" y="992"/>
                  <a:pt x="549" y="984"/>
                  <a:pt x="535" y="969"/>
                </a:cubicBezTo>
                <a:cubicBezTo>
                  <a:pt x="512" y="947"/>
                  <a:pt x="512" y="947"/>
                  <a:pt x="512" y="947"/>
                </a:cubicBezTo>
                <a:cubicBezTo>
                  <a:pt x="489" y="969"/>
                  <a:pt x="489" y="969"/>
                  <a:pt x="489" y="969"/>
                </a:cubicBezTo>
                <a:cubicBezTo>
                  <a:pt x="475" y="984"/>
                  <a:pt x="455" y="992"/>
                  <a:pt x="435" y="992"/>
                </a:cubicBezTo>
                <a:cubicBezTo>
                  <a:pt x="288" y="992"/>
                  <a:pt x="288" y="992"/>
                  <a:pt x="288" y="992"/>
                </a:cubicBezTo>
                <a:cubicBezTo>
                  <a:pt x="288" y="904"/>
                  <a:pt x="360" y="832"/>
                  <a:pt x="448" y="832"/>
                </a:cubicBezTo>
                <a:close/>
                <a:moveTo>
                  <a:pt x="288" y="1088"/>
                </a:moveTo>
                <a:cubicBezTo>
                  <a:pt x="288" y="1056"/>
                  <a:pt x="288" y="1056"/>
                  <a:pt x="288" y="1056"/>
                </a:cubicBezTo>
                <a:cubicBezTo>
                  <a:pt x="435" y="1056"/>
                  <a:pt x="435" y="1056"/>
                  <a:pt x="435" y="1056"/>
                </a:cubicBezTo>
                <a:cubicBezTo>
                  <a:pt x="463" y="1056"/>
                  <a:pt x="489" y="1048"/>
                  <a:pt x="512" y="1033"/>
                </a:cubicBezTo>
                <a:cubicBezTo>
                  <a:pt x="535" y="1048"/>
                  <a:pt x="561" y="1056"/>
                  <a:pt x="589" y="1056"/>
                </a:cubicBezTo>
                <a:cubicBezTo>
                  <a:pt x="608" y="1056"/>
                  <a:pt x="608" y="1056"/>
                  <a:pt x="608" y="1056"/>
                </a:cubicBezTo>
                <a:cubicBezTo>
                  <a:pt x="608" y="1088"/>
                  <a:pt x="608" y="1088"/>
                  <a:pt x="608" y="1088"/>
                </a:cubicBezTo>
                <a:cubicBezTo>
                  <a:pt x="608" y="1176"/>
                  <a:pt x="536" y="1248"/>
                  <a:pt x="448" y="1248"/>
                </a:cubicBezTo>
                <a:cubicBezTo>
                  <a:pt x="360" y="1248"/>
                  <a:pt x="288" y="1176"/>
                  <a:pt x="288" y="1088"/>
                </a:cubicBezTo>
                <a:close/>
                <a:moveTo>
                  <a:pt x="448" y="1312"/>
                </a:moveTo>
                <a:cubicBezTo>
                  <a:pt x="470" y="1312"/>
                  <a:pt x="492" y="1309"/>
                  <a:pt x="512" y="1303"/>
                </a:cubicBezTo>
                <a:cubicBezTo>
                  <a:pt x="512" y="1335"/>
                  <a:pt x="512" y="1335"/>
                  <a:pt x="512" y="1335"/>
                </a:cubicBezTo>
                <a:cubicBezTo>
                  <a:pt x="504" y="1347"/>
                  <a:pt x="482" y="1376"/>
                  <a:pt x="448" y="1376"/>
                </a:cubicBezTo>
                <a:cubicBezTo>
                  <a:pt x="414" y="1376"/>
                  <a:pt x="392" y="1347"/>
                  <a:pt x="384" y="1335"/>
                </a:cubicBezTo>
                <a:cubicBezTo>
                  <a:pt x="384" y="1303"/>
                  <a:pt x="384" y="1303"/>
                  <a:pt x="384" y="1303"/>
                </a:cubicBezTo>
                <a:cubicBezTo>
                  <a:pt x="404" y="1309"/>
                  <a:pt x="426" y="1312"/>
                  <a:pt x="448" y="1312"/>
                </a:cubicBezTo>
                <a:close/>
                <a:moveTo>
                  <a:pt x="384" y="1760"/>
                </a:moveTo>
                <a:cubicBezTo>
                  <a:pt x="256" y="1760"/>
                  <a:pt x="256" y="1760"/>
                  <a:pt x="256" y="1760"/>
                </a:cubicBezTo>
                <a:cubicBezTo>
                  <a:pt x="256" y="1536"/>
                  <a:pt x="256" y="1536"/>
                  <a:pt x="256" y="1536"/>
                </a:cubicBezTo>
                <a:cubicBezTo>
                  <a:pt x="192" y="1536"/>
                  <a:pt x="192" y="1536"/>
                  <a:pt x="192" y="1536"/>
                </a:cubicBezTo>
                <a:cubicBezTo>
                  <a:pt x="192" y="1760"/>
                  <a:pt x="192" y="1760"/>
                  <a:pt x="192" y="1760"/>
                </a:cubicBezTo>
                <a:cubicBezTo>
                  <a:pt x="64" y="1760"/>
                  <a:pt x="64" y="1760"/>
                  <a:pt x="64" y="1760"/>
                </a:cubicBezTo>
                <a:cubicBezTo>
                  <a:pt x="64" y="1535"/>
                  <a:pt x="64" y="1535"/>
                  <a:pt x="64" y="1535"/>
                </a:cubicBezTo>
                <a:cubicBezTo>
                  <a:pt x="64" y="1493"/>
                  <a:pt x="91" y="1456"/>
                  <a:pt x="132" y="1443"/>
                </a:cubicBezTo>
                <a:cubicBezTo>
                  <a:pt x="338" y="1381"/>
                  <a:pt x="338" y="1381"/>
                  <a:pt x="338" y="1381"/>
                </a:cubicBezTo>
                <a:cubicBezTo>
                  <a:pt x="357" y="1406"/>
                  <a:pt x="393" y="1440"/>
                  <a:pt x="448" y="1440"/>
                </a:cubicBezTo>
                <a:cubicBezTo>
                  <a:pt x="503" y="1440"/>
                  <a:pt x="539" y="1406"/>
                  <a:pt x="558" y="1381"/>
                </a:cubicBezTo>
                <a:cubicBezTo>
                  <a:pt x="679" y="1418"/>
                  <a:pt x="679" y="1418"/>
                  <a:pt x="679" y="1418"/>
                </a:cubicBezTo>
                <a:cubicBezTo>
                  <a:pt x="590" y="1438"/>
                  <a:pt x="590" y="1438"/>
                  <a:pt x="590" y="1438"/>
                </a:cubicBezTo>
                <a:cubicBezTo>
                  <a:pt x="487" y="1462"/>
                  <a:pt x="416" y="1552"/>
                  <a:pt x="416" y="1657"/>
                </a:cubicBezTo>
                <a:cubicBezTo>
                  <a:pt x="416" y="1696"/>
                  <a:pt x="416" y="1696"/>
                  <a:pt x="416" y="1696"/>
                </a:cubicBezTo>
                <a:cubicBezTo>
                  <a:pt x="480" y="1696"/>
                  <a:pt x="480" y="1696"/>
                  <a:pt x="480" y="1696"/>
                </a:cubicBezTo>
                <a:cubicBezTo>
                  <a:pt x="480" y="1657"/>
                  <a:pt x="480" y="1657"/>
                  <a:pt x="480" y="1657"/>
                </a:cubicBezTo>
                <a:cubicBezTo>
                  <a:pt x="480" y="1582"/>
                  <a:pt x="531" y="1518"/>
                  <a:pt x="604" y="1501"/>
                </a:cubicBezTo>
                <a:cubicBezTo>
                  <a:pt x="772" y="1462"/>
                  <a:pt x="772" y="1462"/>
                  <a:pt x="772" y="1462"/>
                </a:cubicBezTo>
                <a:cubicBezTo>
                  <a:pt x="810" y="1651"/>
                  <a:pt x="810" y="1651"/>
                  <a:pt x="810" y="1651"/>
                </a:cubicBezTo>
                <a:cubicBezTo>
                  <a:pt x="876" y="1611"/>
                  <a:pt x="876" y="1611"/>
                  <a:pt x="876" y="1611"/>
                </a:cubicBezTo>
                <a:cubicBezTo>
                  <a:pt x="895" y="1667"/>
                  <a:pt x="895" y="1667"/>
                  <a:pt x="895" y="1667"/>
                </a:cubicBezTo>
                <a:cubicBezTo>
                  <a:pt x="867" y="1920"/>
                  <a:pt x="867" y="1920"/>
                  <a:pt x="867" y="1920"/>
                </a:cubicBezTo>
                <a:cubicBezTo>
                  <a:pt x="704" y="1920"/>
                  <a:pt x="704" y="1920"/>
                  <a:pt x="704" y="1920"/>
                </a:cubicBezTo>
                <a:cubicBezTo>
                  <a:pt x="704" y="1664"/>
                  <a:pt x="704" y="1664"/>
                  <a:pt x="704" y="1664"/>
                </a:cubicBezTo>
                <a:cubicBezTo>
                  <a:pt x="640" y="1664"/>
                  <a:pt x="640" y="1664"/>
                  <a:pt x="640" y="1664"/>
                </a:cubicBezTo>
                <a:cubicBezTo>
                  <a:pt x="640" y="1920"/>
                  <a:pt x="640" y="1920"/>
                  <a:pt x="640" y="1920"/>
                </a:cubicBezTo>
                <a:cubicBezTo>
                  <a:pt x="480" y="1920"/>
                  <a:pt x="480" y="1920"/>
                  <a:pt x="480" y="1920"/>
                </a:cubicBezTo>
                <a:cubicBezTo>
                  <a:pt x="480" y="1856"/>
                  <a:pt x="480" y="1856"/>
                  <a:pt x="480" y="1856"/>
                </a:cubicBezTo>
                <a:cubicBezTo>
                  <a:pt x="480" y="1803"/>
                  <a:pt x="437" y="1760"/>
                  <a:pt x="384" y="1760"/>
                </a:cubicBezTo>
                <a:close/>
                <a:moveTo>
                  <a:pt x="1852" y="1443"/>
                </a:moveTo>
                <a:cubicBezTo>
                  <a:pt x="1893" y="1456"/>
                  <a:pt x="1920" y="1493"/>
                  <a:pt x="1920" y="1535"/>
                </a:cubicBezTo>
                <a:cubicBezTo>
                  <a:pt x="1920" y="1760"/>
                  <a:pt x="1920" y="1760"/>
                  <a:pt x="1920" y="1760"/>
                </a:cubicBezTo>
                <a:cubicBezTo>
                  <a:pt x="1792" y="1760"/>
                  <a:pt x="1792" y="1760"/>
                  <a:pt x="1792" y="1760"/>
                </a:cubicBezTo>
                <a:cubicBezTo>
                  <a:pt x="1792" y="1536"/>
                  <a:pt x="1792" y="1536"/>
                  <a:pt x="1792" y="1536"/>
                </a:cubicBezTo>
                <a:cubicBezTo>
                  <a:pt x="1728" y="1536"/>
                  <a:pt x="1728" y="1536"/>
                  <a:pt x="1728" y="1536"/>
                </a:cubicBezTo>
                <a:cubicBezTo>
                  <a:pt x="1728" y="1760"/>
                  <a:pt x="1728" y="1760"/>
                  <a:pt x="1728" y="1760"/>
                </a:cubicBezTo>
                <a:cubicBezTo>
                  <a:pt x="1600" y="1760"/>
                  <a:pt x="1600" y="1760"/>
                  <a:pt x="1600" y="1760"/>
                </a:cubicBezTo>
                <a:cubicBezTo>
                  <a:pt x="1547" y="1760"/>
                  <a:pt x="1504" y="1803"/>
                  <a:pt x="1504" y="1856"/>
                </a:cubicBezTo>
                <a:cubicBezTo>
                  <a:pt x="1504" y="1920"/>
                  <a:pt x="1504" y="1920"/>
                  <a:pt x="1504" y="1920"/>
                </a:cubicBezTo>
                <a:cubicBezTo>
                  <a:pt x="1344" y="1920"/>
                  <a:pt x="1344" y="1920"/>
                  <a:pt x="1344" y="1920"/>
                </a:cubicBezTo>
                <a:cubicBezTo>
                  <a:pt x="1344" y="1664"/>
                  <a:pt x="1344" y="1664"/>
                  <a:pt x="1344" y="1664"/>
                </a:cubicBezTo>
                <a:cubicBezTo>
                  <a:pt x="1280" y="1664"/>
                  <a:pt x="1280" y="1664"/>
                  <a:pt x="1280" y="1664"/>
                </a:cubicBezTo>
                <a:cubicBezTo>
                  <a:pt x="1280" y="1920"/>
                  <a:pt x="1280" y="1920"/>
                  <a:pt x="1280" y="1920"/>
                </a:cubicBezTo>
                <a:cubicBezTo>
                  <a:pt x="1117" y="1920"/>
                  <a:pt x="1117" y="1920"/>
                  <a:pt x="1117" y="1920"/>
                </a:cubicBezTo>
                <a:cubicBezTo>
                  <a:pt x="1089" y="1667"/>
                  <a:pt x="1089" y="1667"/>
                  <a:pt x="1089" y="1667"/>
                </a:cubicBezTo>
                <a:cubicBezTo>
                  <a:pt x="1108" y="1611"/>
                  <a:pt x="1108" y="1611"/>
                  <a:pt x="1108" y="1611"/>
                </a:cubicBezTo>
                <a:cubicBezTo>
                  <a:pt x="1174" y="1651"/>
                  <a:pt x="1174" y="1651"/>
                  <a:pt x="1174" y="1651"/>
                </a:cubicBezTo>
                <a:cubicBezTo>
                  <a:pt x="1212" y="1462"/>
                  <a:pt x="1212" y="1462"/>
                  <a:pt x="1212" y="1462"/>
                </a:cubicBezTo>
                <a:cubicBezTo>
                  <a:pt x="1380" y="1501"/>
                  <a:pt x="1380" y="1501"/>
                  <a:pt x="1380" y="1501"/>
                </a:cubicBezTo>
                <a:cubicBezTo>
                  <a:pt x="1453" y="1518"/>
                  <a:pt x="1504" y="1582"/>
                  <a:pt x="1504" y="1657"/>
                </a:cubicBezTo>
                <a:cubicBezTo>
                  <a:pt x="1504" y="1696"/>
                  <a:pt x="1504" y="1696"/>
                  <a:pt x="1504" y="1696"/>
                </a:cubicBezTo>
                <a:cubicBezTo>
                  <a:pt x="1568" y="1696"/>
                  <a:pt x="1568" y="1696"/>
                  <a:pt x="1568" y="1696"/>
                </a:cubicBezTo>
                <a:cubicBezTo>
                  <a:pt x="1568" y="1657"/>
                  <a:pt x="1568" y="1657"/>
                  <a:pt x="1568" y="1657"/>
                </a:cubicBezTo>
                <a:cubicBezTo>
                  <a:pt x="1568" y="1552"/>
                  <a:pt x="1497" y="1462"/>
                  <a:pt x="1394" y="1438"/>
                </a:cubicBezTo>
                <a:cubicBezTo>
                  <a:pt x="1305" y="1418"/>
                  <a:pt x="1305" y="1418"/>
                  <a:pt x="1305" y="1418"/>
                </a:cubicBezTo>
                <a:cubicBezTo>
                  <a:pt x="1426" y="1381"/>
                  <a:pt x="1426" y="1381"/>
                  <a:pt x="1426" y="1381"/>
                </a:cubicBezTo>
                <a:cubicBezTo>
                  <a:pt x="1445" y="1406"/>
                  <a:pt x="1481" y="1440"/>
                  <a:pt x="1536" y="1440"/>
                </a:cubicBezTo>
                <a:cubicBezTo>
                  <a:pt x="1591" y="1440"/>
                  <a:pt x="1627" y="1406"/>
                  <a:pt x="1646" y="1381"/>
                </a:cubicBezTo>
                <a:lnTo>
                  <a:pt x="1852" y="1443"/>
                </a:lnTo>
                <a:close/>
                <a:moveTo>
                  <a:pt x="1600" y="1335"/>
                </a:moveTo>
                <a:cubicBezTo>
                  <a:pt x="1592" y="1347"/>
                  <a:pt x="1570" y="1376"/>
                  <a:pt x="1536" y="1376"/>
                </a:cubicBezTo>
                <a:cubicBezTo>
                  <a:pt x="1502" y="1376"/>
                  <a:pt x="1480" y="1347"/>
                  <a:pt x="1472" y="1335"/>
                </a:cubicBezTo>
                <a:cubicBezTo>
                  <a:pt x="1472" y="1303"/>
                  <a:pt x="1472" y="1303"/>
                  <a:pt x="1472" y="1303"/>
                </a:cubicBezTo>
                <a:cubicBezTo>
                  <a:pt x="1492" y="1309"/>
                  <a:pt x="1514" y="1312"/>
                  <a:pt x="1536" y="1312"/>
                </a:cubicBezTo>
                <a:cubicBezTo>
                  <a:pt x="1558" y="1312"/>
                  <a:pt x="1580" y="1309"/>
                  <a:pt x="1600" y="1303"/>
                </a:cubicBezTo>
                <a:lnTo>
                  <a:pt x="1600" y="1335"/>
                </a:lnTo>
                <a:close/>
                <a:moveTo>
                  <a:pt x="1536" y="1248"/>
                </a:moveTo>
                <a:cubicBezTo>
                  <a:pt x="1448" y="1248"/>
                  <a:pt x="1376" y="1176"/>
                  <a:pt x="1376" y="1088"/>
                </a:cubicBezTo>
                <a:cubicBezTo>
                  <a:pt x="1376" y="1056"/>
                  <a:pt x="1376" y="1056"/>
                  <a:pt x="1376" y="1056"/>
                </a:cubicBezTo>
                <a:cubicBezTo>
                  <a:pt x="1395" y="1056"/>
                  <a:pt x="1395" y="1056"/>
                  <a:pt x="1395" y="1056"/>
                </a:cubicBezTo>
                <a:cubicBezTo>
                  <a:pt x="1423" y="1056"/>
                  <a:pt x="1449" y="1048"/>
                  <a:pt x="1472" y="1033"/>
                </a:cubicBezTo>
                <a:cubicBezTo>
                  <a:pt x="1495" y="1048"/>
                  <a:pt x="1521" y="1056"/>
                  <a:pt x="1549" y="1056"/>
                </a:cubicBezTo>
                <a:cubicBezTo>
                  <a:pt x="1696" y="1056"/>
                  <a:pt x="1696" y="1056"/>
                  <a:pt x="1696" y="1056"/>
                </a:cubicBezTo>
                <a:cubicBezTo>
                  <a:pt x="1696" y="1088"/>
                  <a:pt x="1696" y="1088"/>
                  <a:pt x="1696" y="1088"/>
                </a:cubicBezTo>
                <a:cubicBezTo>
                  <a:pt x="1696" y="1176"/>
                  <a:pt x="1624" y="1248"/>
                  <a:pt x="1536" y="1248"/>
                </a:cubicBezTo>
                <a:close/>
                <a:moveTo>
                  <a:pt x="1536" y="832"/>
                </a:moveTo>
                <a:cubicBezTo>
                  <a:pt x="1624" y="832"/>
                  <a:pt x="1696" y="904"/>
                  <a:pt x="1696" y="992"/>
                </a:cubicBezTo>
                <a:cubicBezTo>
                  <a:pt x="1549" y="992"/>
                  <a:pt x="1549" y="992"/>
                  <a:pt x="1549" y="992"/>
                </a:cubicBezTo>
                <a:cubicBezTo>
                  <a:pt x="1529" y="992"/>
                  <a:pt x="1509" y="984"/>
                  <a:pt x="1495" y="969"/>
                </a:cubicBezTo>
                <a:cubicBezTo>
                  <a:pt x="1472" y="947"/>
                  <a:pt x="1472" y="947"/>
                  <a:pt x="1472" y="947"/>
                </a:cubicBezTo>
                <a:cubicBezTo>
                  <a:pt x="1449" y="969"/>
                  <a:pt x="1449" y="969"/>
                  <a:pt x="1449" y="969"/>
                </a:cubicBezTo>
                <a:cubicBezTo>
                  <a:pt x="1435" y="984"/>
                  <a:pt x="1415" y="992"/>
                  <a:pt x="1395" y="992"/>
                </a:cubicBezTo>
                <a:cubicBezTo>
                  <a:pt x="1376" y="992"/>
                  <a:pt x="1376" y="992"/>
                  <a:pt x="1376" y="992"/>
                </a:cubicBezTo>
                <a:cubicBezTo>
                  <a:pt x="1376" y="904"/>
                  <a:pt x="1448" y="832"/>
                  <a:pt x="1536" y="832"/>
                </a:cubicBezTo>
                <a:close/>
                <a:moveTo>
                  <a:pt x="1312" y="931"/>
                </a:moveTo>
                <a:cubicBezTo>
                  <a:pt x="1284" y="909"/>
                  <a:pt x="1249" y="896"/>
                  <a:pt x="1211" y="896"/>
                </a:cubicBezTo>
                <a:cubicBezTo>
                  <a:pt x="1172" y="896"/>
                  <a:pt x="1172" y="896"/>
                  <a:pt x="1172" y="896"/>
                </a:cubicBezTo>
                <a:cubicBezTo>
                  <a:pt x="1132" y="817"/>
                  <a:pt x="1132" y="817"/>
                  <a:pt x="1132" y="817"/>
                </a:cubicBezTo>
                <a:cubicBezTo>
                  <a:pt x="1102" y="837"/>
                  <a:pt x="1102" y="837"/>
                  <a:pt x="1102" y="837"/>
                </a:cubicBezTo>
                <a:cubicBezTo>
                  <a:pt x="1045" y="876"/>
                  <a:pt x="978" y="896"/>
                  <a:pt x="909" y="896"/>
                </a:cubicBezTo>
                <a:cubicBezTo>
                  <a:pt x="774" y="896"/>
                  <a:pt x="774" y="896"/>
                  <a:pt x="774" y="896"/>
                </a:cubicBezTo>
                <a:cubicBezTo>
                  <a:pt x="735" y="896"/>
                  <a:pt x="700" y="909"/>
                  <a:pt x="672" y="931"/>
                </a:cubicBezTo>
                <a:cubicBezTo>
                  <a:pt x="672" y="883"/>
                  <a:pt x="672" y="883"/>
                  <a:pt x="672" y="883"/>
                </a:cubicBezTo>
                <a:cubicBezTo>
                  <a:pt x="672" y="714"/>
                  <a:pt x="810" y="576"/>
                  <a:pt x="979" y="576"/>
                </a:cubicBezTo>
                <a:cubicBezTo>
                  <a:pt x="1062" y="576"/>
                  <a:pt x="1139" y="608"/>
                  <a:pt x="1197" y="666"/>
                </a:cubicBezTo>
                <a:cubicBezTo>
                  <a:pt x="1231" y="700"/>
                  <a:pt x="1231" y="700"/>
                  <a:pt x="1231" y="700"/>
                </a:cubicBezTo>
                <a:cubicBezTo>
                  <a:pt x="1238" y="702"/>
                  <a:pt x="1238" y="702"/>
                  <a:pt x="1238" y="702"/>
                </a:cubicBezTo>
                <a:cubicBezTo>
                  <a:pt x="1282" y="717"/>
                  <a:pt x="1312" y="758"/>
                  <a:pt x="1312" y="805"/>
                </a:cubicBezTo>
                <a:lnTo>
                  <a:pt x="1312" y="931"/>
                </a:lnTo>
                <a:close/>
                <a:moveTo>
                  <a:pt x="1536" y="64"/>
                </a:moveTo>
                <a:cubicBezTo>
                  <a:pt x="1624" y="64"/>
                  <a:pt x="1696" y="136"/>
                  <a:pt x="1696" y="224"/>
                </a:cubicBezTo>
                <a:cubicBezTo>
                  <a:pt x="1677" y="224"/>
                  <a:pt x="1677" y="224"/>
                  <a:pt x="1677" y="224"/>
                </a:cubicBezTo>
                <a:cubicBezTo>
                  <a:pt x="1657" y="224"/>
                  <a:pt x="1637" y="216"/>
                  <a:pt x="1623" y="201"/>
                </a:cubicBezTo>
                <a:cubicBezTo>
                  <a:pt x="1600" y="179"/>
                  <a:pt x="1600" y="179"/>
                  <a:pt x="1600" y="179"/>
                </a:cubicBezTo>
                <a:cubicBezTo>
                  <a:pt x="1577" y="201"/>
                  <a:pt x="1577" y="201"/>
                  <a:pt x="1577" y="201"/>
                </a:cubicBezTo>
                <a:cubicBezTo>
                  <a:pt x="1563" y="216"/>
                  <a:pt x="1543" y="224"/>
                  <a:pt x="1523" y="224"/>
                </a:cubicBezTo>
                <a:cubicBezTo>
                  <a:pt x="1376" y="224"/>
                  <a:pt x="1376" y="224"/>
                  <a:pt x="1376" y="224"/>
                </a:cubicBezTo>
                <a:cubicBezTo>
                  <a:pt x="1376" y="136"/>
                  <a:pt x="1448" y="64"/>
                  <a:pt x="1536" y="64"/>
                </a:cubicBezTo>
                <a:close/>
                <a:moveTo>
                  <a:pt x="1376" y="320"/>
                </a:moveTo>
                <a:cubicBezTo>
                  <a:pt x="1376" y="288"/>
                  <a:pt x="1376" y="288"/>
                  <a:pt x="1376" y="288"/>
                </a:cubicBezTo>
                <a:cubicBezTo>
                  <a:pt x="1523" y="288"/>
                  <a:pt x="1523" y="288"/>
                  <a:pt x="1523" y="288"/>
                </a:cubicBezTo>
                <a:cubicBezTo>
                  <a:pt x="1551" y="288"/>
                  <a:pt x="1577" y="280"/>
                  <a:pt x="1600" y="265"/>
                </a:cubicBezTo>
                <a:cubicBezTo>
                  <a:pt x="1623" y="280"/>
                  <a:pt x="1649" y="288"/>
                  <a:pt x="1677" y="288"/>
                </a:cubicBezTo>
                <a:cubicBezTo>
                  <a:pt x="1696" y="288"/>
                  <a:pt x="1696" y="288"/>
                  <a:pt x="1696" y="288"/>
                </a:cubicBezTo>
                <a:cubicBezTo>
                  <a:pt x="1696" y="320"/>
                  <a:pt x="1696" y="320"/>
                  <a:pt x="1696" y="320"/>
                </a:cubicBezTo>
                <a:cubicBezTo>
                  <a:pt x="1696" y="408"/>
                  <a:pt x="1624" y="480"/>
                  <a:pt x="1536" y="480"/>
                </a:cubicBezTo>
                <a:cubicBezTo>
                  <a:pt x="1448" y="480"/>
                  <a:pt x="1376" y="408"/>
                  <a:pt x="1376" y="320"/>
                </a:cubicBezTo>
                <a:close/>
                <a:moveTo>
                  <a:pt x="1536" y="608"/>
                </a:moveTo>
                <a:cubicBezTo>
                  <a:pt x="1502" y="608"/>
                  <a:pt x="1480" y="579"/>
                  <a:pt x="1472" y="567"/>
                </a:cubicBezTo>
                <a:cubicBezTo>
                  <a:pt x="1472" y="535"/>
                  <a:pt x="1472" y="535"/>
                  <a:pt x="1472" y="535"/>
                </a:cubicBezTo>
                <a:cubicBezTo>
                  <a:pt x="1492" y="541"/>
                  <a:pt x="1514" y="544"/>
                  <a:pt x="1536" y="544"/>
                </a:cubicBezTo>
                <a:cubicBezTo>
                  <a:pt x="1558" y="544"/>
                  <a:pt x="1580" y="541"/>
                  <a:pt x="1600" y="535"/>
                </a:cubicBezTo>
                <a:cubicBezTo>
                  <a:pt x="1600" y="567"/>
                  <a:pt x="1600" y="567"/>
                  <a:pt x="1600" y="567"/>
                </a:cubicBezTo>
                <a:cubicBezTo>
                  <a:pt x="1592" y="579"/>
                  <a:pt x="1570" y="608"/>
                  <a:pt x="1536" y="608"/>
                </a:cubicBezTo>
                <a:close/>
              </a:path>
            </a:pathLst>
          </a:custGeom>
          <a:solidFill>
            <a:srgbClr val="55899D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0242" name="组合 5"/>
          <p:cNvGrpSpPr/>
          <p:nvPr/>
        </p:nvGrpSpPr>
        <p:grpSpPr>
          <a:xfrm>
            <a:off x="2366963" y="1927225"/>
            <a:ext cx="1982787" cy="1038225"/>
            <a:chOff x="933" y="1868"/>
            <a:chExt cx="3446" cy="1830"/>
          </a:xfrm>
        </p:grpSpPr>
        <p:sp>
          <p:nvSpPr>
            <p:cNvPr id="17" name="PPT世界-4-2"/>
            <p:cNvSpPr/>
            <p:nvPr/>
          </p:nvSpPr>
          <p:spPr>
            <a:xfrm>
              <a:off x="933" y="1868"/>
              <a:ext cx="3446" cy="1830"/>
            </a:xfrm>
            <a:prstGeom prst="roundRect">
              <a:avLst>
                <a:gd name="adj" fmla="val 9658"/>
              </a:avLst>
            </a:prstGeom>
            <a:solidFill>
              <a:schemeClr val="bg1"/>
            </a:solidFill>
            <a:ln>
              <a:solidFill>
                <a:srgbClr val="55899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itchFamily="34" charset="-122"/>
                <a:ea typeface="思源黑体 CN Light" pitchFamily="34" charset="-122"/>
                <a:cs typeface="思源黑体 CN Bold" pitchFamily="34" charset="-122"/>
              </a:endParaRPr>
            </a:p>
          </p:txBody>
        </p:sp>
        <p:sp>
          <p:nvSpPr>
            <p:cNvPr id="18" name="PPT世界-4-4"/>
            <p:cNvSpPr/>
            <p:nvPr/>
          </p:nvSpPr>
          <p:spPr>
            <a:xfrm>
              <a:off x="1250" y="2865"/>
              <a:ext cx="2812" cy="518"/>
            </a:xfrm>
            <a:prstGeom prst="roundRect">
              <a:avLst>
                <a:gd name="adj" fmla="val 50000"/>
              </a:avLst>
            </a:prstGeom>
            <a:solidFill>
              <a:srgbClr val="55899D"/>
            </a:solidFill>
            <a:ln w="12700">
              <a:noFill/>
            </a:ln>
            <a:effectLst>
              <a:outerShdw blurRad="254000" dist="279400" dir="5400000" sx="80000" sy="80000" algn="t" rotWithShape="0">
                <a:schemeClr val="accent1"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修改商品信息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  <p:sp>
          <p:nvSpPr>
            <p:cNvPr id="16" name="PPT世界-4-1"/>
            <p:cNvSpPr txBox="1"/>
            <p:nvPr/>
          </p:nvSpPr>
          <p:spPr>
            <a:xfrm>
              <a:off x="1917" y="2043"/>
              <a:ext cx="1539" cy="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ln>
                    <a:solidFill>
                      <a:srgbClr val="55899D"/>
                    </a:solidFill>
                  </a:ln>
                  <a:noFill/>
                  <a:latin typeface="微软雅黑" panose="020B0503020204020204" pitchFamily="34" charset="-122"/>
                  <a:ea typeface="思源黑体 CN Bold" pitchFamily="34" charset="-122"/>
                  <a:cs typeface="思源黑体 CN Bold" pitchFamily="34" charset="-122"/>
                </a:rPr>
                <a:t>1</a:t>
              </a:r>
              <a:endParaRPr kumimoji="0" lang="en-US" altLang="zh-CN" sz="2800" kern="1200" cap="none" spc="0" normalizeH="0" baseline="0" noProof="0" dirty="0">
                <a:ln>
                  <a:solidFill>
                    <a:srgbClr val="55899D"/>
                  </a:solidFill>
                </a:ln>
                <a:noFill/>
                <a:latin typeface="微软雅黑" panose="020B0503020204020204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</p:grpSp>
      <p:sp>
        <p:nvSpPr>
          <p:cNvPr id="10246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7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8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9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0" name="矩形 6"/>
          <p:cNvSpPr/>
          <p:nvPr/>
        </p:nvSpPr>
        <p:spPr>
          <a:xfrm>
            <a:off x="357188" y="285750"/>
            <a:ext cx="38373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后台管理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51" name="组合 6"/>
          <p:cNvGrpSpPr/>
          <p:nvPr/>
        </p:nvGrpSpPr>
        <p:grpSpPr>
          <a:xfrm>
            <a:off x="2366963" y="4097338"/>
            <a:ext cx="1909762" cy="1036637"/>
            <a:chOff x="933" y="1868"/>
            <a:chExt cx="3446" cy="1830"/>
          </a:xfrm>
        </p:grpSpPr>
        <p:sp>
          <p:nvSpPr>
            <p:cNvPr id="8" name="PPT世界-4-2"/>
            <p:cNvSpPr/>
            <p:nvPr/>
          </p:nvSpPr>
          <p:spPr>
            <a:xfrm>
              <a:off x="933" y="1868"/>
              <a:ext cx="3446" cy="1830"/>
            </a:xfrm>
            <a:prstGeom prst="roundRect">
              <a:avLst>
                <a:gd name="adj" fmla="val 9658"/>
              </a:avLst>
            </a:prstGeom>
            <a:solidFill>
              <a:schemeClr val="bg1"/>
            </a:solidFill>
            <a:ln>
              <a:solidFill>
                <a:srgbClr val="55899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itchFamily="34" charset="-122"/>
                <a:ea typeface="思源黑体 CN Light" pitchFamily="34" charset="-122"/>
                <a:cs typeface="思源黑体 CN Bold" pitchFamily="34" charset="-122"/>
              </a:endParaRPr>
            </a:p>
          </p:txBody>
        </p:sp>
        <p:sp>
          <p:nvSpPr>
            <p:cNvPr id="9" name="PPT世界-4-4"/>
            <p:cNvSpPr/>
            <p:nvPr/>
          </p:nvSpPr>
          <p:spPr>
            <a:xfrm>
              <a:off x="1202" y="2964"/>
              <a:ext cx="2969" cy="519"/>
            </a:xfrm>
            <a:prstGeom prst="roundRect">
              <a:avLst>
                <a:gd name="adj" fmla="val 50000"/>
              </a:avLst>
            </a:prstGeom>
            <a:solidFill>
              <a:srgbClr val="55899D"/>
            </a:solidFill>
            <a:ln w="12700">
              <a:noFill/>
            </a:ln>
            <a:effectLst>
              <a:outerShdw blurRad="254000" dist="279400" dir="5400000" sx="80000" sy="80000" algn="t" rotWithShape="0">
                <a:schemeClr val="accent1"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修改用户信息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  <p:sp>
          <p:nvSpPr>
            <p:cNvPr id="10" name="PPT世界-4-1"/>
            <p:cNvSpPr txBox="1"/>
            <p:nvPr/>
          </p:nvSpPr>
          <p:spPr>
            <a:xfrm>
              <a:off x="1917" y="2043"/>
              <a:ext cx="1539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ln>
                    <a:solidFill>
                      <a:srgbClr val="55899D"/>
                    </a:solidFill>
                  </a:ln>
                  <a:noFill/>
                  <a:latin typeface="微软雅黑" panose="020B0503020204020204" pitchFamily="34" charset="-122"/>
                  <a:ea typeface="思源黑体 CN Bold" pitchFamily="34" charset="-122"/>
                  <a:cs typeface="思源黑体 CN Bold" pitchFamily="34" charset="-122"/>
                </a:rPr>
                <a:t>3</a:t>
              </a:r>
              <a:endParaRPr kumimoji="0" lang="en-US" altLang="zh-CN" sz="2800" kern="1200" cap="none" spc="0" normalizeH="0" baseline="0" noProof="0" dirty="0">
                <a:ln>
                  <a:solidFill>
                    <a:srgbClr val="55899D"/>
                  </a:solidFill>
                </a:ln>
                <a:noFill/>
                <a:latin typeface="微软雅黑" panose="020B0503020204020204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47650" y="2046288"/>
            <a:ext cx="1193800" cy="341471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7200" b="1" i="0" u="none" strike="noStrike" kern="1200" cap="none" spc="0" normalizeH="0" baseline="0" noProof="1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管理员</a:t>
            </a:r>
            <a:endParaRPr kumimoji="0" lang="zh-CN" altLang="en-US" sz="7200" b="1" i="0" u="none" strike="noStrike" kern="1200" cap="none" spc="0" normalizeH="0" baseline="0" noProof="1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56" name="组合 40"/>
          <p:cNvGrpSpPr/>
          <p:nvPr/>
        </p:nvGrpSpPr>
        <p:grpSpPr>
          <a:xfrm>
            <a:off x="5229225" y="1927225"/>
            <a:ext cx="1909763" cy="1038225"/>
            <a:chOff x="933" y="1868"/>
            <a:chExt cx="3446" cy="1830"/>
          </a:xfrm>
        </p:grpSpPr>
        <p:sp>
          <p:nvSpPr>
            <p:cNvPr id="42" name="PPT世界-4-2"/>
            <p:cNvSpPr/>
            <p:nvPr/>
          </p:nvSpPr>
          <p:spPr>
            <a:xfrm>
              <a:off x="933" y="1868"/>
              <a:ext cx="3446" cy="1830"/>
            </a:xfrm>
            <a:prstGeom prst="roundRect">
              <a:avLst>
                <a:gd name="adj" fmla="val 9658"/>
              </a:avLst>
            </a:prstGeom>
            <a:solidFill>
              <a:schemeClr val="bg1"/>
            </a:solidFill>
            <a:ln>
              <a:solidFill>
                <a:srgbClr val="55899D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Bold" pitchFamily="34" charset="-122"/>
                <a:ea typeface="思源黑体 CN Light" pitchFamily="34" charset="-122"/>
                <a:cs typeface="思源黑体 CN Bold" pitchFamily="34" charset="-122"/>
              </a:endParaRPr>
            </a:p>
          </p:txBody>
        </p:sp>
        <p:sp>
          <p:nvSpPr>
            <p:cNvPr id="43" name="PPT世界-4-4"/>
            <p:cNvSpPr/>
            <p:nvPr/>
          </p:nvSpPr>
          <p:spPr>
            <a:xfrm>
              <a:off x="1330" y="2865"/>
              <a:ext cx="2716" cy="519"/>
            </a:xfrm>
            <a:prstGeom prst="roundRect">
              <a:avLst>
                <a:gd name="adj" fmla="val 50000"/>
              </a:avLst>
            </a:prstGeom>
            <a:solidFill>
              <a:srgbClr val="55899D"/>
            </a:solidFill>
            <a:ln w="12700">
              <a:noFill/>
            </a:ln>
            <a:effectLst>
              <a:outerShdw blurRad="254000" dist="279400" dir="5400000" sx="80000" sy="80000" algn="t" rotWithShape="0">
                <a:schemeClr val="accent1">
                  <a:alpha val="1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思源黑体 CN Bold" pitchFamily="34" charset="-122"/>
                  <a:ea typeface="思源黑体 CN Bold" pitchFamily="34" charset="-122"/>
                  <a:cs typeface="思源黑体 CN Bold" pitchFamily="34" charset="-122"/>
                </a:rPr>
                <a:t>修改订单状态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思源黑体 CN Bold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  <p:sp>
          <p:nvSpPr>
            <p:cNvPr id="44" name="PPT世界-4-1"/>
            <p:cNvSpPr txBox="1"/>
            <p:nvPr/>
          </p:nvSpPr>
          <p:spPr>
            <a:xfrm>
              <a:off x="1917" y="2043"/>
              <a:ext cx="1539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ln>
                    <a:solidFill>
                      <a:srgbClr val="55899D"/>
                    </a:solidFill>
                  </a:ln>
                  <a:noFill/>
                  <a:latin typeface="微软雅黑" panose="020B0503020204020204" pitchFamily="34" charset="-122"/>
                  <a:ea typeface="思源黑体 CN Bold" pitchFamily="34" charset="-122"/>
                  <a:cs typeface="思源黑体 CN Bold" pitchFamily="34" charset="-122"/>
                </a:rPr>
                <a:t>2</a:t>
              </a:r>
              <a:endParaRPr kumimoji="0" lang="en-US" altLang="zh-CN" sz="2800" kern="1200" cap="none" spc="0" normalizeH="0" baseline="0" noProof="0" dirty="0">
                <a:ln>
                  <a:solidFill>
                    <a:srgbClr val="55899D"/>
                  </a:solidFill>
                </a:ln>
                <a:noFill/>
                <a:latin typeface="微软雅黑" panose="020B0503020204020204" pitchFamily="34" charset="-122"/>
                <a:ea typeface="思源黑体 CN Bold" pitchFamily="34" charset="-122"/>
                <a:cs typeface="思源黑体 CN Bold" pitchFamily="34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6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7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8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9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40665" y="293370"/>
            <a:ext cx="33305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800" b="1" i="1">
                <a:solidFill>
                  <a:srgbClr val="4F81BD"/>
                </a:solidFill>
                <a:ea typeface="宋体" panose="02010600030101010101" pitchFamily="2" charset="-122"/>
              </a:rPr>
              <a:t>页面设计</a:t>
            </a:r>
            <a:r>
              <a:rPr lang="en-US" altLang="zh-CN" sz="2800" b="1" i="1">
                <a:solidFill>
                  <a:srgbClr val="4F81BD"/>
                </a:solidFill>
                <a:ea typeface="宋体" panose="02010600030101010101" pitchFamily="2" charset="-122"/>
              </a:rPr>
              <a:t>--</a:t>
            </a:r>
            <a:r>
              <a:rPr lang="zh-CN" altLang="en-US" sz="2800" b="1" i="1">
                <a:solidFill>
                  <a:srgbClr val="4F81BD"/>
                </a:solidFill>
                <a:ea typeface="宋体" panose="02010600030101010101" pitchFamily="2" charset="-122"/>
              </a:rPr>
              <a:t>主页面</a:t>
            </a:r>
            <a:endParaRPr lang="zh-CN" altLang="en-US" sz="2800" b="1" i="1">
              <a:solidFill>
                <a:srgbClr val="4F81BD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rcRect l="6500" t="4292" r="24655" b="376"/>
          <a:stretch>
            <a:fillRect/>
          </a:stretch>
        </p:blipFill>
        <p:spPr>
          <a:xfrm>
            <a:off x="1523365" y="1209675"/>
            <a:ext cx="5855970" cy="4979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Rectangle 3"/>
          <p:cNvSpPr/>
          <p:nvPr/>
        </p:nvSpPr>
        <p:spPr>
          <a:xfrm>
            <a:off x="-36512" y="1063625"/>
            <a:ext cx="9180513" cy="2187575"/>
          </a:xfrm>
          <a:prstGeom prst="rect">
            <a:avLst/>
          </a:prstGeom>
          <a:solidFill>
            <a:srgbClr val="1F1D2B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Rectangle 3"/>
          <p:cNvSpPr/>
          <p:nvPr/>
        </p:nvSpPr>
        <p:spPr>
          <a:xfrm>
            <a:off x="-19050" y="2640013"/>
            <a:ext cx="9182100" cy="2570163"/>
          </a:xfrm>
          <a:prstGeom prst="rect">
            <a:avLst/>
          </a:prstGeom>
          <a:solidFill>
            <a:srgbClr val="55899D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63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6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7" name="矩形 14"/>
          <p:cNvSpPr/>
          <p:nvPr/>
        </p:nvSpPr>
        <p:spPr>
          <a:xfrm>
            <a:off x="4638675" y="3509963"/>
            <a:ext cx="40957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Tx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页面设计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8" name="组合 11"/>
          <p:cNvGrpSpPr/>
          <p:nvPr/>
        </p:nvGrpSpPr>
        <p:grpSpPr>
          <a:xfrm rot="2820000">
            <a:off x="101600" y="244475"/>
            <a:ext cx="541338" cy="512763"/>
            <a:chOff x="2646" y="3580"/>
            <a:chExt cx="4140" cy="3927"/>
          </a:xfrm>
        </p:grpSpPr>
        <p:sp>
          <p:nvSpPr>
            <p:cNvPr id="14" name="椭圆 13"/>
            <p:cNvSpPr/>
            <p:nvPr/>
          </p:nvSpPr>
          <p:spPr>
            <a:xfrm>
              <a:off x="2643" y="3576"/>
              <a:ext cx="3448" cy="3599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333" y="3904"/>
              <a:ext cx="3448" cy="3599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371" name="Group 21"/>
          <p:cNvGrpSpPr/>
          <p:nvPr/>
        </p:nvGrpSpPr>
        <p:grpSpPr>
          <a:xfrm>
            <a:off x="-19050" y="2152650"/>
            <a:ext cx="4760913" cy="2717800"/>
            <a:chOff x="1091650" y="2292968"/>
            <a:chExt cx="5947287" cy="3325345"/>
          </a:xfrm>
        </p:grpSpPr>
        <p:grpSp>
          <p:nvGrpSpPr>
            <p:cNvPr id="15372" name="Group 22"/>
            <p:cNvGrpSpPr/>
            <p:nvPr/>
          </p:nvGrpSpPr>
          <p:grpSpPr>
            <a:xfrm>
              <a:off x="1091650" y="2292968"/>
              <a:ext cx="5947287" cy="3325345"/>
              <a:chOff x="1763688" y="1124744"/>
              <a:chExt cx="5652564" cy="3166095"/>
            </a:xfrm>
          </p:grpSpPr>
          <p:sp>
            <p:nvSpPr>
              <p:cNvPr id="24" name="Rectangle 26"/>
              <p:cNvSpPr/>
              <p:nvPr/>
            </p:nvSpPr>
            <p:spPr>
              <a:xfrm>
                <a:off x="2700901" y="1397799"/>
                <a:ext cx="3744344" cy="23040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pic>
            <p:nvPicPr>
              <p:cNvPr id="15374" name="Picture 3" descr="F:\Trabajos\Envato\Graphic River\Duckson\Elements\laptop.png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763688" y="1124744"/>
                <a:ext cx="5652564" cy="3166095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3" name="Rectangle 23"/>
            <p:cNvSpPr/>
            <p:nvPr/>
          </p:nvSpPr>
          <p:spPr>
            <a:xfrm>
              <a:off x="2279212" y="2601090"/>
              <a:ext cx="3572164" cy="2265881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537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2397125"/>
            <a:ext cx="2392363" cy="1531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77" name="文本框 1"/>
          <p:cNvSpPr txBox="1"/>
          <p:nvPr/>
        </p:nvSpPr>
        <p:spPr>
          <a:xfrm>
            <a:off x="4741863" y="2778125"/>
            <a:ext cx="2147887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4400">
                <a:latin typeface="Arial" panose="020B0604020202020204" pitchFamily="34" charset="0"/>
                <a:ea typeface="宋体" panose="02010600030101010101" pitchFamily="2" charset="-122"/>
              </a:rPr>
              <a:t>/2</a:t>
            </a:r>
            <a:endParaRPr lang="en-US" altLang="zh-CN" sz="4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6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9" name="矩形 6"/>
          <p:cNvSpPr/>
          <p:nvPr/>
        </p:nvSpPr>
        <p:spPr>
          <a:xfrm>
            <a:off x="357188" y="285750"/>
            <a:ext cx="33350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页面设计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点餐界面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Us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1252855"/>
            <a:ext cx="849439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1193</Words>
  <Application>WPS 演示</Application>
  <PresentationFormat>全屏显示(4:3)</PresentationFormat>
  <Paragraphs>285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微软雅黑</vt:lpstr>
      <vt:lpstr>Roboto Bold</vt:lpstr>
      <vt:lpstr>AMGDT</vt:lpstr>
      <vt:lpstr>Roboto Regular</vt:lpstr>
      <vt:lpstr>思源黑体 CN Bold</vt:lpstr>
      <vt:lpstr>思源黑体 CN Light</vt:lpstr>
      <vt:lpstr>黑体</vt:lpstr>
      <vt:lpstr>Times New Roman</vt:lpstr>
      <vt:lpstr>Cambria</vt:lpstr>
      <vt:lpstr>Calibri</vt:lpstr>
      <vt:lpstr>Arial Unicode MS</vt:lpstr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jkboer</cp:lastModifiedBy>
  <cp:revision>340</cp:revision>
  <dcterms:created xsi:type="dcterms:W3CDTF">2013-10-30T09:04:00Z</dcterms:created>
  <dcterms:modified xsi:type="dcterms:W3CDTF">2022-06-07T05:22:34Z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2052-11.8.6.8722</vt:lpwstr>
  </property>
</Properties>
</file>