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slides/slide-32.xml" ContentType="application/vnd.openxmlformats-officedocument.presentationml.slide+xml"/>
  <Override PartName="/ppt/slides/slide-33.xml" ContentType="application/vnd.openxmlformats-officedocument.presentationml.slide+xml"/>
  <Override PartName="/ppt/slides/slide-34.xml" ContentType="application/vnd.openxmlformats-officedocument.presentationml.slide+xml"/>
  <Override PartName="/ppt/slides/slide-35.xml" ContentType="application/vnd.openxmlformats-officedocument.presentationml.slide+xml"/>
  <Override PartName="/ppt/slides/slide-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40" Type="http://schemas.openxmlformats.org/officeDocument/2006/relationships/slide" Target="slides/slide-32.xml"/><Relationship Id="rId41" Type="http://schemas.openxmlformats.org/officeDocument/2006/relationships/slide" Target="slides/slide-33.xml"/><Relationship Id="rId42" Type="http://schemas.openxmlformats.org/officeDocument/2006/relationships/slide" Target="slides/slide-34.xml"/><Relationship Id="rId43" Type="http://schemas.openxmlformats.org/officeDocument/2006/relationships/slide" Target="slides/slide-35.xml"/><Relationship Id="rId44" Type="http://schemas.openxmlformats.org/officeDocument/2006/relationships/slide" Target="slides/slide-36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32.xml.rels><?xml version="1.0" encoding="UTF-8" standalone="yes"?>
<Relationships xmlns="http://schemas.openxmlformats.org/package/2006/relationships"><Relationship Id="rId2" Type="http://schemas.openxmlformats.org/officeDocument/2006/relationships/image" Target="../media/slide.32.jpg"/><Relationship Id="rId1" Type="http://schemas.openxmlformats.org/officeDocument/2006/relationships/slideLayout" Target="../slideLayouts/slideLayout1.xml"/></Relationships>
</file>

<file path=ppt/slides/_rels/slide-3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3.jpg"/><Relationship Id="rId1" Type="http://schemas.openxmlformats.org/officeDocument/2006/relationships/slideLayout" Target="../slideLayouts/slideLayout1.xml"/></Relationships>
</file>

<file path=ppt/slides/_rels/slide-34.xml.rels><?xml version="1.0" encoding="UTF-8" standalone="yes"?>
<Relationships xmlns="http://schemas.openxmlformats.org/package/2006/relationships"><Relationship Id="rId2" Type="http://schemas.openxmlformats.org/officeDocument/2006/relationships/image" Target="../media/slide.34.jpg"/><Relationship Id="rId1" Type="http://schemas.openxmlformats.org/officeDocument/2006/relationships/slideLayout" Target="../slideLayouts/slideLayout1.xml"/></Relationships>
</file>

<file path=ppt/slides/_rels/slide-35.xml.rels><?xml version="1.0" encoding="UTF-8" standalone="yes"?>
<Relationships xmlns="http://schemas.openxmlformats.org/package/2006/relationships"><Relationship Id="rId2" Type="http://schemas.openxmlformats.org/officeDocument/2006/relationships/image" Target="../media/slide.35.jpg"/><Relationship Id="rId1" Type="http://schemas.openxmlformats.org/officeDocument/2006/relationships/slideLayout" Target="../slideLayouts/slideLayout1.xml"/></Relationships>
</file>

<file path=ppt/slides/_rels/slide-36.xml.rels><?xml version="1.0" encoding="UTF-8" standalone="yes"?>
<Relationships xmlns="http://schemas.openxmlformats.org/package/2006/relationships"><Relationship Id="rId2" Type="http://schemas.openxmlformats.org/officeDocument/2006/relationships/image" Target="../media/slide.36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