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2540d802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2540d802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4cd4013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4cd4013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74cd4013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74cd4013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4cd4013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4cd4013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4cd4013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4cd4013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6e3c744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76e3c744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2540d80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2540d80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540d802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2540d802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2540d80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2540d80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2540d80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2540d80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2540d802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2540d802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2540d802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2540d802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2540d802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2540d802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2540d802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2540d802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Serie A best playmakers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Using data from the 24/25 season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Dead ball GCAs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graph shows how many dead ball passes (such as free kicks or corners) were a GCA.</a:t>
            </a:r>
            <a:endParaRPr/>
          </a:p>
          <a:p>
            <a:pPr indent="0" lvl="0" marL="0" rtl="0" algn="l">
              <a:spcBef>
                <a:spcPts val="1200"/>
              </a:spcBef>
              <a:spcAft>
                <a:spcPts val="0"/>
              </a:spcAft>
              <a:buNone/>
            </a:pPr>
            <a:r>
              <a:rPr lang="en-GB"/>
              <a:t>The players with the most GCAs of this type are Hakan Çalhanoğlu, with 6 and Aarón Martín with 5.</a:t>
            </a:r>
            <a:endParaRPr/>
          </a:p>
          <a:p>
            <a:pPr indent="0" lvl="0" marL="0" rtl="0" algn="l">
              <a:spcBef>
                <a:spcPts val="1200"/>
              </a:spcBef>
              <a:spcAft>
                <a:spcPts val="0"/>
              </a:spcAft>
              <a:buNone/>
            </a:pPr>
            <a:r>
              <a:rPr lang="en-GB"/>
              <a:t>This statistic is useful for a team who’s struggling for goal creation during set pieces.</a:t>
            </a:r>
            <a:endParaRPr/>
          </a:p>
          <a:p>
            <a:pPr indent="0" lvl="0" marL="0" rtl="0" algn="l">
              <a:spcBef>
                <a:spcPts val="1200"/>
              </a:spcBef>
              <a:spcAft>
                <a:spcPts val="1200"/>
              </a:spcAft>
              <a:buNone/>
            </a:pPr>
            <a:r>
              <a:rPr lang="en-GB"/>
              <a:t>Once again, I used colours to represent positions, and added a detail so you can see a player’s age when hovering over their bar.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Player analysis: Nico Paz</a:t>
            </a:r>
            <a:endParaRPr/>
          </a:p>
        </p:txBody>
      </p:sp>
      <p:sp>
        <p:nvSpPr>
          <p:cNvPr id="189" name="Google Shape;189;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first player I will look at individually is Nico Paz, the young winger at Como. I put most of the stats we looked at against the Serie A average.</a:t>
            </a:r>
            <a:endParaRPr/>
          </a:p>
          <a:p>
            <a:pPr indent="0" lvl="0" marL="0" rtl="0" algn="l">
              <a:spcBef>
                <a:spcPts val="1200"/>
              </a:spcBef>
              <a:spcAft>
                <a:spcPts val="0"/>
              </a:spcAft>
              <a:buNone/>
            </a:pPr>
            <a:r>
              <a:rPr lang="en-GB"/>
              <a:t>He is a standout in GCA and specifically from Live Balls, where he recorded 16 GCA (highest out of the players I picked to analyse), where the average is 2.5, and 14 Live ball GCA (again the highest) against 1.8 average.</a:t>
            </a:r>
            <a:endParaRPr/>
          </a:p>
          <a:p>
            <a:pPr indent="0" lvl="0" marL="0" rtl="0" algn="l">
              <a:spcBef>
                <a:spcPts val="1200"/>
              </a:spcBef>
              <a:spcAft>
                <a:spcPts val="0"/>
              </a:spcAft>
              <a:buNone/>
            </a:pPr>
            <a:r>
              <a:rPr lang="en-GB"/>
              <a:t>In SCA, he has a staggering 144 (once again at the top spot), with 25.3 as the average. Live ball SCA stand at 96 (First place for the 4th time) for Paz, and 18.6 for the average. Paz has 11 SC shots, while the average is 1.7</a:t>
            </a:r>
            <a:endParaRPr/>
          </a:p>
          <a:p>
            <a:pPr indent="0" lvl="0" marL="0" rtl="0" algn="l">
              <a:spcBef>
                <a:spcPts val="1200"/>
              </a:spcBef>
              <a:spcAft>
                <a:spcPts val="1200"/>
              </a:spcAft>
              <a:buNone/>
            </a:pPr>
            <a:r>
              <a:rPr lang="en-GB"/>
              <a:t>The Argentinian has a market value of €35M, with Como very keen on keeping him if possible.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Player analysis: Christian Pulisic</a:t>
            </a:r>
            <a:endParaRPr/>
          </a:p>
        </p:txBody>
      </p:sp>
      <p:sp>
        <p:nvSpPr>
          <p:cNvPr id="195" name="Google Shape;195;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it is time to take a look at Christian Pulisic, a winger currently at AC Milan. Again, I will compare his stats to the average of the league.</a:t>
            </a:r>
            <a:endParaRPr/>
          </a:p>
          <a:p>
            <a:pPr indent="0" lvl="0" marL="0" rtl="0" algn="l">
              <a:spcBef>
                <a:spcPts val="1200"/>
              </a:spcBef>
              <a:spcAft>
                <a:spcPts val="0"/>
              </a:spcAft>
              <a:buNone/>
            </a:pPr>
            <a:r>
              <a:rPr lang="en-GB"/>
              <a:t>He has solid GCA, which are at 14, average 2.5. Live ball GCA are only at 6 the least of the players analysed, but still considerably more compared to the 1.8 average.</a:t>
            </a:r>
            <a:endParaRPr/>
          </a:p>
          <a:p>
            <a:pPr indent="0" lvl="0" marL="0" rtl="0" algn="l">
              <a:spcBef>
                <a:spcPts val="1200"/>
              </a:spcBef>
              <a:spcAft>
                <a:spcPts val="0"/>
              </a:spcAft>
              <a:buNone/>
            </a:pPr>
            <a:r>
              <a:rPr lang="en-GB"/>
              <a:t>In SCA, Pulisic has 125, almost 5 times the 25.3 average. In live ball SCA, he has 86, the joint second highest, and great compared to the 18.6 average. He also has 8 SC shots (again the lowest out of our players), average being 1.7.</a:t>
            </a:r>
            <a:endParaRPr/>
          </a:p>
          <a:p>
            <a:pPr indent="0" lvl="0" marL="0" rtl="0" algn="l">
              <a:spcBef>
                <a:spcPts val="1200"/>
              </a:spcBef>
              <a:spcAft>
                <a:spcPts val="1200"/>
              </a:spcAft>
              <a:buNone/>
            </a:pPr>
            <a:r>
              <a:rPr lang="en-GB"/>
              <a:t>Pulisic is valued at €50M, as AC Milan don’t look to do business for the American winger.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Player analysis: Ademola Lookman</a:t>
            </a:r>
            <a:endParaRPr/>
          </a:p>
        </p:txBody>
      </p:sp>
      <p:sp>
        <p:nvSpPr>
          <p:cNvPr id="201" name="Google Shape;201;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I’m looking at the Atalanta centre forward, Ademola Lookman. Once again, I will see how his stats stand up to the average.</a:t>
            </a:r>
            <a:endParaRPr/>
          </a:p>
          <a:p>
            <a:pPr indent="0" lvl="0" marL="0" rtl="0" algn="l">
              <a:spcBef>
                <a:spcPts val="1200"/>
              </a:spcBef>
              <a:spcAft>
                <a:spcPts val="0"/>
              </a:spcAft>
              <a:buNone/>
            </a:pPr>
            <a:r>
              <a:rPr lang="en-GB"/>
              <a:t>He has a good 15 GCA, the average is 2.5. He also has a strong 10 live ball GCA, the average only being 1.8.</a:t>
            </a:r>
            <a:endParaRPr/>
          </a:p>
          <a:p>
            <a:pPr indent="0" lvl="0" marL="0" rtl="0" algn="l">
              <a:spcBef>
                <a:spcPts val="1200"/>
              </a:spcBef>
              <a:spcAft>
                <a:spcPts val="0"/>
              </a:spcAft>
              <a:buNone/>
            </a:pPr>
            <a:r>
              <a:rPr lang="en-GB"/>
              <a:t>With 135 SCA, Lookman is one of the strongest in this area, the average only being 25.3. Live ball SCA is only at 75, the lowest out of the players looked at closer. The average is 18.6. However, he has the highest SC shots, at a big 15, with the average at only 1.7.</a:t>
            </a:r>
            <a:endParaRPr/>
          </a:p>
          <a:p>
            <a:pPr indent="0" lvl="0" marL="0" rtl="0" algn="l">
              <a:spcBef>
                <a:spcPts val="1200"/>
              </a:spcBef>
              <a:spcAft>
                <a:spcPts val="1200"/>
              </a:spcAft>
              <a:buNone/>
            </a:pPr>
            <a:r>
              <a:rPr lang="en-GB"/>
              <a:t>The Nigerian player has a market value of €60M, the highest of the analysed players. Ademola Lookman would likely only move to a top club for a big fee.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Player analysis: Kenan Yıldız</a:t>
            </a:r>
            <a:endParaRPr/>
          </a:p>
        </p:txBody>
      </p:sp>
      <p:sp>
        <p:nvSpPr>
          <p:cNvPr id="207" name="Google Shape;207;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Finally, I’ll also be looking at the stats of the Juventus winger, Kenan Yıldız. His stats will also be compared to the Serie A average.</a:t>
            </a:r>
            <a:endParaRPr/>
          </a:p>
          <a:p>
            <a:pPr indent="0" lvl="0" marL="0" rtl="0" algn="l">
              <a:spcBef>
                <a:spcPts val="1200"/>
              </a:spcBef>
              <a:spcAft>
                <a:spcPts val="0"/>
              </a:spcAft>
              <a:buNone/>
            </a:pPr>
            <a:r>
              <a:rPr lang="en-GB"/>
              <a:t>His GCA are at 10, the lowest of the four players but still four times the average, 2.5. Live ball GCA is at 7, more solid against the 1.8 average.</a:t>
            </a:r>
            <a:endParaRPr/>
          </a:p>
          <a:p>
            <a:pPr indent="0" lvl="0" marL="0" rtl="0" algn="l">
              <a:spcBef>
                <a:spcPts val="1200"/>
              </a:spcBef>
              <a:spcAft>
                <a:spcPts val="0"/>
              </a:spcAft>
              <a:buNone/>
            </a:pPr>
            <a:r>
              <a:rPr lang="en-GB"/>
              <a:t>His SCA stand at 130, great compared to the 25.3 average. Live ball SCA are at 86 (the joint second highest) to the live ball average of 18.6. His SC shots are at 12 a good number compared to the average 1.7.</a:t>
            </a:r>
            <a:endParaRPr/>
          </a:p>
          <a:p>
            <a:pPr indent="0" lvl="0" marL="0" rtl="0" algn="l">
              <a:spcBef>
                <a:spcPts val="1200"/>
              </a:spcBef>
              <a:spcAft>
                <a:spcPts val="1200"/>
              </a:spcAft>
              <a:buClr>
                <a:schemeClr val="dk1"/>
              </a:buClr>
              <a:buSzPts val="1100"/>
              <a:buFont typeface="Arial"/>
              <a:buNone/>
            </a:pPr>
            <a:r>
              <a:rPr lang="en-GB"/>
              <a:t>Yıldız’s value is at €50M, as Juventus view him as a young prospect who’s good but can develop into one of the world’s best.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Who I would sign</a:t>
            </a:r>
            <a:endParaRPr/>
          </a:p>
        </p:txBody>
      </p:sp>
      <p:sp>
        <p:nvSpPr>
          <p:cNvPr id="213" name="Google Shape;213;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 recommendation for a signing would be Nico Paz, as he is the cheapest transfer while being statistically superior. He’d be a great fit to a big team who are looking for a cheaper option while still having the numbers to break into the first team and set up goals.</a:t>
            </a:r>
            <a:endParaRPr/>
          </a:p>
          <a:p>
            <a:pPr indent="0" lvl="0" marL="0" rtl="0" algn="l">
              <a:spcBef>
                <a:spcPts val="1200"/>
              </a:spcBef>
              <a:spcAft>
                <a:spcPts val="1200"/>
              </a:spcAft>
              <a:buNone/>
            </a:pPr>
            <a:r>
              <a:rPr lang="en-GB"/>
              <a:t>My second recommendation would be Ademola Lookman. He has a much higher transfer fee, but also creates goals and shots for the team. His SC shots also implies that he looks for the goal himself as well as looking for the pass.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Why Serie A?</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have chosen to look at Serie A as I believe it to be the most interesting on an individual player basis. A lot of the squads don’t have a big gap in skill in this league, unlike in the Bundesliga, Ligue 1 and Laliga.</a:t>
            </a:r>
            <a:endParaRPr/>
          </a:p>
          <a:p>
            <a:pPr indent="0" lvl="0" marL="0" rtl="0" algn="l">
              <a:spcBef>
                <a:spcPts val="1200"/>
              </a:spcBef>
              <a:spcAft>
                <a:spcPts val="1200"/>
              </a:spcAft>
              <a:buNone/>
            </a:pPr>
            <a:r>
              <a:rPr lang="en-GB"/>
              <a:t>I also didn’t look at the Premier League, which I’m most familiar with, because I was performing this analysis under the assumption that Premier League clubs tend to overprice a lot of their talent. So, I was hoping Serie A would be the cheaper alternative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 used</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 used FBref to gather the table of players used in this analysis.</a:t>
            </a:r>
            <a:endParaRPr/>
          </a:p>
          <a:p>
            <a:pPr indent="0" lvl="0" marL="0" rtl="0" algn="l">
              <a:spcBef>
                <a:spcPts val="1200"/>
              </a:spcBef>
              <a:spcAft>
                <a:spcPts val="0"/>
              </a:spcAft>
              <a:buNone/>
            </a:pPr>
            <a:r>
              <a:rPr lang="en-GB"/>
              <a:t>This </a:t>
            </a:r>
            <a:r>
              <a:rPr lang="en-GB"/>
              <a:t>website</a:t>
            </a:r>
            <a:r>
              <a:rPr lang="en-GB"/>
              <a:t> offers really in depth statistics for footballers and teams.</a:t>
            </a:r>
            <a:endParaRPr/>
          </a:p>
          <a:p>
            <a:pPr indent="0" lvl="0" marL="0" rtl="0" algn="l">
              <a:spcBef>
                <a:spcPts val="1200"/>
              </a:spcBef>
              <a:spcAft>
                <a:spcPts val="1200"/>
              </a:spcAft>
              <a:buNone/>
            </a:pPr>
            <a:r>
              <a:rPr lang="en-GB"/>
              <a:t>Using python and beautifulSoup I extracted the data and converted it to a .csv file.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Main statistics looked at - SCA and GCA</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SCA</a:t>
            </a:r>
            <a:endParaRPr/>
          </a:p>
          <a:p>
            <a:pPr indent="0" lvl="0" marL="0" rtl="0" algn="l">
              <a:spcBef>
                <a:spcPts val="1200"/>
              </a:spcBef>
              <a:spcAft>
                <a:spcPts val="0"/>
              </a:spcAft>
              <a:buNone/>
            </a:pPr>
            <a:r>
              <a:rPr lang="en-GB"/>
              <a:t>A shot creating action is a move by a player that leads to another player having a shot at goal.</a:t>
            </a:r>
            <a:endParaRPr/>
          </a:p>
          <a:p>
            <a:pPr indent="0" lvl="0" marL="0" rtl="0" algn="l">
              <a:spcBef>
                <a:spcPts val="1200"/>
              </a:spcBef>
              <a:spcAft>
                <a:spcPts val="0"/>
              </a:spcAft>
              <a:buNone/>
            </a:pPr>
            <a:r>
              <a:rPr lang="en-GB"/>
              <a:t>GCA</a:t>
            </a:r>
            <a:endParaRPr/>
          </a:p>
          <a:p>
            <a:pPr indent="0" lvl="0" marL="0" rtl="0" algn="l">
              <a:spcBef>
                <a:spcPts val="1200"/>
              </a:spcBef>
              <a:spcAft>
                <a:spcPts val="1200"/>
              </a:spcAft>
              <a:buNone/>
            </a:pPr>
            <a:r>
              <a:rPr lang="en-GB"/>
              <a:t>A goal creating action is a move by a player that leads to another playing scoring a goal.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Total SCAs</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first sheet is a graph showing the total SCAs of the players with more than a hundred actions. The top 4 are Nico Paz, Ademola Lookman, </a:t>
            </a:r>
            <a:r>
              <a:rPr lang="en-GB"/>
              <a:t>Kenan Yıldız and Christian Pulisic. These four are prevalent throughout this analysis, and are already at the top of many clubs wishlists.</a:t>
            </a:r>
            <a:endParaRPr/>
          </a:p>
          <a:p>
            <a:pPr indent="0" lvl="0" marL="0" rtl="0" algn="l">
              <a:spcBef>
                <a:spcPts val="1200"/>
              </a:spcBef>
              <a:spcAft>
                <a:spcPts val="1200"/>
              </a:spcAft>
              <a:buNone/>
            </a:pPr>
            <a:r>
              <a:rPr lang="en-GB"/>
              <a:t>I decided to put a minimum of 100 SCA so that the graph wouldn’t be too large, and you are able to see the best performers.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Total SCA against SC Live ball passes</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This graph shows how many live ball passes he made that resulted in a shot, against their total SCA.</a:t>
            </a:r>
            <a:endParaRPr/>
          </a:p>
          <a:p>
            <a:pPr indent="0" lvl="0" marL="0" rtl="0" algn="l">
              <a:spcBef>
                <a:spcPts val="1200"/>
              </a:spcBef>
              <a:spcAft>
                <a:spcPts val="0"/>
              </a:spcAft>
              <a:buNone/>
            </a:pPr>
            <a:r>
              <a:rPr lang="en-GB"/>
              <a:t>The standouts in this graph are Mattéo Guendouzi, with 106 out of his 118 SCAs being live balls, Nico Paz once again, with 96 live ball passes, </a:t>
            </a:r>
            <a:r>
              <a:rPr lang="en-GB"/>
              <a:t>Henrikh</a:t>
            </a:r>
            <a:r>
              <a:rPr lang="en-GB"/>
              <a:t> Mkhitaryan, who had 96 out of 101 and Nicolò Barella, 89 out of 112. However, as </a:t>
            </a:r>
            <a:r>
              <a:rPr lang="en-GB"/>
              <a:t>Mkhitaryan is 35, he will not be looked at as a transfer target.</a:t>
            </a:r>
            <a:endParaRPr/>
          </a:p>
          <a:p>
            <a:pPr indent="0" lvl="0" marL="0" rtl="0" algn="l">
              <a:spcBef>
                <a:spcPts val="1200"/>
              </a:spcBef>
              <a:spcAft>
                <a:spcPts val="0"/>
              </a:spcAft>
              <a:buNone/>
            </a:pPr>
            <a:r>
              <a:rPr lang="en-GB"/>
              <a:t>Overall, a lot of the players don’t have many SCA or live ball SCA, as seen by the pattern of the graph. I decided to give different shapes to different positions. Although, this doesn’t work as well as I wanted it to, as some players are listed under multiple positions.</a:t>
            </a:r>
            <a:endParaRPr/>
          </a:p>
          <a:p>
            <a:pPr indent="0" lvl="0" marL="0" rtl="0" algn="l">
              <a:spcBef>
                <a:spcPts val="1200"/>
              </a:spcBef>
              <a:spcAft>
                <a:spcPts val="1200"/>
              </a:spcAft>
              <a:buNone/>
            </a:pPr>
            <a:r>
              <a:rPr lang="en-GB"/>
              <a:t>I’ve also applied filters to show players who have 8 or more SCA. and 8 or more Live ball SCA. Additionally, they needed to play two 90s (2 full games)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GCAs Per 90 against Total 90s played</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next graph shows the players’ GCA per 90 minutes of football, against how many 90s they played. The general trend is that a player’s GCA per 90 is lower the more matches they play.</a:t>
            </a:r>
            <a:endParaRPr/>
          </a:p>
          <a:p>
            <a:pPr indent="0" lvl="0" marL="0" rtl="0" algn="l">
              <a:spcBef>
                <a:spcPts val="1200"/>
              </a:spcBef>
              <a:spcAft>
                <a:spcPts val="0"/>
              </a:spcAft>
              <a:buNone/>
            </a:pPr>
            <a:r>
              <a:rPr lang="en-GB"/>
              <a:t>The best use for this graph is to determine how many games a player would get in your team, and trace the number to a player with the highest GCA per game.</a:t>
            </a:r>
            <a:endParaRPr/>
          </a:p>
          <a:p>
            <a:pPr indent="0" lvl="0" marL="0" rtl="0" algn="l">
              <a:spcBef>
                <a:spcPts val="1200"/>
              </a:spcBef>
              <a:spcAft>
                <a:spcPts val="0"/>
              </a:spcAft>
              <a:buNone/>
            </a:pPr>
            <a:r>
              <a:rPr lang="en-GB"/>
              <a:t>For example, if you wanted an important starter, you’d look at around 30 games played, and would once again find Nico Paz there, who got over a GCA every other game.</a:t>
            </a:r>
            <a:endParaRPr/>
          </a:p>
          <a:p>
            <a:pPr indent="0" lvl="0" marL="0" rtl="0" algn="l">
              <a:spcBef>
                <a:spcPts val="1200"/>
              </a:spcBef>
              <a:spcAft>
                <a:spcPts val="1200"/>
              </a:spcAft>
              <a:buNone/>
            </a:pPr>
            <a:r>
              <a:rPr lang="en-GB"/>
              <a:t>If you wanted more of a squad player, you could look at the 10 games mark, finding players like Nicolò Cambiaghi, Luca Pellegrini (who is a defender) or Loum Tchaouna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Shots that led to another shot</a:t>
            </a:r>
            <a:endParaRPr/>
          </a:p>
        </p:txBody>
      </p:sp>
      <p:sp>
        <p:nvSpPr>
          <p:cNvPr id="171" name="Google Shape;171;p2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graph shows how many of a player’s SCA were shots, compared to their total SCAs.</a:t>
            </a:r>
            <a:endParaRPr/>
          </a:p>
          <a:p>
            <a:pPr indent="0" lvl="0" marL="0" rtl="0" algn="l">
              <a:spcBef>
                <a:spcPts val="1200"/>
              </a:spcBef>
              <a:spcAft>
                <a:spcPts val="0"/>
              </a:spcAft>
              <a:buNone/>
            </a:pPr>
            <a:r>
              <a:rPr lang="en-GB"/>
              <a:t>The highest number of shots to another shot is by Valentín Castellanos, who got 23 SC shots, out of a total 73 SCA.</a:t>
            </a:r>
            <a:endParaRPr/>
          </a:p>
          <a:p>
            <a:pPr indent="0" lvl="0" marL="0" rtl="0" algn="l">
              <a:spcBef>
                <a:spcPts val="1200"/>
              </a:spcBef>
              <a:spcAft>
                <a:spcPts val="0"/>
              </a:spcAft>
              <a:buNone/>
            </a:pPr>
            <a:r>
              <a:rPr lang="en-GB"/>
              <a:t>The most SC shots with more than 100 total SCAs is by Ademola Lookman, with 15, the third highest in the league.</a:t>
            </a:r>
            <a:endParaRPr/>
          </a:p>
          <a:p>
            <a:pPr indent="0" lvl="0" marL="0" rtl="0" algn="l">
              <a:spcBef>
                <a:spcPts val="1200"/>
              </a:spcBef>
              <a:spcAft>
                <a:spcPts val="1200"/>
              </a:spcAft>
              <a:buNone/>
            </a:pPr>
            <a:r>
              <a:rPr lang="en-GB"/>
              <a:t>I added some filters on the dataset to show at least one SC shot and 2 SCA. I also added different colours for different positions, which I think is better than the different shapes.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of SC shots to total SCA</a:t>
            </a:r>
            <a:endParaRPr/>
          </a:p>
        </p:txBody>
      </p:sp>
      <p:sp>
        <p:nvSpPr>
          <p:cNvPr id="177" name="Google Shape;177;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next sheet shows a table of the highest percentage of SC shots from the player’s total SCAs. The two highest players, with over 50%, are Gianluca Lapadula and Alessandro Vogliacco.</a:t>
            </a:r>
            <a:endParaRPr/>
          </a:p>
          <a:p>
            <a:pPr indent="0" lvl="0" marL="0" rtl="0" algn="l">
              <a:spcBef>
                <a:spcPts val="1200"/>
              </a:spcBef>
              <a:spcAft>
                <a:spcPts val="0"/>
              </a:spcAft>
              <a:buNone/>
            </a:pPr>
            <a:r>
              <a:rPr lang="en-GB"/>
              <a:t>However, this statistic is not useful for finding the best shooter and shot creator, as both of those players have less than 20 total SCAs.</a:t>
            </a:r>
            <a:endParaRPr/>
          </a:p>
          <a:p>
            <a:pPr indent="0" lvl="0" marL="0" rtl="0" algn="l">
              <a:spcBef>
                <a:spcPts val="1200"/>
              </a:spcBef>
              <a:spcAft>
                <a:spcPts val="1200"/>
              </a:spcAft>
              <a:buNone/>
            </a:pPr>
            <a:r>
              <a:rPr lang="en-GB"/>
              <a:t>I made the decision not to turn this table into a graph, as it is easier to see these percentages.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