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
  </p:notesMasterIdLst>
  <p:sldIdLst>
    <p:sldId id="256" r:id="rId2"/>
    <p:sldId id="300" r:id="rId3"/>
    <p:sldId id="299" r:id="rId4"/>
    <p:sldId id="311" r:id="rId5"/>
    <p:sldId id="310" r:id="rId6"/>
    <p:sldId id="312" r:id="rId7"/>
    <p:sldId id="313" r:id="rId8"/>
    <p:sldId id="314" r:id="rId9"/>
    <p:sldId id="315" r:id="rId10"/>
    <p:sldId id="316" r:id="rId11"/>
    <p:sldId id="309"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Geneva"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Geneva"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Geneva"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Geneva"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Geneva" charset="0"/>
        <a:ea typeface="MS PGothic" charset="-128"/>
        <a:cs typeface="+mn-cs"/>
      </a:defRPr>
    </a:lvl5pPr>
    <a:lvl6pPr marL="2286000" algn="l" defTabSz="914400" rtl="0" eaLnBrk="1" latinLnBrk="0" hangingPunct="1">
      <a:defRPr sz="2400" kern="1200">
        <a:solidFill>
          <a:schemeClr val="tx1"/>
        </a:solidFill>
        <a:latin typeface="Geneva" charset="0"/>
        <a:ea typeface="MS PGothic" charset="-128"/>
        <a:cs typeface="+mn-cs"/>
      </a:defRPr>
    </a:lvl6pPr>
    <a:lvl7pPr marL="2743200" algn="l" defTabSz="914400" rtl="0" eaLnBrk="1" latinLnBrk="0" hangingPunct="1">
      <a:defRPr sz="2400" kern="1200">
        <a:solidFill>
          <a:schemeClr val="tx1"/>
        </a:solidFill>
        <a:latin typeface="Geneva" charset="0"/>
        <a:ea typeface="MS PGothic" charset="-128"/>
        <a:cs typeface="+mn-cs"/>
      </a:defRPr>
    </a:lvl7pPr>
    <a:lvl8pPr marL="3200400" algn="l" defTabSz="914400" rtl="0" eaLnBrk="1" latinLnBrk="0" hangingPunct="1">
      <a:defRPr sz="2400" kern="1200">
        <a:solidFill>
          <a:schemeClr val="tx1"/>
        </a:solidFill>
        <a:latin typeface="Geneva" charset="0"/>
        <a:ea typeface="MS PGothic" charset="-128"/>
        <a:cs typeface="+mn-cs"/>
      </a:defRPr>
    </a:lvl8pPr>
    <a:lvl9pPr marL="3657600" algn="l" defTabSz="914400" rtl="0" eaLnBrk="1" latinLnBrk="0" hangingPunct="1">
      <a:defRPr sz="2400" kern="1200">
        <a:solidFill>
          <a:schemeClr val="tx1"/>
        </a:solidFill>
        <a:latin typeface="Geneva"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2"/>
    <p:restoredTop sz="86418"/>
  </p:normalViewPr>
  <p:slideViewPr>
    <p:cSldViewPr>
      <p:cViewPr varScale="1">
        <p:scale>
          <a:sx n="75" d="100"/>
          <a:sy n="75" d="100"/>
        </p:scale>
        <p:origin x="1762" y="53"/>
      </p:cViewPr>
      <p:guideLst>
        <p:guide orient="horz" pos="2160"/>
        <p:guide pos="2880"/>
      </p:guideLst>
    </p:cSldViewPr>
  </p:slideViewPr>
  <p:outlineViewPr>
    <p:cViewPr>
      <p:scale>
        <a:sx n="33" d="100"/>
        <a:sy n="33" d="100"/>
      </p:scale>
      <p:origin x="0" y="-1112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S PGothic"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MS PGothic" panose="020B0600070205080204" pitchFamily="34" charset="-128"/>
              </a:defRPr>
            </a:lvl1pPr>
          </a:lstStyle>
          <a:p>
            <a:pPr>
              <a:defRPr/>
            </a:pPr>
            <a:fld id="{91D7FF01-50BA-DF44-9E7C-A05DD9BB649D}" type="datetimeFigureOut">
              <a:rPr lang="en-US" altLang="en-US"/>
              <a:pPr>
                <a:defRPr/>
              </a:pPr>
              <a:t>1/23/2017</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S PGothic"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MS PGothic" panose="020B0600070205080204" pitchFamily="34" charset="-128"/>
              </a:defRPr>
            </a:lvl1pPr>
          </a:lstStyle>
          <a:p>
            <a:pPr>
              <a:defRPr/>
            </a:pPr>
            <a:fld id="{8B224165-DED5-A24C-A33C-D28431C4304F}" type="slidenum">
              <a:rPr lang="en-US" altLang="en-US"/>
              <a:pPr>
                <a:defRPr/>
              </a:pPr>
              <a:t>‹#›</a:t>
            </a:fld>
            <a:endParaRPr lang="en-US" altLang="en-US"/>
          </a:p>
        </p:txBody>
      </p:sp>
    </p:spTree>
    <p:extLst>
      <p:ext uri="{BB962C8B-B14F-4D97-AF65-F5344CB8AC3E}">
        <p14:creationId xmlns:p14="http://schemas.microsoft.com/office/powerpoint/2010/main" val="112322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 should have there is lab, printer, monitor resources.</a:t>
            </a:r>
            <a:r>
              <a:rPr lang="en-US" baseline="0" dirty="0"/>
              <a:t> What </a:t>
            </a:r>
            <a:r>
              <a:rPr lang="en-US" baseline="0" dirty="0" err="1"/>
              <a:t>softeares</a:t>
            </a:r>
            <a:r>
              <a:rPr lang="en-US" baseline="0" dirty="0"/>
              <a:t> are </a:t>
            </a:r>
            <a:r>
              <a:rPr lang="en-US" baseline="0" dirty="0" err="1"/>
              <a:t>rquired</a:t>
            </a:r>
            <a:r>
              <a:rPr lang="en-US" baseline="0" dirty="0"/>
              <a:t>, how do they install, links </a:t>
            </a:r>
            <a:r>
              <a:rPr lang="en-US" baseline="0" dirty="0" err="1"/>
              <a:t>etc</a:t>
            </a:r>
            <a:r>
              <a:rPr lang="en-US" baseline="0" dirty="0"/>
              <a:t> </a:t>
            </a:r>
            <a:r>
              <a:rPr lang="en-US" b="1" baseline="0" dirty="0"/>
              <a:t>how to start</a:t>
            </a:r>
          </a:p>
          <a:p>
            <a:endParaRPr lang="en-US" b="1" baseline="0" dirty="0"/>
          </a:p>
          <a:p>
            <a:endParaRPr lang="en-US" b="1" baseline="0" dirty="0"/>
          </a:p>
          <a:p>
            <a:endParaRPr lang="en-US" b="1" baseline="0" dirty="0"/>
          </a:p>
          <a:p>
            <a:r>
              <a:rPr lang="en-US" sz="1200" b="1" i="0" kern="1200" dirty="0">
                <a:solidFill>
                  <a:schemeClr val="tx1"/>
                </a:solidFill>
                <a:effectLst/>
                <a:latin typeface="+mn-lt"/>
                <a:ea typeface="MS PGothic" pitchFamily="34" charset="-128"/>
                <a:cs typeface="+mn-cs"/>
              </a:rPr>
              <a:t>Steps:</a:t>
            </a:r>
            <a:endParaRPr lang="en-US" sz="1200" b="0" i="0" kern="1200" dirty="0">
              <a:solidFill>
                <a:schemeClr val="tx1"/>
              </a:solidFill>
              <a:effectLst/>
              <a:latin typeface="+mn-lt"/>
              <a:ea typeface="MS PGothic" pitchFamily="34" charset="-128"/>
              <a:cs typeface="+mn-cs"/>
            </a:endParaRPr>
          </a:p>
          <a:p>
            <a:r>
              <a:rPr lang="en-US" sz="1200" b="1" i="0" kern="1200" dirty="0">
                <a:solidFill>
                  <a:schemeClr val="tx1"/>
                </a:solidFill>
                <a:effectLst/>
                <a:latin typeface="+mn-lt"/>
                <a:ea typeface="MS PGothic" pitchFamily="34" charset="-128"/>
                <a:cs typeface="+mn-cs"/>
              </a:rPr>
              <a:t> </a:t>
            </a:r>
            <a:endParaRPr lang="en-US" sz="1200" b="0" i="0" kern="1200" dirty="0">
              <a:solidFill>
                <a:schemeClr val="tx1"/>
              </a:solidFill>
              <a:effectLst/>
              <a:latin typeface="+mn-lt"/>
              <a:ea typeface="MS PGothic" pitchFamily="34" charset="-128"/>
              <a:cs typeface="+mn-cs"/>
            </a:endParaRPr>
          </a:p>
          <a:p>
            <a:r>
              <a:rPr lang="en-US" sz="1200" b="0" i="0" kern="1200" dirty="0">
                <a:solidFill>
                  <a:schemeClr val="tx1"/>
                </a:solidFill>
                <a:effectLst/>
                <a:latin typeface="+mn-lt"/>
                <a:ea typeface="MS PGothic" pitchFamily="34" charset="-128"/>
                <a:cs typeface="+mn-cs"/>
              </a:rPr>
              <a:t>·        Take out the DE1 SOC board and connect it to a power supply using the power adapter supplied. Press the red button to turn on the board.</a:t>
            </a:r>
            <a:r>
              <a:rPr lang="en-US" sz="1200" b="0" i="0" kern="1200" baseline="0" dirty="0">
                <a:solidFill>
                  <a:schemeClr val="tx1"/>
                </a:solidFill>
                <a:effectLst/>
                <a:latin typeface="+mn-lt"/>
                <a:ea typeface="MS PGothic" pitchFamily="34" charset="-128"/>
                <a:cs typeface="+mn-cs"/>
              </a:rPr>
              <a:t> You should see a startup sequence.</a:t>
            </a:r>
            <a:endParaRPr lang="en-US" sz="1200" b="0" i="0" kern="1200" dirty="0">
              <a:solidFill>
                <a:schemeClr val="tx1"/>
              </a:solidFill>
              <a:effectLst/>
              <a:latin typeface="+mn-lt"/>
              <a:ea typeface="MS PGothic" pitchFamily="34" charset="-128"/>
              <a:cs typeface="+mn-cs"/>
            </a:endParaRPr>
          </a:p>
          <a:p>
            <a:r>
              <a:rPr lang="en-US" sz="1200" b="0" i="0" kern="1200" dirty="0">
                <a:solidFill>
                  <a:schemeClr val="tx1"/>
                </a:solidFill>
                <a:effectLst/>
                <a:latin typeface="+mn-lt"/>
                <a:ea typeface="MS PGothic" pitchFamily="34" charset="-128"/>
                <a:cs typeface="+mn-cs"/>
              </a:rPr>
              <a:t>·        Next, you must plan on installing the software on your PC. Your lab PC's already have all the software installed so you need to do this only on your personal machines. Install the </a:t>
            </a:r>
            <a:r>
              <a:rPr lang="en-US" sz="1200" b="0" i="0" kern="1200" dirty="0" err="1">
                <a:solidFill>
                  <a:schemeClr val="tx1"/>
                </a:solidFill>
                <a:effectLst/>
                <a:latin typeface="+mn-lt"/>
                <a:ea typeface="MS PGothic" pitchFamily="34" charset="-128"/>
                <a:cs typeface="+mn-cs"/>
              </a:rPr>
              <a:t>Quartus</a:t>
            </a:r>
            <a:r>
              <a:rPr lang="en-US" sz="1200" b="0" i="0" kern="1200" dirty="0">
                <a:solidFill>
                  <a:schemeClr val="tx1"/>
                </a:solidFill>
                <a:effectLst/>
                <a:latin typeface="+mn-lt"/>
                <a:ea typeface="MS PGothic" pitchFamily="34" charset="-128"/>
                <a:cs typeface="+mn-cs"/>
              </a:rPr>
              <a:t> II Prime Lite edition 15.1, Altera Monitor Program 15.1. If you have any previous version of </a:t>
            </a:r>
            <a:r>
              <a:rPr lang="en-US" sz="1200" b="0" i="0" kern="1200" dirty="0" err="1">
                <a:solidFill>
                  <a:schemeClr val="tx1"/>
                </a:solidFill>
                <a:effectLst/>
                <a:latin typeface="+mn-lt"/>
                <a:ea typeface="MS PGothic" pitchFamily="34" charset="-128"/>
                <a:cs typeface="+mn-cs"/>
              </a:rPr>
              <a:t>Quartus</a:t>
            </a:r>
            <a:r>
              <a:rPr lang="en-US" sz="1200" b="0" i="0" kern="1200" dirty="0">
                <a:solidFill>
                  <a:schemeClr val="tx1"/>
                </a:solidFill>
                <a:effectLst/>
                <a:latin typeface="+mn-lt"/>
                <a:ea typeface="MS PGothic" pitchFamily="34" charset="-128"/>
                <a:cs typeface="+mn-cs"/>
              </a:rPr>
              <a:t> 2 or NIOS II on your PC, please uninstall them before beginning.</a:t>
            </a:r>
          </a:p>
          <a:p>
            <a:r>
              <a:rPr lang="en-US" sz="1200" b="0" i="0" kern="1200" dirty="0">
                <a:solidFill>
                  <a:schemeClr val="tx1"/>
                </a:solidFill>
                <a:effectLst/>
                <a:latin typeface="+mn-lt"/>
                <a:ea typeface="MS PGothic" pitchFamily="34" charset="-128"/>
                <a:cs typeface="+mn-cs"/>
              </a:rPr>
              <a:t> </a:t>
            </a:r>
          </a:p>
          <a:p>
            <a:endParaRPr lang="en-US" b="1" dirty="0"/>
          </a:p>
        </p:txBody>
      </p:sp>
      <p:sp>
        <p:nvSpPr>
          <p:cNvPr id="4" name="Slide Number Placeholder 3"/>
          <p:cNvSpPr>
            <a:spLocks noGrp="1"/>
          </p:cNvSpPr>
          <p:nvPr>
            <p:ph type="sldNum" sz="quarter" idx="10"/>
          </p:nvPr>
        </p:nvSpPr>
        <p:spPr/>
        <p:txBody>
          <a:bodyPr/>
          <a:lstStyle/>
          <a:p>
            <a:pPr>
              <a:defRPr/>
            </a:pPr>
            <a:fld id="{8B224165-DED5-A24C-A33C-D28431C4304F}" type="slidenum">
              <a:rPr lang="en-US" altLang="en-US" smtClean="0"/>
              <a:pPr>
                <a:defRPr/>
              </a:pPr>
              <a:t>1</a:t>
            </a:fld>
            <a:endParaRPr lang="en-US" altLang="en-US"/>
          </a:p>
        </p:txBody>
      </p:sp>
    </p:spTree>
    <p:extLst>
      <p:ext uri="{BB962C8B-B14F-4D97-AF65-F5344CB8AC3E}">
        <p14:creationId xmlns:p14="http://schemas.microsoft.com/office/powerpoint/2010/main" val="1466936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224165-DED5-A24C-A33C-D28431C4304F}" type="slidenum">
              <a:rPr lang="en-US" altLang="en-US" smtClean="0"/>
              <a:pPr>
                <a:defRPr/>
              </a:pPr>
              <a:t>2</a:t>
            </a:fld>
            <a:endParaRPr lang="en-US" altLang="en-US"/>
          </a:p>
        </p:txBody>
      </p:sp>
    </p:spTree>
    <p:extLst>
      <p:ext uri="{BB962C8B-B14F-4D97-AF65-F5344CB8AC3E}">
        <p14:creationId xmlns:p14="http://schemas.microsoft.com/office/powerpoint/2010/main" val="732099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 SEAL3.jpg                                                      00006BACMac OS X                       B94893B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3600" y="2632075"/>
            <a:ext cx="4267200"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6156325" y="5943600"/>
            <a:ext cx="3013075" cy="457200"/>
          </a:xfrm>
          <a:prstGeom prst="rect">
            <a:avLst/>
          </a:prstGeom>
          <a:noFill/>
          <a:ln>
            <a:noFill/>
          </a:ln>
          <a:extLst>
            <a:ext uri="{909E8E84-426E-40dd-AFC4-6F175D3DCCD1}"/>
            <a:ext uri="{91240B29-F687-4f45-9708-019B960494DF}"/>
          </a:extLst>
        </p:spPr>
        <p:txBody>
          <a:bodyPr/>
          <a:lstStyle>
            <a:lvl1pPr>
              <a:defRPr sz="2400">
                <a:solidFill>
                  <a:schemeClr val="tx1"/>
                </a:solidFill>
                <a:latin typeface="Geneva" charset="0"/>
                <a:ea typeface="MS PGothic" pitchFamily="34" charset="-128"/>
              </a:defRPr>
            </a:lvl1pPr>
            <a:lvl2pPr marL="742950" indent="-285750">
              <a:defRPr sz="2400">
                <a:solidFill>
                  <a:schemeClr val="tx1"/>
                </a:solidFill>
                <a:latin typeface="Geneva" charset="0"/>
                <a:ea typeface="MS PGothic" pitchFamily="34" charset="-128"/>
              </a:defRPr>
            </a:lvl2pPr>
            <a:lvl3pPr marL="1143000" indent="-228600">
              <a:defRPr sz="2400">
                <a:solidFill>
                  <a:schemeClr val="tx1"/>
                </a:solidFill>
                <a:latin typeface="Geneva" charset="0"/>
                <a:ea typeface="MS PGothic" pitchFamily="34" charset="-128"/>
              </a:defRPr>
            </a:lvl3pPr>
            <a:lvl4pPr marL="1600200" indent="-228600">
              <a:defRPr sz="2400">
                <a:solidFill>
                  <a:schemeClr val="tx1"/>
                </a:solidFill>
                <a:latin typeface="Geneva" charset="0"/>
                <a:ea typeface="MS PGothic" pitchFamily="34" charset="-128"/>
              </a:defRPr>
            </a:lvl4pPr>
            <a:lvl5pPr marL="2057400" indent="-228600">
              <a:defRPr sz="2400">
                <a:solidFill>
                  <a:schemeClr val="tx1"/>
                </a:solidFill>
                <a:latin typeface="Geneva" charset="0"/>
                <a:ea typeface="MS PGothic" pitchFamily="34" charset="-128"/>
              </a:defRPr>
            </a:lvl5pPr>
            <a:lvl6pPr marL="2514600" indent="-228600" eaLnBrk="0" fontAlgn="base" hangingPunct="0">
              <a:spcBef>
                <a:spcPct val="0"/>
              </a:spcBef>
              <a:spcAft>
                <a:spcPct val="0"/>
              </a:spcAft>
              <a:defRPr sz="2400">
                <a:solidFill>
                  <a:schemeClr val="tx1"/>
                </a:solidFill>
                <a:latin typeface="Geneva" charset="0"/>
                <a:ea typeface="MS PGothic" pitchFamily="34" charset="-128"/>
              </a:defRPr>
            </a:lvl6pPr>
            <a:lvl7pPr marL="2971800" indent="-228600" eaLnBrk="0" fontAlgn="base" hangingPunct="0">
              <a:spcBef>
                <a:spcPct val="0"/>
              </a:spcBef>
              <a:spcAft>
                <a:spcPct val="0"/>
              </a:spcAft>
              <a:defRPr sz="2400">
                <a:solidFill>
                  <a:schemeClr val="tx1"/>
                </a:solidFill>
                <a:latin typeface="Geneva" charset="0"/>
                <a:ea typeface="MS PGothic" pitchFamily="34" charset="-128"/>
              </a:defRPr>
            </a:lvl7pPr>
            <a:lvl8pPr marL="3429000" indent="-228600" eaLnBrk="0" fontAlgn="base" hangingPunct="0">
              <a:spcBef>
                <a:spcPct val="0"/>
              </a:spcBef>
              <a:spcAft>
                <a:spcPct val="0"/>
              </a:spcAft>
              <a:defRPr sz="2400">
                <a:solidFill>
                  <a:schemeClr val="tx1"/>
                </a:solidFill>
                <a:latin typeface="Geneva" charset="0"/>
                <a:ea typeface="MS PGothic" pitchFamily="34" charset="-128"/>
              </a:defRPr>
            </a:lvl8pPr>
            <a:lvl9pPr marL="3886200" indent="-228600" eaLnBrk="0" fontAlgn="base" hangingPunct="0">
              <a:spcBef>
                <a:spcPct val="0"/>
              </a:spcBef>
              <a:spcAft>
                <a:spcPct val="0"/>
              </a:spcAft>
              <a:defRPr sz="2400">
                <a:solidFill>
                  <a:schemeClr val="tx1"/>
                </a:solidFill>
                <a:latin typeface="Geneva" charset="0"/>
                <a:ea typeface="MS PGothic" pitchFamily="34" charset="-128"/>
              </a:defRPr>
            </a:lvl9pPr>
          </a:lstStyle>
          <a:p>
            <a:pPr>
              <a:defRPr/>
            </a:pPr>
            <a:endParaRPr lang="en-US" altLang="en-US"/>
          </a:p>
        </p:txBody>
      </p:sp>
      <p:sp>
        <p:nvSpPr>
          <p:cNvPr id="6" name="Line 6"/>
          <p:cNvSpPr>
            <a:spLocks noChangeShapeType="1"/>
          </p:cNvSpPr>
          <p:nvPr/>
        </p:nvSpPr>
        <p:spPr bwMode="auto">
          <a:xfrm>
            <a:off x="0" y="12192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Text Box 7"/>
          <p:cNvSpPr txBox="1">
            <a:spLocks noChangeArrowheads="1"/>
          </p:cNvSpPr>
          <p:nvPr/>
        </p:nvSpPr>
        <p:spPr bwMode="auto">
          <a:xfrm>
            <a:off x="1676400" y="830263"/>
            <a:ext cx="1219200" cy="4730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Geneva" charset="0"/>
                <a:ea typeface="ＭＳ Ｐゴシック" charset="0"/>
                <a:cs typeface="ＭＳ Ｐゴシック" charset="0"/>
              </a:defRPr>
            </a:lvl1pPr>
            <a:lvl2pPr marL="742950" indent="-285750">
              <a:defRPr sz="2400">
                <a:solidFill>
                  <a:schemeClr val="tx1"/>
                </a:solidFill>
                <a:latin typeface="Geneva" charset="0"/>
                <a:ea typeface="ＭＳ Ｐゴシック" charset="0"/>
              </a:defRPr>
            </a:lvl2pPr>
            <a:lvl3pPr marL="1143000" indent="-228600">
              <a:defRPr sz="2400">
                <a:solidFill>
                  <a:schemeClr val="tx1"/>
                </a:solidFill>
                <a:latin typeface="Geneva" charset="0"/>
                <a:ea typeface="ＭＳ Ｐゴシック" charset="0"/>
              </a:defRPr>
            </a:lvl3pPr>
            <a:lvl4pPr marL="1600200" indent="-228600">
              <a:defRPr sz="2400">
                <a:solidFill>
                  <a:schemeClr val="tx1"/>
                </a:solidFill>
                <a:latin typeface="Geneva" charset="0"/>
                <a:ea typeface="ＭＳ Ｐゴシック" charset="0"/>
              </a:defRPr>
            </a:lvl4pPr>
            <a:lvl5pPr marL="2057400" indent="-228600">
              <a:defRPr sz="2400">
                <a:solidFill>
                  <a:schemeClr val="tx1"/>
                </a:solidFill>
                <a:latin typeface="Geneva" charset="0"/>
                <a:ea typeface="ＭＳ Ｐゴシック" charset="0"/>
              </a:defRPr>
            </a:lvl5pPr>
            <a:lvl6pPr marL="2514600" indent="-228600" eaLnBrk="0" fontAlgn="base" hangingPunct="0">
              <a:spcBef>
                <a:spcPct val="0"/>
              </a:spcBef>
              <a:spcAft>
                <a:spcPct val="0"/>
              </a:spcAft>
              <a:defRPr sz="2400">
                <a:solidFill>
                  <a:schemeClr val="tx1"/>
                </a:solidFill>
                <a:latin typeface="Geneva" charset="0"/>
                <a:ea typeface="ＭＳ Ｐゴシック" charset="0"/>
              </a:defRPr>
            </a:lvl6pPr>
            <a:lvl7pPr marL="2971800" indent="-228600" eaLnBrk="0" fontAlgn="base" hangingPunct="0">
              <a:spcBef>
                <a:spcPct val="0"/>
              </a:spcBef>
              <a:spcAft>
                <a:spcPct val="0"/>
              </a:spcAft>
              <a:defRPr sz="2400">
                <a:solidFill>
                  <a:schemeClr val="tx1"/>
                </a:solidFill>
                <a:latin typeface="Geneva" charset="0"/>
                <a:ea typeface="ＭＳ Ｐゴシック" charset="0"/>
              </a:defRPr>
            </a:lvl7pPr>
            <a:lvl8pPr marL="3429000" indent="-228600" eaLnBrk="0" fontAlgn="base" hangingPunct="0">
              <a:spcBef>
                <a:spcPct val="0"/>
              </a:spcBef>
              <a:spcAft>
                <a:spcPct val="0"/>
              </a:spcAft>
              <a:defRPr sz="2400">
                <a:solidFill>
                  <a:schemeClr val="tx1"/>
                </a:solidFill>
                <a:latin typeface="Geneva" charset="0"/>
                <a:ea typeface="ＭＳ Ｐゴシック" charset="0"/>
              </a:defRPr>
            </a:lvl8pPr>
            <a:lvl9pPr marL="3886200" indent="-228600" eaLnBrk="0" fontAlgn="base" hangingPunct="0">
              <a:spcBef>
                <a:spcPct val="0"/>
              </a:spcBef>
              <a:spcAft>
                <a:spcPct val="0"/>
              </a:spcAft>
              <a:defRPr sz="2400">
                <a:solidFill>
                  <a:schemeClr val="tx1"/>
                </a:solidFill>
                <a:latin typeface="Geneva" charset="0"/>
                <a:ea typeface="ＭＳ Ｐゴシック" charset="0"/>
              </a:defRPr>
            </a:lvl9pPr>
          </a:lstStyle>
          <a:p>
            <a:pPr>
              <a:spcBef>
                <a:spcPct val="50000"/>
              </a:spcBef>
              <a:defRPr/>
            </a:pPr>
            <a:endParaRPr lang="en-US"/>
          </a:p>
        </p:txBody>
      </p:sp>
      <p:pic>
        <p:nvPicPr>
          <p:cNvPr id="8" name="Picture 8" descr="Untitled-1.jpg                                                 00000893 keithpaul                      BC07756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A [blk-201].jpg                                                00000893 keithpaul                      BC07756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3" y="357188"/>
            <a:ext cx="30495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096000"/>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 name="Rectangle 11"/>
          <p:cNvSpPr>
            <a:spLocks noChangeArrowheads="1"/>
          </p:cNvSpPr>
          <p:nvPr/>
        </p:nvSpPr>
        <p:spPr bwMode="auto">
          <a:xfrm>
            <a:off x="152400" y="6172200"/>
            <a:ext cx="5227638" cy="301625"/>
          </a:xfrm>
          <a:prstGeom prst="rect">
            <a:avLst/>
          </a:prstGeom>
          <a:noFill/>
          <a:ln>
            <a:noFill/>
          </a:ln>
          <a:extLst>
            <a:ext uri="{909E8E84-426E-40dd-AFC4-6F175D3DCCD1}"/>
            <a:ext uri="{91240B29-F687-4f45-9708-019B960494DF}"/>
          </a:extLst>
        </p:spPr>
        <p:txBody>
          <a:bodyPr wrap="none" lIns="90488" tIns="44450" rIns="90488" bIns="44450">
            <a:spAutoFit/>
          </a:bodyPr>
          <a:lstStyle>
            <a:lvl1pPr>
              <a:defRPr sz="2400">
                <a:solidFill>
                  <a:schemeClr val="tx1"/>
                </a:solidFill>
                <a:latin typeface="Geneva" charset="0"/>
                <a:ea typeface="MS PGothic" pitchFamily="34" charset="-128"/>
              </a:defRPr>
            </a:lvl1pPr>
            <a:lvl2pPr marL="742950" indent="-285750">
              <a:defRPr sz="2400">
                <a:solidFill>
                  <a:schemeClr val="tx1"/>
                </a:solidFill>
                <a:latin typeface="Geneva" charset="0"/>
                <a:ea typeface="MS PGothic" pitchFamily="34" charset="-128"/>
              </a:defRPr>
            </a:lvl2pPr>
            <a:lvl3pPr marL="1143000" indent="-228600">
              <a:defRPr sz="2400">
                <a:solidFill>
                  <a:schemeClr val="tx1"/>
                </a:solidFill>
                <a:latin typeface="Geneva" charset="0"/>
                <a:ea typeface="MS PGothic" pitchFamily="34" charset="-128"/>
              </a:defRPr>
            </a:lvl3pPr>
            <a:lvl4pPr marL="1600200" indent="-228600">
              <a:defRPr sz="2400">
                <a:solidFill>
                  <a:schemeClr val="tx1"/>
                </a:solidFill>
                <a:latin typeface="Geneva" charset="0"/>
                <a:ea typeface="MS PGothic" pitchFamily="34" charset="-128"/>
              </a:defRPr>
            </a:lvl4pPr>
            <a:lvl5pPr marL="2057400" indent="-228600">
              <a:defRPr sz="2400">
                <a:solidFill>
                  <a:schemeClr val="tx1"/>
                </a:solidFill>
                <a:latin typeface="Geneva" charset="0"/>
                <a:ea typeface="MS PGothic" pitchFamily="34" charset="-128"/>
              </a:defRPr>
            </a:lvl5pPr>
            <a:lvl6pPr marL="2514600" indent="-228600" eaLnBrk="0" fontAlgn="base" hangingPunct="0">
              <a:spcBef>
                <a:spcPct val="0"/>
              </a:spcBef>
              <a:spcAft>
                <a:spcPct val="0"/>
              </a:spcAft>
              <a:defRPr sz="2400">
                <a:solidFill>
                  <a:schemeClr val="tx1"/>
                </a:solidFill>
                <a:latin typeface="Geneva" charset="0"/>
                <a:ea typeface="MS PGothic" pitchFamily="34" charset="-128"/>
              </a:defRPr>
            </a:lvl6pPr>
            <a:lvl7pPr marL="2971800" indent="-228600" eaLnBrk="0" fontAlgn="base" hangingPunct="0">
              <a:spcBef>
                <a:spcPct val="0"/>
              </a:spcBef>
              <a:spcAft>
                <a:spcPct val="0"/>
              </a:spcAft>
              <a:defRPr sz="2400">
                <a:solidFill>
                  <a:schemeClr val="tx1"/>
                </a:solidFill>
                <a:latin typeface="Geneva" charset="0"/>
                <a:ea typeface="MS PGothic" pitchFamily="34" charset="-128"/>
              </a:defRPr>
            </a:lvl7pPr>
            <a:lvl8pPr marL="3429000" indent="-228600" eaLnBrk="0" fontAlgn="base" hangingPunct="0">
              <a:spcBef>
                <a:spcPct val="0"/>
              </a:spcBef>
              <a:spcAft>
                <a:spcPct val="0"/>
              </a:spcAft>
              <a:defRPr sz="2400">
                <a:solidFill>
                  <a:schemeClr val="tx1"/>
                </a:solidFill>
                <a:latin typeface="Geneva" charset="0"/>
                <a:ea typeface="MS PGothic" pitchFamily="34" charset="-128"/>
              </a:defRPr>
            </a:lvl8pPr>
            <a:lvl9pPr marL="3886200" indent="-228600" eaLnBrk="0" fontAlgn="base" hangingPunct="0">
              <a:spcBef>
                <a:spcPct val="0"/>
              </a:spcBef>
              <a:spcAft>
                <a:spcPct val="0"/>
              </a:spcAft>
              <a:defRPr sz="2400">
                <a:solidFill>
                  <a:schemeClr val="tx1"/>
                </a:solidFill>
                <a:latin typeface="Geneva" charset="0"/>
                <a:ea typeface="MS PGothic" pitchFamily="34" charset="-128"/>
              </a:defRPr>
            </a:lvl9pPr>
          </a:lstStyle>
          <a:p>
            <a:pPr>
              <a:defRPr/>
            </a:pPr>
            <a:r>
              <a:rPr lang="en-US" altLang="en-US" sz="1400">
                <a:latin typeface="Verdana" pitchFamily="34" charset="0"/>
              </a:rPr>
              <a:t>ECE Department:  University of Massachusetts, Amherst</a:t>
            </a:r>
          </a:p>
        </p:txBody>
      </p:sp>
      <p:sp>
        <p:nvSpPr>
          <p:cNvPr id="12" name="Line 12"/>
          <p:cNvSpPr>
            <a:spLocks noChangeShapeType="1"/>
          </p:cNvSpPr>
          <p:nvPr/>
        </p:nvSpPr>
        <p:spPr bwMode="auto">
          <a:xfrm>
            <a:off x="0" y="60960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9" name="Rectangle 3"/>
          <p:cNvSpPr>
            <a:spLocks noGrp="1" noChangeArrowheads="1"/>
          </p:cNvSpPr>
          <p:nvPr>
            <p:ph type="subTitle" idx="1"/>
          </p:nvPr>
        </p:nvSpPr>
        <p:spPr>
          <a:xfrm>
            <a:off x="1790700" y="3124200"/>
            <a:ext cx="5562600" cy="1752600"/>
          </a:xfrm>
        </p:spPr>
        <p:txBody>
          <a:bodyPr/>
          <a:lstStyle>
            <a:lvl1pPr marL="0" indent="0" algn="ctr">
              <a:buFont typeface="Wingdings" pitchFamily="2" charset="2"/>
              <a:buNone/>
              <a:defRPr sz="2800"/>
            </a:lvl1pPr>
          </a:lstStyle>
          <a:p>
            <a:r>
              <a:rPr lang="en-US"/>
              <a:t>Click to edit Master subtitle style</a:t>
            </a:r>
          </a:p>
        </p:txBody>
      </p:sp>
      <p:sp>
        <p:nvSpPr>
          <p:cNvPr id="4100" name="Rectangle 4"/>
          <p:cNvSpPr>
            <a:spLocks noGrp="1" noChangeArrowheads="1"/>
          </p:cNvSpPr>
          <p:nvPr>
            <p:ph type="ctrTitle"/>
          </p:nvPr>
        </p:nvSpPr>
        <p:spPr>
          <a:xfrm>
            <a:off x="1143000" y="1447800"/>
            <a:ext cx="6858000" cy="1143000"/>
          </a:xfrm>
        </p:spPr>
        <p:txBody>
          <a:bodyPr/>
          <a:lstStyle>
            <a:lvl1pPr algn="ctr">
              <a:defRPr sz="4700"/>
            </a:lvl1pPr>
          </a:lstStyle>
          <a:p>
            <a:r>
              <a:rPr lang="en-US"/>
              <a:t>Click to edit Master title style</a:t>
            </a:r>
          </a:p>
        </p:txBody>
      </p:sp>
    </p:spTree>
    <p:extLst>
      <p:ext uri="{BB962C8B-B14F-4D97-AF65-F5344CB8AC3E}">
        <p14:creationId xmlns:p14="http://schemas.microsoft.com/office/powerpoint/2010/main" val="108502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131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609600"/>
            <a:ext cx="22098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609600"/>
            <a:ext cx="64770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459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88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5062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371600"/>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4959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09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90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46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414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1678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81000" y="1371600"/>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Rectangle 3"/>
          <p:cNvSpPr>
            <a:spLocks noGrp="1" noChangeArrowheads="1"/>
          </p:cNvSpPr>
          <p:nvPr>
            <p:ph type="title"/>
          </p:nvPr>
        </p:nvSpPr>
        <p:spPr bwMode="auto">
          <a:xfrm>
            <a:off x="304800" y="6096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1028" name="Rectangle 4"/>
          <p:cNvSpPr>
            <a:spLocks noChangeArrowheads="1"/>
          </p:cNvSpPr>
          <p:nvPr/>
        </p:nvSpPr>
        <p:spPr bwMode="auto">
          <a:xfrm>
            <a:off x="6156325" y="5943600"/>
            <a:ext cx="3013075" cy="457200"/>
          </a:xfrm>
          <a:prstGeom prst="rect">
            <a:avLst/>
          </a:prstGeom>
          <a:noFill/>
          <a:ln>
            <a:noFill/>
          </a:ln>
          <a:extLst>
            <a:ext uri="{909E8E84-426E-40dd-AFC4-6F175D3DCCD1}"/>
            <a:ext uri="{91240B29-F687-4f45-9708-019B960494DF}"/>
          </a:extLst>
        </p:spPr>
        <p:txBody>
          <a:bodyPr/>
          <a:lstStyle>
            <a:lvl1pPr>
              <a:defRPr sz="2400">
                <a:solidFill>
                  <a:schemeClr val="tx1"/>
                </a:solidFill>
                <a:latin typeface="Geneva" charset="0"/>
                <a:ea typeface="MS PGothic" pitchFamily="34" charset="-128"/>
              </a:defRPr>
            </a:lvl1pPr>
            <a:lvl2pPr marL="742950" indent="-285750">
              <a:defRPr sz="2400">
                <a:solidFill>
                  <a:schemeClr val="tx1"/>
                </a:solidFill>
                <a:latin typeface="Geneva" charset="0"/>
                <a:ea typeface="MS PGothic" pitchFamily="34" charset="-128"/>
              </a:defRPr>
            </a:lvl2pPr>
            <a:lvl3pPr marL="1143000" indent="-228600">
              <a:defRPr sz="2400">
                <a:solidFill>
                  <a:schemeClr val="tx1"/>
                </a:solidFill>
                <a:latin typeface="Geneva" charset="0"/>
                <a:ea typeface="MS PGothic" pitchFamily="34" charset="-128"/>
              </a:defRPr>
            </a:lvl3pPr>
            <a:lvl4pPr marL="1600200" indent="-228600">
              <a:defRPr sz="2400">
                <a:solidFill>
                  <a:schemeClr val="tx1"/>
                </a:solidFill>
                <a:latin typeface="Geneva" charset="0"/>
                <a:ea typeface="MS PGothic" pitchFamily="34" charset="-128"/>
              </a:defRPr>
            </a:lvl4pPr>
            <a:lvl5pPr marL="2057400" indent="-228600">
              <a:defRPr sz="2400">
                <a:solidFill>
                  <a:schemeClr val="tx1"/>
                </a:solidFill>
                <a:latin typeface="Geneva" charset="0"/>
                <a:ea typeface="MS PGothic" pitchFamily="34" charset="-128"/>
              </a:defRPr>
            </a:lvl5pPr>
            <a:lvl6pPr marL="2514600" indent="-228600" eaLnBrk="0" fontAlgn="base" hangingPunct="0">
              <a:spcBef>
                <a:spcPct val="0"/>
              </a:spcBef>
              <a:spcAft>
                <a:spcPct val="0"/>
              </a:spcAft>
              <a:defRPr sz="2400">
                <a:solidFill>
                  <a:schemeClr val="tx1"/>
                </a:solidFill>
                <a:latin typeface="Geneva" charset="0"/>
                <a:ea typeface="MS PGothic" pitchFamily="34" charset="-128"/>
              </a:defRPr>
            </a:lvl6pPr>
            <a:lvl7pPr marL="2971800" indent="-228600" eaLnBrk="0" fontAlgn="base" hangingPunct="0">
              <a:spcBef>
                <a:spcPct val="0"/>
              </a:spcBef>
              <a:spcAft>
                <a:spcPct val="0"/>
              </a:spcAft>
              <a:defRPr sz="2400">
                <a:solidFill>
                  <a:schemeClr val="tx1"/>
                </a:solidFill>
                <a:latin typeface="Geneva" charset="0"/>
                <a:ea typeface="MS PGothic" pitchFamily="34" charset="-128"/>
              </a:defRPr>
            </a:lvl7pPr>
            <a:lvl8pPr marL="3429000" indent="-228600" eaLnBrk="0" fontAlgn="base" hangingPunct="0">
              <a:spcBef>
                <a:spcPct val="0"/>
              </a:spcBef>
              <a:spcAft>
                <a:spcPct val="0"/>
              </a:spcAft>
              <a:defRPr sz="2400">
                <a:solidFill>
                  <a:schemeClr val="tx1"/>
                </a:solidFill>
                <a:latin typeface="Geneva" charset="0"/>
                <a:ea typeface="MS PGothic" pitchFamily="34" charset="-128"/>
              </a:defRPr>
            </a:lvl8pPr>
            <a:lvl9pPr marL="3886200" indent="-228600" eaLnBrk="0" fontAlgn="base" hangingPunct="0">
              <a:spcBef>
                <a:spcPct val="0"/>
              </a:spcBef>
              <a:spcAft>
                <a:spcPct val="0"/>
              </a:spcAft>
              <a:defRPr sz="2400">
                <a:solidFill>
                  <a:schemeClr val="tx1"/>
                </a:solidFill>
                <a:latin typeface="Geneva" charset="0"/>
                <a:ea typeface="MS PGothic" pitchFamily="34" charset="-128"/>
              </a:defRPr>
            </a:lvl9pPr>
          </a:lstStyle>
          <a:p>
            <a:pPr>
              <a:defRPr/>
            </a:pPr>
            <a:endParaRPr lang="en-US" altLang="en-US"/>
          </a:p>
        </p:txBody>
      </p:sp>
      <p:sp>
        <p:nvSpPr>
          <p:cNvPr id="1029" name="Line 5"/>
          <p:cNvSpPr>
            <a:spLocks noChangeShapeType="1"/>
          </p:cNvSpPr>
          <p:nvPr/>
        </p:nvSpPr>
        <p:spPr bwMode="auto">
          <a:xfrm>
            <a:off x="0" y="12192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30" name="Picture 6" descr="Untitled-1.jpg                                                 00000893 keithpaul                      BC07756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A [blk-201].jpg                                                00000893 keithpaul                      BC07756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114300"/>
            <a:ext cx="25923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096000"/>
            <a:ext cx="9144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081" name="Text Box 9"/>
          <p:cNvSpPr txBox="1">
            <a:spLocks noChangeArrowheads="1"/>
          </p:cNvSpPr>
          <p:nvPr/>
        </p:nvSpPr>
        <p:spPr bwMode="auto">
          <a:xfrm>
            <a:off x="8382000" y="6172200"/>
            <a:ext cx="609600" cy="304800"/>
          </a:xfrm>
          <a:prstGeom prst="rect">
            <a:avLst/>
          </a:prstGeom>
          <a:noFill/>
          <a:ln w="12700">
            <a:noFill/>
            <a:miter lim="800000"/>
            <a:headEnd/>
            <a:tailEnd/>
          </a:ln>
          <a:effectLst/>
        </p:spPr>
        <p:txBody>
          <a:bodyPr>
            <a:spAutoFit/>
          </a:bodyPr>
          <a:lstStyle>
            <a:lvl1pPr>
              <a:defRPr sz="2400">
                <a:solidFill>
                  <a:schemeClr val="tx1"/>
                </a:solidFill>
                <a:latin typeface="Geneva" charset="0"/>
                <a:ea typeface="MS PGothic" pitchFamily="34" charset="-128"/>
              </a:defRPr>
            </a:lvl1pPr>
            <a:lvl2pPr marL="742950" indent="-285750">
              <a:defRPr sz="2400">
                <a:solidFill>
                  <a:schemeClr val="tx1"/>
                </a:solidFill>
                <a:latin typeface="Geneva" charset="0"/>
                <a:ea typeface="MS PGothic" pitchFamily="34" charset="-128"/>
              </a:defRPr>
            </a:lvl2pPr>
            <a:lvl3pPr marL="1143000" indent="-228600">
              <a:defRPr sz="2400">
                <a:solidFill>
                  <a:schemeClr val="tx1"/>
                </a:solidFill>
                <a:latin typeface="Geneva" charset="0"/>
                <a:ea typeface="MS PGothic" pitchFamily="34" charset="-128"/>
              </a:defRPr>
            </a:lvl3pPr>
            <a:lvl4pPr marL="1600200" indent="-228600">
              <a:defRPr sz="2400">
                <a:solidFill>
                  <a:schemeClr val="tx1"/>
                </a:solidFill>
                <a:latin typeface="Geneva" charset="0"/>
                <a:ea typeface="MS PGothic" pitchFamily="34" charset="-128"/>
              </a:defRPr>
            </a:lvl4pPr>
            <a:lvl5pPr marL="2057400" indent="-228600">
              <a:defRPr sz="2400">
                <a:solidFill>
                  <a:schemeClr val="tx1"/>
                </a:solidFill>
                <a:latin typeface="Geneva" charset="0"/>
                <a:ea typeface="MS PGothic" pitchFamily="34" charset="-128"/>
              </a:defRPr>
            </a:lvl5pPr>
            <a:lvl6pPr marL="2514600" indent="-228600" eaLnBrk="0" fontAlgn="base" hangingPunct="0">
              <a:spcBef>
                <a:spcPct val="0"/>
              </a:spcBef>
              <a:spcAft>
                <a:spcPct val="0"/>
              </a:spcAft>
              <a:defRPr sz="2400">
                <a:solidFill>
                  <a:schemeClr val="tx1"/>
                </a:solidFill>
                <a:latin typeface="Geneva" charset="0"/>
                <a:ea typeface="MS PGothic" pitchFamily="34" charset="-128"/>
              </a:defRPr>
            </a:lvl6pPr>
            <a:lvl7pPr marL="2971800" indent="-228600" eaLnBrk="0" fontAlgn="base" hangingPunct="0">
              <a:spcBef>
                <a:spcPct val="0"/>
              </a:spcBef>
              <a:spcAft>
                <a:spcPct val="0"/>
              </a:spcAft>
              <a:defRPr sz="2400">
                <a:solidFill>
                  <a:schemeClr val="tx1"/>
                </a:solidFill>
                <a:latin typeface="Geneva" charset="0"/>
                <a:ea typeface="MS PGothic" pitchFamily="34" charset="-128"/>
              </a:defRPr>
            </a:lvl7pPr>
            <a:lvl8pPr marL="3429000" indent="-228600" eaLnBrk="0" fontAlgn="base" hangingPunct="0">
              <a:spcBef>
                <a:spcPct val="0"/>
              </a:spcBef>
              <a:spcAft>
                <a:spcPct val="0"/>
              </a:spcAft>
              <a:defRPr sz="2400">
                <a:solidFill>
                  <a:schemeClr val="tx1"/>
                </a:solidFill>
                <a:latin typeface="Geneva" charset="0"/>
                <a:ea typeface="MS PGothic" pitchFamily="34" charset="-128"/>
              </a:defRPr>
            </a:lvl8pPr>
            <a:lvl9pPr marL="3886200" indent="-228600" eaLnBrk="0" fontAlgn="base" hangingPunct="0">
              <a:spcBef>
                <a:spcPct val="0"/>
              </a:spcBef>
              <a:spcAft>
                <a:spcPct val="0"/>
              </a:spcAft>
              <a:defRPr sz="2400">
                <a:solidFill>
                  <a:schemeClr val="tx1"/>
                </a:solidFill>
                <a:latin typeface="Geneva" charset="0"/>
                <a:ea typeface="MS PGothic" pitchFamily="34" charset="-128"/>
              </a:defRPr>
            </a:lvl9pPr>
          </a:lstStyle>
          <a:p>
            <a:pPr>
              <a:spcBef>
                <a:spcPct val="50000"/>
              </a:spcBef>
              <a:defRPr/>
            </a:pPr>
            <a:fld id="{A7BAE2D2-C429-9845-960F-E5953212D93E}" type="slidenum">
              <a:rPr lang="en-US" altLang="en-US" sz="1400" smtClean="0">
                <a:latin typeface="Verdana" panose="020B0604030504040204" pitchFamily="34" charset="0"/>
              </a:rPr>
              <a:pPr>
                <a:spcBef>
                  <a:spcPct val="50000"/>
                </a:spcBef>
                <a:defRPr/>
              </a:pPr>
              <a:t>‹#›</a:t>
            </a:fld>
            <a:endParaRPr lang="en-US" altLang="en-US" b="1">
              <a:solidFill>
                <a:srgbClr val="336699"/>
              </a:solidFill>
              <a:latin typeface="Verdana" panose="020B0604030504040204" pitchFamily="34" charset="0"/>
            </a:endParaRPr>
          </a:p>
        </p:txBody>
      </p:sp>
      <p:sp>
        <p:nvSpPr>
          <p:cNvPr id="1034" name="Rectangle 10"/>
          <p:cNvSpPr>
            <a:spLocks noChangeArrowheads="1"/>
          </p:cNvSpPr>
          <p:nvPr/>
        </p:nvSpPr>
        <p:spPr bwMode="auto">
          <a:xfrm>
            <a:off x="152400" y="6172200"/>
            <a:ext cx="939800" cy="304800"/>
          </a:xfrm>
          <a:prstGeom prst="rect">
            <a:avLst/>
          </a:prstGeom>
          <a:noFill/>
          <a:ln>
            <a:noFill/>
          </a:ln>
          <a:extLst>
            <a:ext uri="{909E8E84-426E-40dd-AFC4-6F175D3DCCD1}"/>
            <a:ext uri="{91240B29-F687-4f45-9708-019B960494DF}"/>
          </a:extLst>
        </p:spPr>
        <p:txBody>
          <a:bodyPr wrap="none" lIns="90488" tIns="44450" rIns="90488" bIns="44450">
            <a:spAutoFit/>
          </a:bodyPr>
          <a:lstStyle>
            <a:lvl1pPr>
              <a:defRPr sz="2400">
                <a:solidFill>
                  <a:schemeClr val="tx1"/>
                </a:solidFill>
                <a:latin typeface="Geneva" charset="0"/>
                <a:ea typeface="MS PGothic" pitchFamily="34" charset="-128"/>
              </a:defRPr>
            </a:lvl1pPr>
            <a:lvl2pPr marL="742950" indent="-285750">
              <a:defRPr sz="2400">
                <a:solidFill>
                  <a:schemeClr val="tx1"/>
                </a:solidFill>
                <a:latin typeface="Geneva" charset="0"/>
                <a:ea typeface="MS PGothic" pitchFamily="34" charset="-128"/>
              </a:defRPr>
            </a:lvl2pPr>
            <a:lvl3pPr marL="1143000" indent="-228600">
              <a:defRPr sz="2400">
                <a:solidFill>
                  <a:schemeClr val="tx1"/>
                </a:solidFill>
                <a:latin typeface="Geneva" charset="0"/>
                <a:ea typeface="MS PGothic" pitchFamily="34" charset="-128"/>
              </a:defRPr>
            </a:lvl3pPr>
            <a:lvl4pPr marL="1600200" indent="-228600">
              <a:defRPr sz="2400">
                <a:solidFill>
                  <a:schemeClr val="tx1"/>
                </a:solidFill>
                <a:latin typeface="Geneva" charset="0"/>
                <a:ea typeface="MS PGothic" pitchFamily="34" charset="-128"/>
              </a:defRPr>
            </a:lvl4pPr>
            <a:lvl5pPr marL="2057400" indent="-228600">
              <a:defRPr sz="2400">
                <a:solidFill>
                  <a:schemeClr val="tx1"/>
                </a:solidFill>
                <a:latin typeface="Geneva" charset="0"/>
                <a:ea typeface="MS PGothic" pitchFamily="34" charset="-128"/>
              </a:defRPr>
            </a:lvl5pPr>
            <a:lvl6pPr marL="2514600" indent="-228600" eaLnBrk="0" fontAlgn="base" hangingPunct="0">
              <a:spcBef>
                <a:spcPct val="0"/>
              </a:spcBef>
              <a:spcAft>
                <a:spcPct val="0"/>
              </a:spcAft>
              <a:defRPr sz="2400">
                <a:solidFill>
                  <a:schemeClr val="tx1"/>
                </a:solidFill>
                <a:latin typeface="Geneva" charset="0"/>
                <a:ea typeface="MS PGothic" pitchFamily="34" charset="-128"/>
              </a:defRPr>
            </a:lvl6pPr>
            <a:lvl7pPr marL="2971800" indent="-228600" eaLnBrk="0" fontAlgn="base" hangingPunct="0">
              <a:spcBef>
                <a:spcPct val="0"/>
              </a:spcBef>
              <a:spcAft>
                <a:spcPct val="0"/>
              </a:spcAft>
              <a:defRPr sz="2400">
                <a:solidFill>
                  <a:schemeClr val="tx1"/>
                </a:solidFill>
                <a:latin typeface="Geneva" charset="0"/>
                <a:ea typeface="MS PGothic" pitchFamily="34" charset="-128"/>
              </a:defRPr>
            </a:lvl7pPr>
            <a:lvl8pPr marL="3429000" indent="-228600" eaLnBrk="0" fontAlgn="base" hangingPunct="0">
              <a:spcBef>
                <a:spcPct val="0"/>
              </a:spcBef>
              <a:spcAft>
                <a:spcPct val="0"/>
              </a:spcAft>
              <a:defRPr sz="2400">
                <a:solidFill>
                  <a:schemeClr val="tx1"/>
                </a:solidFill>
                <a:latin typeface="Geneva" charset="0"/>
                <a:ea typeface="MS PGothic" pitchFamily="34" charset="-128"/>
              </a:defRPr>
            </a:lvl8pPr>
            <a:lvl9pPr marL="3886200" indent="-228600" eaLnBrk="0" fontAlgn="base" hangingPunct="0">
              <a:spcBef>
                <a:spcPct val="0"/>
              </a:spcBef>
              <a:spcAft>
                <a:spcPct val="0"/>
              </a:spcAft>
              <a:defRPr sz="2400">
                <a:solidFill>
                  <a:schemeClr val="tx1"/>
                </a:solidFill>
                <a:latin typeface="Geneva" charset="0"/>
                <a:ea typeface="MS PGothic" pitchFamily="34" charset="-128"/>
              </a:defRPr>
            </a:lvl9pPr>
          </a:lstStyle>
          <a:p>
            <a:pPr>
              <a:defRPr/>
            </a:pPr>
            <a:r>
              <a:rPr lang="en-US" altLang="en-US" sz="1400">
                <a:latin typeface="Verdana" pitchFamily="34" charset="0"/>
              </a:rPr>
              <a:t>ECE 354</a:t>
            </a:r>
            <a:endParaRPr lang="en-US" altLang="en-US" sz="1400">
              <a:solidFill>
                <a:srgbClr val="0B3D91"/>
              </a:solidFill>
              <a:latin typeface="Frutiger 66 BoldItalic" charset="0"/>
            </a:endParaRPr>
          </a:p>
        </p:txBody>
      </p:sp>
      <p:sp>
        <p:nvSpPr>
          <p:cNvPr id="1035" name="Line 11"/>
          <p:cNvSpPr>
            <a:spLocks noChangeShapeType="1"/>
          </p:cNvSpPr>
          <p:nvPr/>
        </p:nvSpPr>
        <p:spPr bwMode="auto">
          <a:xfrm>
            <a:off x="0" y="6096000"/>
            <a:ext cx="914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0" fontAlgn="base" hangingPunct="0">
        <a:spcBef>
          <a:spcPct val="0"/>
        </a:spcBef>
        <a:spcAft>
          <a:spcPct val="0"/>
        </a:spcAft>
        <a:defRPr sz="3000">
          <a:solidFill>
            <a:srgbClr val="881C1C"/>
          </a:solidFill>
          <a:latin typeface="+mj-lt"/>
          <a:ea typeface="MS PGothic" pitchFamily="34" charset="-128"/>
          <a:cs typeface="MS PGothic" charset="0"/>
        </a:defRPr>
      </a:lvl1pPr>
      <a:lvl2pPr algn="l" rtl="0" eaLnBrk="0" fontAlgn="base" hangingPunct="0">
        <a:spcBef>
          <a:spcPct val="0"/>
        </a:spcBef>
        <a:spcAft>
          <a:spcPct val="0"/>
        </a:spcAft>
        <a:defRPr sz="3000">
          <a:solidFill>
            <a:srgbClr val="881C1C"/>
          </a:solidFill>
          <a:latin typeface="Georgia" pitchFamily="18" charset="0"/>
          <a:ea typeface="MS PGothic" pitchFamily="34" charset="-128"/>
          <a:cs typeface="MS PGothic" charset="0"/>
        </a:defRPr>
      </a:lvl2pPr>
      <a:lvl3pPr algn="l" rtl="0" eaLnBrk="0" fontAlgn="base" hangingPunct="0">
        <a:spcBef>
          <a:spcPct val="0"/>
        </a:spcBef>
        <a:spcAft>
          <a:spcPct val="0"/>
        </a:spcAft>
        <a:defRPr sz="3000">
          <a:solidFill>
            <a:srgbClr val="881C1C"/>
          </a:solidFill>
          <a:latin typeface="Georgia" pitchFamily="18" charset="0"/>
          <a:ea typeface="MS PGothic" pitchFamily="34" charset="-128"/>
          <a:cs typeface="MS PGothic" charset="0"/>
        </a:defRPr>
      </a:lvl3pPr>
      <a:lvl4pPr algn="l" rtl="0" eaLnBrk="0" fontAlgn="base" hangingPunct="0">
        <a:spcBef>
          <a:spcPct val="0"/>
        </a:spcBef>
        <a:spcAft>
          <a:spcPct val="0"/>
        </a:spcAft>
        <a:defRPr sz="3000">
          <a:solidFill>
            <a:srgbClr val="881C1C"/>
          </a:solidFill>
          <a:latin typeface="Georgia" pitchFamily="18" charset="0"/>
          <a:ea typeface="MS PGothic" pitchFamily="34" charset="-128"/>
          <a:cs typeface="MS PGothic" charset="0"/>
        </a:defRPr>
      </a:lvl4pPr>
      <a:lvl5pPr algn="l" rtl="0" eaLnBrk="0" fontAlgn="base" hangingPunct="0">
        <a:spcBef>
          <a:spcPct val="0"/>
        </a:spcBef>
        <a:spcAft>
          <a:spcPct val="0"/>
        </a:spcAft>
        <a:defRPr sz="3000">
          <a:solidFill>
            <a:srgbClr val="881C1C"/>
          </a:solidFill>
          <a:latin typeface="Georgia" pitchFamily="18" charset="0"/>
          <a:ea typeface="MS PGothic" pitchFamily="34" charset="-128"/>
          <a:cs typeface="MS PGothic" charset="0"/>
        </a:defRPr>
      </a:lvl5pPr>
      <a:lvl6pPr marL="457200" algn="l" rtl="0" eaLnBrk="0" fontAlgn="base" hangingPunct="0">
        <a:spcBef>
          <a:spcPct val="0"/>
        </a:spcBef>
        <a:spcAft>
          <a:spcPct val="0"/>
        </a:spcAft>
        <a:defRPr sz="3000">
          <a:solidFill>
            <a:srgbClr val="881C1C"/>
          </a:solidFill>
          <a:latin typeface="Georgia" pitchFamily="18" charset="0"/>
        </a:defRPr>
      </a:lvl6pPr>
      <a:lvl7pPr marL="914400" algn="l" rtl="0" eaLnBrk="0" fontAlgn="base" hangingPunct="0">
        <a:spcBef>
          <a:spcPct val="0"/>
        </a:spcBef>
        <a:spcAft>
          <a:spcPct val="0"/>
        </a:spcAft>
        <a:defRPr sz="3000">
          <a:solidFill>
            <a:srgbClr val="881C1C"/>
          </a:solidFill>
          <a:latin typeface="Georgia" pitchFamily="18" charset="0"/>
        </a:defRPr>
      </a:lvl7pPr>
      <a:lvl8pPr marL="1371600" algn="l" rtl="0" eaLnBrk="0" fontAlgn="base" hangingPunct="0">
        <a:spcBef>
          <a:spcPct val="0"/>
        </a:spcBef>
        <a:spcAft>
          <a:spcPct val="0"/>
        </a:spcAft>
        <a:defRPr sz="3000">
          <a:solidFill>
            <a:srgbClr val="881C1C"/>
          </a:solidFill>
          <a:latin typeface="Georgia" pitchFamily="18" charset="0"/>
        </a:defRPr>
      </a:lvl8pPr>
      <a:lvl9pPr marL="1828800" algn="l" rtl="0" eaLnBrk="0" fontAlgn="base" hangingPunct="0">
        <a:spcBef>
          <a:spcPct val="0"/>
        </a:spcBef>
        <a:spcAft>
          <a:spcPct val="0"/>
        </a:spcAft>
        <a:defRPr sz="3000">
          <a:solidFill>
            <a:srgbClr val="881C1C"/>
          </a:solidFill>
          <a:latin typeface="Georgia" pitchFamily="18" charset="0"/>
        </a:defRPr>
      </a:lvl9pPr>
    </p:titleStyle>
    <p:bodyStyle>
      <a:lvl1pPr marL="342900" indent="-342900" algn="l" rtl="0" eaLnBrk="0" fontAlgn="base" hangingPunct="0">
        <a:spcBef>
          <a:spcPct val="20000"/>
        </a:spcBef>
        <a:spcAft>
          <a:spcPct val="0"/>
        </a:spcAft>
        <a:buClr>
          <a:srgbClr val="840C22"/>
        </a:buClr>
        <a:buSzPct val="100000"/>
        <a:buFont typeface="Wingdings" charset="2"/>
        <a:buChar char="§"/>
        <a:defRPr sz="24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Clr>
          <a:srgbClr val="840C22"/>
        </a:buClr>
        <a:buSzPct val="100000"/>
        <a:buFont typeface="Times" charset="0"/>
        <a:buChar char="•"/>
        <a:defRPr sz="20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Clr>
          <a:srgbClr val="840C22"/>
        </a:buClr>
        <a:buSzPct val="100000"/>
        <a:buFont typeface="Times" charset="0"/>
        <a:buChar char="•"/>
        <a:defRPr sz="20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Clr>
          <a:srgbClr val="840C22"/>
        </a:buClr>
        <a:buSzPct val="100000"/>
        <a:buFont typeface="Times" charset="0"/>
        <a:buChar char="•"/>
        <a:defRPr>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Clr>
          <a:srgbClr val="840C22"/>
        </a:buClr>
        <a:buSzPct val="100000"/>
        <a:buFont typeface="Times" charset="0"/>
        <a:buChar char="•"/>
        <a:defRPr sz="1600">
          <a:solidFill>
            <a:schemeClr val="tx1"/>
          </a:solidFill>
          <a:latin typeface="+mn-lt"/>
          <a:ea typeface="MS PGothic" pitchFamily="34" charset="-128"/>
          <a:cs typeface="MS PGothic" charset="0"/>
        </a:defRPr>
      </a:lvl5pPr>
      <a:lvl6pPr marL="2514600" indent="-228600" algn="l" rtl="0" eaLnBrk="0" fontAlgn="base" hangingPunct="0">
        <a:spcBef>
          <a:spcPct val="20000"/>
        </a:spcBef>
        <a:spcAft>
          <a:spcPct val="0"/>
        </a:spcAft>
        <a:buClr>
          <a:srgbClr val="840C22"/>
        </a:buClr>
        <a:buSzPct val="100000"/>
        <a:buFont typeface="Times" pitchFamily="18" charset="0"/>
        <a:buChar char="•"/>
        <a:defRPr sz="1600">
          <a:solidFill>
            <a:schemeClr val="tx1"/>
          </a:solidFill>
          <a:latin typeface="+mn-lt"/>
        </a:defRPr>
      </a:lvl6pPr>
      <a:lvl7pPr marL="2971800" indent="-228600" algn="l" rtl="0" eaLnBrk="0" fontAlgn="base" hangingPunct="0">
        <a:spcBef>
          <a:spcPct val="20000"/>
        </a:spcBef>
        <a:spcAft>
          <a:spcPct val="0"/>
        </a:spcAft>
        <a:buClr>
          <a:srgbClr val="840C22"/>
        </a:buClr>
        <a:buSzPct val="100000"/>
        <a:buFont typeface="Times" pitchFamily="18" charset="0"/>
        <a:buChar char="•"/>
        <a:defRPr sz="1600">
          <a:solidFill>
            <a:schemeClr val="tx1"/>
          </a:solidFill>
          <a:latin typeface="+mn-lt"/>
        </a:defRPr>
      </a:lvl7pPr>
      <a:lvl8pPr marL="3429000" indent="-228600" algn="l" rtl="0" eaLnBrk="0" fontAlgn="base" hangingPunct="0">
        <a:spcBef>
          <a:spcPct val="20000"/>
        </a:spcBef>
        <a:spcAft>
          <a:spcPct val="0"/>
        </a:spcAft>
        <a:buClr>
          <a:srgbClr val="840C22"/>
        </a:buClr>
        <a:buSzPct val="100000"/>
        <a:buFont typeface="Times" pitchFamily="18" charset="0"/>
        <a:buChar char="•"/>
        <a:defRPr sz="1600">
          <a:solidFill>
            <a:schemeClr val="tx1"/>
          </a:solidFill>
          <a:latin typeface="+mn-lt"/>
        </a:defRPr>
      </a:lvl8pPr>
      <a:lvl9pPr marL="3886200" indent="-228600" algn="l" rtl="0" eaLnBrk="0" fontAlgn="base" hangingPunct="0">
        <a:spcBef>
          <a:spcPct val="20000"/>
        </a:spcBef>
        <a:spcAft>
          <a:spcPct val="0"/>
        </a:spcAft>
        <a:buClr>
          <a:srgbClr val="840C22"/>
        </a:buClr>
        <a:buSzPct val="100000"/>
        <a:buFont typeface="Times" pitchFamily="18"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tp://ftp.altera.com/up/pub/Altera_Material/16.0/altera_upds_setup.exe" TargetMode="External"/><Relationship Id="rId2" Type="http://schemas.openxmlformats.org/officeDocument/2006/relationships/hyperlink" Target="http://dl.altera.com/?edition=lite&amp;platform=windows&amp;download_manager=direct" TargetMode="External"/><Relationship Id="rId1" Type="http://schemas.openxmlformats.org/officeDocument/2006/relationships/slideLayout" Target="../slideLayouts/slideLayout2.xml"/><Relationship Id="rId4" Type="http://schemas.openxmlformats.org/officeDocument/2006/relationships/hyperlink" Target="ftp://ftp.altera.com/up/pub/Altera_Material/16.0/altera_upds_setup.ta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83396" y="2514600"/>
            <a:ext cx="8839200" cy="1143000"/>
          </a:xfrm>
        </p:spPr>
        <p:txBody>
          <a:bodyPr/>
          <a:lstStyle/>
          <a:p>
            <a:r>
              <a:rPr lang="en-US" altLang="en-US" dirty="0">
                <a:ea typeface="MS PGothic" charset="-128"/>
              </a:rPr>
              <a:t>Lab 0: </a:t>
            </a:r>
            <a:r>
              <a:rPr lang="en-US" dirty="0"/>
              <a:t>Familiarization with Equipment and Software</a:t>
            </a:r>
            <a:endParaRPr lang="en-US" altLang="en-US" dirty="0">
              <a:ea typeface="MS PGothic"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installation</a:t>
            </a:r>
          </a:p>
        </p:txBody>
      </p:sp>
      <p:sp>
        <p:nvSpPr>
          <p:cNvPr id="3" name="Content Placeholder 2"/>
          <p:cNvSpPr>
            <a:spLocks noGrp="1"/>
          </p:cNvSpPr>
          <p:nvPr>
            <p:ph idx="1"/>
          </p:nvPr>
        </p:nvSpPr>
        <p:spPr/>
        <p:txBody>
          <a:bodyPr/>
          <a:lstStyle/>
          <a:p>
            <a:pPr marL="0" indent="0">
              <a:buNone/>
            </a:pPr>
            <a:r>
              <a:rPr lang="en-US" sz="2000" dirty="0"/>
              <a:t>The lab computers already have all the required software installed, but you may install them on your Laptops.</a:t>
            </a:r>
          </a:p>
          <a:p>
            <a:r>
              <a:rPr lang="en-US" sz="2000" dirty="0" err="1"/>
              <a:t>Quartus</a:t>
            </a:r>
            <a:r>
              <a:rPr lang="en-US" sz="2000" dirty="0"/>
              <a:t> Prime</a:t>
            </a:r>
          </a:p>
          <a:p>
            <a:pPr lvl="1"/>
            <a:r>
              <a:rPr lang="en-US" sz="1800" dirty="0"/>
              <a:t>Register at </a:t>
            </a:r>
            <a:r>
              <a:rPr lang="en-US" sz="1800" dirty="0" err="1"/>
              <a:t>altera.com</a:t>
            </a:r>
            <a:r>
              <a:rPr lang="en-US" sz="1800" dirty="0"/>
              <a:t> with your school email ID</a:t>
            </a:r>
          </a:p>
          <a:p>
            <a:pPr lvl="1"/>
            <a:r>
              <a:rPr lang="en-US" sz="1800" dirty="0"/>
              <a:t>Go to the </a:t>
            </a:r>
            <a:r>
              <a:rPr lang="en-US" sz="1800" dirty="0">
                <a:hlinkClick r:id="rId2"/>
              </a:rPr>
              <a:t>download page</a:t>
            </a:r>
            <a:endParaRPr lang="en-US" sz="1800" dirty="0"/>
          </a:p>
          <a:p>
            <a:pPr lvl="1"/>
            <a:r>
              <a:rPr lang="en-US" sz="1800" dirty="0"/>
              <a:t>Select OS (Windows and Linux only, no </a:t>
            </a:r>
            <a:r>
              <a:rPr lang="en-US" sz="1800" dirty="0" err="1"/>
              <a:t>macOS</a:t>
            </a:r>
            <a:r>
              <a:rPr lang="en-US" sz="1800" dirty="0"/>
              <a:t> version)</a:t>
            </a:r>
          </a:p>
          <a:p>
            <a:pPr lvl="1"/>
            <a:r>
              <a:rPr lang="en-US" sz="1800" dirty="0"/>
              <a:t>Select version 16 and direct download option</a:t>
            </a:r>
          </a:p>
          <a:p>
            <a:pPr lvl="1"/>
            <a:r>
              <a:rPr lang="en-US" sz="1800" dirty="0"/>
              <a:t>Go to ‘updates’ tab and select ‘complete download’ option</a:t>
            </a:r>
          </a:p>
          <a:p>
            <a:pPr lvl="1"/>
            <a:r>
              <a:rPr lang="en-US" sz="1800" dirty="0"/>
              <a:t>Follow installation instructions</a:t>
            </a:r>
          </a:p>
          <a:p>
            <a:r>
              <a:rPr lang="en-US" sz="2000" dirty="0"/>
              <a:t>Altera Monitor Program</a:t>
            </a:r>
          </a:p>
          <a:p>
            <a:pPr lvl="1"/>
            <a:r>
              <a:rPr lang="en-US" sz="1800" dirty="0"/>
              <a:t>Download from </a:t>
            </a:r>
            <a:r>
              <a:rPr lang="en-US" sz="1800" dirty="0">
                <a:hlinkClick r:id="rId3" action="ppaction://hlinkfile"/>
              </a:rPr>
              <a:t>here</a:t>
            </a:r>
            <a:r>
              <a:rPr lang="en-US" sz="1800" dirty="0"/>
              <a:t> for Windows, </a:t>
            </a:r>
            <a:r>
              <a:rPr lang="en-US" sz="1800" dirty="0">
                <a:hlinkClick r:id="rId4" action="ppaction://hlinkfile"/>
              </a:rPr>
              <a:t>here</a:t>
            </a:r>
            <a:r>
              <a:rPr lang="en-US" sz="1800" dirty="0"/>
              <a:t> for Linux</a:t>
            </a:r>
          </a:p>
          <a:p>
            <a:pPr lvl="1"/>
            <a:r>
              <a:rPr lang="en-US" sz="1800" dirty="0"/>
              <a:t>Follow installation instructions</a:t>
            </a:r>
          </a:p>
        </p:txBody>
      </p:sp>
    </p:spTree>
    <p:extLst>
      <p:ext uri="{BB962C8B-B14F-4D97-AF65-F5344CB8AC3E}">
        <p14:creationId xmlns:p14="http://schemas.microsoft.com/office/powerpoint/2010/main" val="31770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defRPr/>
            </a:pPr>
            <a:endParaRPr lang="en-US" dirty="0"/>
          </a:p>
          <a:p>
            <a:pPr>
              <a:buFont typeface="Wingdings" panose="05000000000000000000" pitchFamily="2" charset="2"/>
              <a:buChar char="§"/>
              <a:defRPr/>
            </a:pPr>
            <a:endParaRPr lang="en-US" dirty="0"/>
          </a:p>
          <a:p>
            <a:pPr>
              <a:buFont typeface="Wingdings" panose="05000000000000000000" pitchFamily="2" charset="2"/>
              <a:buChar char="§"/>
              <a:defRPr/>
            </a:pPr>
            <a:endParaRPr lang="en-US" dirty="0"/>
          </a:p>
          <a:p>
            <a:pPr>
              <a:buFont typeface="Wingdings" panose="05000000000000000000" pitchFamily="2" charset="2"/>
              <a:buChar char="§"/>
              <a:defRPr/>
            </a:pPr>
            <a:endParaRPr lang="en-US" dirty="0"/>
          </a:p>
          <a:p>
            <a:pPr marL="0" indent="0" algn="ctr">
              <a:buFont typeface="Wingdings" panose="05000000000000000000" pitchFamily="2" charset="2"/>
              <a:buNone/>
              <a:defRPr/>
            </a:pPr>
            <a:r>
              <a:rPr lang="en-US" dirty="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b="1" dirty="0">
                <a:ea typeface="MS PGothic" charset="-128"/>
              </a:rPr>
              <a:t>Objectives</a:t>
            </a:r>
          </a:p>
        </p:txBody>
      </p:sp>
      <p:sp>
        <p:nvSpPr>
          <p:cNvPr id="5123" name="Content Placeholder 2"/>
          <p:cNvSpPr>
            <a:spLocks noGrp="1"/>
          </p:cNvSpPr>
          <p:nvPr>
            <p:ph idx="1"/>
          </p:nvPr>
        </p:nvSpPr>
        <p:spPr>
          <a:xfrm>
            <a:off x="381000" y="1828800"/>
            <a:ext cx="8153400" cy="3505200"/>
          </a:xfrm>
        </p:spPr>
        <p:txBody>
          <a:bodyPr/>
          <a:lstStyle/>
          <a:p>
            <a:r>
              <a:rPr lang="en-US" altLang="en-US" sz="2000" dirty="0">
                <a:ea typeface="MS PGothic" charset="-128"/>
              </a:rPr>
              <a:t>Familiarization with:</a:t>
            </a:r>
          </a:p>
          <a:p>
            <a:pPr lvl="1"/>
            <a:r>
              <a:rPr lang="en-US" altLang="en-US" sz="1800" dirty="0">
                <a:ea typeface="MS PGothic" charset="-128"/>
              </a:rPr>
              <a:t>DE1-SoC board</a:t>
            </a:r>
          </a:p>
          <a:p>
            <a:pPr lvl="1"/>
            <a:r>
              <a:rPr lang="en-US" altLang="en-US" sz="1800" dirty="0">
                <a:ea typeface="MS PGothic" charset="-128"/>
              </a:rPr>
              <a:t>CAD Tools and Development Software</a:t>
            </a:r>
          </a:p>
          <a:p>
            <a:r>
              <a:rPr lang="en-US" altLang="en-US" sz="2000" dirty="0">
                <a:ea typeface="MS PGothic" charset="-128"/>
              </a:rPr>
              <a:t>Software installation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ea typeface="MS PGothic" charset="-128"/>
              </a:rPr>
              <a:t>DE1-SoC board </a:t>
            </a:r>
          </a:p>
        </p:txBody>
      </p:sp>
      <p:sp>
        <p:nvSpPr>
          <p:cNvPr id="3" name="Content Placeholder 2"/>
          <p:cNvSpPr>
            <a:spLocks noGrp="1"/>
          </p:cNvSpPr>
          <p:nvPr>
            <p:ph idx="1"/>
          </p:nvPr>
        </p:nvSpPr>
        <p:spPr/>
        <p:txBody>
          <a:bodyPr/>
          <a:lstStyle/>
          <a:p>
            <a:r>
              <a:rPr lang="en-US" sz="2000" dirty="0"/>
              <a:t>State of the art System-on-Chip (</a:t>
            </a:r>
            <a:r>
              <a:rPr lang="en-US" sz="2000" dirty="0" err="1"/>
              <a:t>SoC</a:t>
            </a:r>
            <a:r>
              <a:rPr lang="en-US" sz="2000" dirty="0"/>
              <a:t>) FPGA development platform by Altera</a:t>
            </a:r>
          </a:p>
          <a:p>
            <a:r>
              <a:rPr lang="en-US" sz="2000" dirty="0"/>
              <a:t>Combines Cyclone V FPGA with latest dual core ARM Cortex A9 Hard Processor System (HPS)</a:t>
            </a:r>
          </a:p>
          <a:p>
            <a:r>
              <a:rPr lang="en-US" sz="2000" dirty="0"/>
              <a:t>Provides </a:t>
            </a:r>
            <a:r>
              <a:rPr lang="en-US" sz="2000" dirty="0" err="1"/>
              <a:t>Reconfigurability</a:t>
            </a:r>
            <a:r>
              <a:rPr lang="en-US" sz="2000" dirty="0"/>
              <a:t> paired with high performance</a:t>
            </a:r>
          </a:p>
          <a:p>
            <a:r>
              <a:rPr lang="en-US" sz="2000" dirty="0"/>
              <a:t>Features multitude of connectivity options for diverse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ea typeface="MS PGothic" charset="-128"/>
              </a:rPr>
              <a:t>DE1-SoC board Block Diagram</a:t>
            </a: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702" y="1295400"/>
            <a:ext cx="6893995" cy="4495800"/>
          </a:xfrm>
        </p:spPr>
      </p:pic>
    </p:spTree>
    <p:extLst>
      <p:ext uri="{BB962C8B-B14F-4D97-AF65-F5344CB8AC3E}">
        <p14:creationId xmlns:p14="http://schemas.microsoft.com/office/powerpoint/2010/main" val="168772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ea typeface="MS PGothic" charset="-128"/>
              </a:rPr>
              <a:t>DE1-SoC board specifications</a:t>
            </a:r>
          </a:p>
        </p:txBody>
      </p:sp>
      <p:sp>
        <p:nvSpPr>
          <p:cNvPr id="6147" name="Content Placeholder 2"/>
          <p:cNvSpPr>
            <a:spLocks noGrp="1"/>
          </p:cNvSpPr>
          <p:nvPr>
            <p:ph idx="1"/>
          </p:nvPr>
        </p:nvSpPr>
        <p:spPr>
          <a:xfrm>
            <a:off x="381000" y="1295400"/>
            <a:ext cx="8153400" cy="4495800"/>
          </a:xfrm>
        </p:spPr>
        <p:txBody>
          <a:bodyPr/>
          <a:lstStyle/>
          <a:p>
            <a:r>
              <a:rPr lang="en-US" sz="2000" dirty="0"/>
              <a:t>Altera Cyclone® V SE 5CSEMA5F31C6N device with 85k Programmable Logic Elements (PLEs) </a:t>
            </a:r>
            <a:endParaRPr lang="en-US" sz="2000" dirty="0">
              <a:effectLst/>
            </a:endParaRPr>
          </a:p>
          <a:p>
            <a:r>
              <a:rPr lang="en-US" sz="2000" dirty="0"/>
              <a:t>800MHz Dual-core ARM Cortex-A9 </a:t>
            </a:r>
            <a:r>
              <a:rPr lang="en-US" sz="2000" dirty="0" err="1"/>
              <a:t>MPCore</a:t>
            </a:r>
            <a:r>
              <a:rPr lang="en-US" sz="2000" dirty="0"/>
              <a:t> processor with 1GB of DDR3 SDRAM</a:t>
            </a:r>
          </a:p>
          <a:p>
            <a:r>
              <a:rPr lang="en-US" sz="2000" dirty="0"/>
              <a:t>24-bit VGA DAC for image and video processing applications</a:t>
            </a:r>
          </a:p>
          <a:p>
            <a:r>
              <a:rPr lang="en-US" sz="2000" dirty="0"/>
              <a:t>5 User Keys, 10 User switches, 11 User LEDs, Six 7-segment displays </a:t>
            </a:r>
            <a:endParaRPr lang="en-US" sz="2000" dirty="0">
              <a:effectLst/>
            </a:endParaRPr>
          </a:p>
          <a:p>
            <a:endParaRPr lang="en-US" dirty="0"/>
          </a:p>
          <a:p>
            <a:endParaRPr lang="en-US" dirty="0">
              <a:effectLst/>
            </a:endParaRPr>
          </a:p>
          <a:p>
            <a:endParaRPr lang="en-US" altLang="en-US" dirty="0">
              <a:ea typeface="MS PGothic" charset="-128"/>
            </a:endParaRPr>
          </a:p>
        </p:txBody>
      </p:sp>
    </p:spTree>
    <p:extLst>
      <p:ext uri="{BB962C8B-B14F-4D97-AF65-F5344CB8AC3E}">
        <p14:creationId xmlns:p14="http://schemas.microsoft.com/office/powerpoint/2010/main" val="143755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lvl="1"/>
            <a:r>
              <a:rPr lang="en-US" altLang="en-US" dirty="0">
                <a:ea typeface="MS PGothic" charset="-128"/>
              </a:rPr>
              <a:t>CAD Tools and Development Software</a:t>
            </a:r>
          </a:p>
        </p:txBody>
      </p:sp>
      <p:sp>
        <p:nvSpPr>
          <p:cNvPr id="6147" name="Content Placeholder 2"/>
          <p:cNvSpPr>
            <a:spLocks noGrp="1"/>
          </p:cNvSpPr>
          <p:nvPr>
            <p:ph idx="1"/>
          </p:nvPr>
        </p:nvSpPr>
        <p:spPr>
          <a:xfrm>
            <a:off x="381000" y="1295400"/>
            <a:ext cx="8153400" cy="4495800"/>
          </a:xfrm>
        </p:spPr>
        <p:txBody>
          <a:bodyPr/>
          <a:lstStyle/>
          <a:p>
            <a:r>
              <a:rPr lang="en-US" sz="2000" dirty="0"/>
              <a:t>Quartus Prime Development Suite (Version 16.0)</a:t>
            </a:r>
          </a:p>
          <a:p>
            <a:pPr lvl="1"/>
            <a:r>
              <a:rPr lang="en-US" sz="1800" dirty="0" err="1"/>
              <a:t>Qsys</a:t>
            </a:r>
            <a:r>
              <a:rPr lang="en-US" sz="1800" dirty="0"/>
              <a:t> system integration tool</a:t>
            </a:r>
          </a:p>
          <a:p>
            <a:pPr lvl="1"/>
            <a:r>
              <a:rPr lang="en-US" sz="1800" dirty="0" err="1"/>
              <a:t>Nios</a:t>
            </a:r>
            <a:r>
              <a:rPr lang="en-US" sz="1800" dirty="0"/>
              <a:t> II Software Build Tools for Eclipse</a:t>
            </a:r>
          </a:p>
          <a:p>
            <a:pPr lvl="1"/>
            <a:r>
              <a:rPr lang="en-US" sz="1800" dirty="0" err="1"/>
              <a:t>ModelSim</a:t>
            </a:r>
            <a:r>
              <a:rPr lang="en-US" sz="1800" dirty="0"/>
              <a:t> starter edition	</a:t>
            </a:r>
          </a:p>
          <a:p>
            <a:r>
              <a:rPr lang="en-US" sz="2000" dirty="0">
                <a:effectLst/>
              </a:rPr>
              <a:t>Altera Monitor Program (Version 16.0)</a:t>
            </a:r>
          </a:p>
          <a:p>
            <a:endParaRPr lang="en-US" altLang="en-US" dirty="0">
              <a:ea typeface="MS PGothic" charset="-128"/>
            </a:endParaRPr>
          </a:p>
        </p:txBody>
      </p:sp>
    </p:spTree>
    <p:extLst>
      <p:ext uri="{BB962C8B-B14F-4D97-AF65-F5344CB8AC3E}">
        <p14:creationId xmlns:p14="http://schemas.microsoft.com/office/powerpoint/2010/main" val="21736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Quartus Prime Development Suite (Version 16.0)</a:t>
            </a:r>
          </a:p>
        </p:txBody>
      </p:sp>
      <p:sp>
        <p:nvSpPr>
          <p:cNvPr id="6147" name="Content Placeholder 2"/>
          <p:cNvSpPr>
            <a:spLocks noGrp="1"/>
          </p:cNvSpPr>
          <p:nvPr>
            <p:ph idx="1"/>
          </p:nvPr>
        </p:nvSpPr>
        <p:spPr>
          <a:xfrm>
            <a:off x="381000" y="1295400"/>
            <a:ext cx="8153400" cy="4495800"/>
          </a:xfrm>
        </p:spPr>
        <p:txBody>
          <a:bodyPr/>
          <a:lstStyle/>
          <a:p>
            <a:pPr marL="342900" lvl="1" indent="-342900">
              <a:buFont typeface="Wingdings" charset="2"/>
              <a:buChar char="§"/>
            </a:pPr>
            <a:r>
              <a:rPr lang="en-US" sz="1800" dirty="0"/>
              <a:t>Electronic Design Automation (EDA) Development Suite</a:t>
            </a:r>
          </a:p>
          <a:p>
            <a:pPr marL="342900" lvl="1" indent="-342900">
              <a:buFont typeface="Wingdings" charset="2"/>
              <a:buChar char="§"/>
            </a:pPr>
            <a:r>
              <a:rPr lang="en-US" sz="1800" dirty="0"/>
              <a:t>Includes all the tools required for design entry, synthesis, verification and simulation for Altera FPGAs</a:t>
            </a:r>
          </a:p>
          <a:p>
            <a:pPr marL="342900" lvl="1" indent="-342900">
              <a:buFont typeface="Wingdings" charset="2"/>
              <a:buChar char="§"/>
            </a:pPr>
            <a:r>
              <a:rPr lang="en-US" sz="1800" dirty="0" err="1"/>
              <a:t>Qsys</a:t>
            </a:r>
            <a:r>
              <a:rPr lang="en-US" sz="1800" dirty="0"/>
              <a:t> - next generation System On a Programmable Chip (SOPC) builder tool</a:t>
            </a:r>
          </a:p>
          <a:p>
            <a:pPr marL="742950" lvl="2" indent="-342900">
              <a:buFont typeface="Arial" charset="0"/>
              <a:buChar char="•"/>
            </a:pPr>
            <a:r>
              <a:rPr lang="en-US" sz="1800" dirty="0"/>
              <a:t>Provides drag and drop style interface to implement your design</a:t>
            </a:r>
          </a:p>
          <a:p>
            <a:pPr marL="742950" lvl="2" indent="-342900">
              <a:buFont typeface="Arial" charset="0"/>
              <a:buChar char="•"/>
            </a:pPr>
            <a:r>
              <a:rPr lang="en-US" sz="1800" dirty="0"/>
              <a:t>Automatically generates HDL for the design</a:t>
            </a:r>
          </a:p>
          <a:p>
            <a:pPr marL="342900" lvl="1" indent="-342900">
              <a:buFont typeface="Wingdings" charset="2"/>
              <a:buChar char="§"/>
            </a:pPr>
            <a:r>
              <a:rPr lang="en-US" sz="1800" dirty="0" err="1"/>
              <a:t>Nios</a:t>
            </a:r>
            <a:r>
              <a:rPr lang="en-US" sz="1800" dirty="0"/>
              <a:t> II Software Build Tools for Eclipse</a:t>
            </a:r>
          </a:p>
          <a:p>
            <a:pPr marL="742950" lvl="2" indent="-342900">
              <a:buFont typeface="Arial" charset="0"/>
              <a:buChar char="•"/>
            </a:pPr>
            <a:r>
              <a:rPr lang="en-US" sz="1800" dirty="0"/>
              <a:t>IDE for development of programs on NIOS II softcore processor </a:t>
            </a:r>
          </a:p>
        </p:txBody>
      </p:sp>
    </p:spTree>
    <p:extLst>
      <p:ext uri="{BB962C8B-B14F-4D97-AF65-F5344CB8AC3E}">
        <p14:creationId xmlns:p14="http://schemas.microsoft.com/office/powerpoint/2010/main" val="191175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Quartus</a:t>
            </a:r>
            <a:r>
              <a:rPr lang="en-US" dirty="0"/>
              <a:t> Prime Development Suite</a:t>
            </a:r>
          </a:p>
        </p:txBody>
      </p:sp>
      <p:sp>
        <p:nvSpPr>
          <p:cNvPr id="3" name="Content Placeholder 2"/>
          <p:cNvSpPr>
            <a:spLocks noGrp="1"/>
          </p:cNvSpPr>
          <p:nvPr>
            <p:ph idx="1"/>
          </p:nvPr>
        </p:nvSpPr>
        <p:spPr>
          <a:xfrm>
            <a:off x="457200" y="1371600"/>
            <a:ext cx="8153400" cy="4495800"/>
          </a:xfrm>
        </p:spPr>
        <p:txBody>
          <a:bodyPr/>
          <a:lstStyle/>
          <a:p>
            <a:r>
              <a:rPr lang="en-US" sz="2000" dirty="0" err="1"/>
              <a:t>ModelSim</a:t>
            </a:r>
            <a:r>
              <a:rPr lang="en-US" sz="2000" dirty="0"/>
              <a:t> Starter edition</a:t>
            </a:r>
          </a:p>
          <a:p>
            <a:pPr lvl="1"/>
            <a:r>
              <a:rPr lang="en-US" sz="1800" dirty="0"/>
              <a:t>HDL simulation environment by Mentor Graphics included with </a:t>
            </a:r>
            <a:r>
              <a:rPr lang="en-US" sz="1800" dirty="0" err="1"/>
              <a:t>Quartus</a:t>
            </a:r>
            <a:r>
              <a:rPr lang="en-US" sz="1800" dirty="0"/>
              <a:t> Prime</a:t>
            </a:r>
          </a:p>
          <a:p>
            <a:pPr lvl="1"/>
            <a:r>
              <a:rPr lang="en-US" sz="1800" dirty="0"/>
              <a:t>Used for functional simulation of Verilog design </a:t>
            </a:r>
          </a:p>
        </p:txBody>
      </p:sp>
    </p:spTree>
    <p:extLst>
      <p:ext uri="{BB962C8B-B14F-4D97-AF65-F5344CB8AC3E}">
        <p14:creationId xmlns:p14="http://schemas.microsoft.com/office/powerpoint/2010/main" val="257744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Altera Monitor Program (Version 16.0)</a:t>
            </a:r>
          </a:p>
        </p:txBody>
      </p:sp>
      <p:sp>
        <p:nvSpPr>
          <p:cNvPr id="3" name="Content Placeholder 2"/>
          <p:cNvSpPr>
            <a:spLocks noGrp="1"/>
          </p:cNvSpPr>
          <p:nvPr>
            <p:ph idx="1"/>
          </p:nvPr>
        </p:nvSpPr>
        <p:spPr/>
        <p:txBody>
          <a:bodyPr/>
          <a:lstStyle/>
          <a:p>
            <a:r>
              <a:rPr lang="en-US" sz="1800" dirty="0"/>
              <a:t>IDE to develop assembly and C programs for both ARM Cortex A9 and NIOS II processor</a:t>
            </a:r>
          </a:p>
          <a:p>
            <a:r>
              <a:rPr lang="en-US" sz="1800" dirty="0"/>
              <a:t>Helps in compilation and debugging of programs</a:t>
            </a:r>
          </a:p>
        </p:txBody>
      </p:sp>
    </p:spTree>
    <p:extLst>
      <p:ext uri="{BB962C8B-B14F-4D97-AF65-F5344CB8AC3E}">
        <p14:creationId xmlns:p14="http://schemas.microsoft.com/office/powerpoint/2010/main" val="1724576099"/>
      </p:ext>
    </p:extLst>
  </p:cSld>
  <p:clrMapOvr>
    <a:masterClrMapping/>
  </p:clrMapOvr>
</p:sld>
</file>

<file path=ppt/theme/theme1.xml><?xml version="1.0" encoding="utf-8"?>
<a:theme xmlns:a="http://schemas.openxmlformats.org/drawingml/2006/main" name="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B2B2B2"/>
      </a:folHlink>
    </a:clrScheme>
    <a:fontScheme name="template">
      <a:majorFont>
        <a:latin typeface="Georgi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Geneva"/>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Geneva"/>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Settings\Jeremy\Desktop\ppt\template.ppt</Template>
  <TotalTime>9131</TotalTime>
  <Words>397</Words>
  <Application>Microsoft Office PowerPoint</Application>
  <PresentationFormat>On-screen Show (4:3)</PresentationFormat>
  <Paragraphs>67</Paragraphs>
  <Slides>11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ＭＳ Ｐゴシック</vt:lpstr>
      <vt:lpstr>ＭＳ Ｐゴシック</vt:lpstr>
      <vt:lpstr>Arial</vt:lpstr>
      <vt:lpstr>Calibri</vt:lpstr>
      <vt:lpstr>Frutiger 66 BoldItalic</vt:lpstr>
      <vt:lpstr>Geneva</vt:lpstr>
      <vt:lpstr>Georgia</vt:lpstr>
      <vt:lpstr>Times</vt:lpstr>
      <vt:lpstr>Verdana</vt:lpstr>
      <vt:lpstr>Wingdings</vt:lpstr>
      <vt:lpstr>template</vt:lpstr>
      <vt:lpstr>Lab 0: Familiarization with Equipment and Software</vt:lpstr>
      <vt:lpstr>Objectives</vt:lpstr>
      <vt:lpstr>DE1-SoC board </vt:lpstr>
      <vt:lpstr>DE1-SoC board Block Diagram</vt:lpstr>
      <vt:lpstr>DE1-SoC board specifications</vt:lpstr>
      <vt:lpstr>CAD Tools and Development Software</vt:lpstr>
      <vt:lpstr>Quartus Prime Development Suite (Version 16.0)</vt:lpstr>
      <vt:lpstr>Quartus Prime Development Suite</vt:lpstr>
      <vt:lpstr>Altera Monitor Program (Version 16.0)</vt:lpstr>
      <vt:lpstr>Software installation</vt:lpstr>
      <vt:lpstr>PowerPoint Presentation</vt:lpstr>
    </vt:vector>
  </TitlesOfParts>
  <Company>Student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Altera CAD tools for NIOS Development</dc:title>
  <dc:creator>Sandip Kundu</dc:creator>
  <cp:lastModifiedBy>Sachin Bhat</cp:lastModifiedBy>
  <cp:revision>198</cp:revision>
  <dcterms:created xsi:type="dcterms:W3CDTF">2009-02-01T20:43:54Z</dcterms:created>
  <dcterms:modified xsi:type="dcterms:W3CDTF">2017-01-23T17:26:29Z</dcterms:modified>
</cp:coreProperties>
</file>