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9"/>
  </p:notesMasterIdLst>
  <p:sldIdLst>
    <p:sldId id="256" r:id="rId2"/>
    <p:sldId id="300" r:id="rId3"/>
    <p:sldId id="299" r:id="rId4"/>
    <p:sldId id="298" r:id="rId5"/>
    <p:sldId id="259" r:id="rId6"/>
    <p:sldId id="261" r:id="rId7"/>
    <p:sldId id="263" r:id="rId8"/>
    <p:sldId id="290" r:id="rId9"/>
    <p:sldId id="266" r:id="rId10"/>
    <p:sldId id="268" r:id="rId11"/>
    <p:sldId id="292" r:id="rId12"/>
    <p:sldId id="278" r:id="rId13"/>
    <p:sldId id="294" r:id="rId14"/>
    <p:sldId id="277" r:id="rId15"/>
    <p:sldId id="279" r:id="rId16"/>
    <p:sldId id="295" r:id="rId17"/>
    <p:sldId id="280" r:id="rId18"/>
    <p:sldId id="281" r:id="rId19"/>
    <p:sldId id="296" r:id="rId20"/>
    <p:sldId id="283" r:id="rId21"/>
    <p:sldId id="285" r:id="rId22"/>
    <p:sldId id="287" r:id="rId23"/>
    <p:sldId id="288" r:id="rId24"/>
    <p:sldId id="289" r:id="rId25"/>
    <p:sldId id="307" r:id="rId26"/>
    <p:sldId id="308" r:id="rId27"/>
    <p:sldId id="309" r:id="rId28"/>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Geneva"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Geneva"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Geneva"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Geneva"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Geneva"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Geneva"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Geneva"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Geneva"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Geneva"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67"/>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MS PGothic" pitchFamily="34" charset="-128"/>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2706F710-7836-438B-ADA8-B5347F77B98E}" type="datetimeFigureOut">
              <a:rPr lang="en-US" altLang="en-US"/>
              <a:pPr>
                <a:defRPr/>
              </a:pPr>
              <a:t>1/30/2017</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MS PGothic" pitchFamily="34" charset="-128"/>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98F09134-1EF1-4078-8AFD-3A13B88AEF4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S PGothic" pitchFamily="34" charset="-128"/>
        <a:cs typeface="+mn-cs"/>
      </a:defRPr>
    </a:lvl1pPr>
    <a:lvl2pPr marL="457200" algn="l" rtl="0" eaLnBrk="0" fontAlgn="base" hangingPunct="0">
      <a:spcBef>
        <a:spcPct val="30000"/>
      </a:spcBef>
      <a:spcAft>
        <a:spcPct val="0"/>
      </a:spcAft>
      <a:defRPr sz="1200" kern="1200">
        <a:solidFill>
          <a:schemeClr val="tx1"/>
        </a:solidFill>
        <a:latin typeface="+mn-lt"/>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mn-lt"/>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mn-lt"/>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mn-lt"/>
        <a:ea typeface="MS PGothic"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JTAG provides us a way to communicate with the NIOS processor from the host computer.</a:t>
            </a:r>
          </a:p>
          <a:p>
            <a:pPr eaLnBrk="1" hangingPunct="1">
              <a:spcBef>
                <a:spcPct val="0"/>
              </a:spcBef>
            </a:pPr>
            <a:endParaRPr lang="en-US" altLang="en-US"/>
          </a:p>
        </p:txBody>
      </p:sp>
      <p:sp>
        <p:nvSpPr>
          <p:cNvPr id="143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Geneva" charset="0"/>
                <a:ea typeface="MS PGothic" panose="020B0600070205080204" pitchFamily="34" charset="-128"/>
              </a:defRPr>
            </a:lvl1pPr>
            <a:lvl2pPr marL="742950" indent="-285750">
              <a:defRPr sz="2400">
                <a:solidFill>
                  <a:schemeClr val="tx1"/>
                </a:solidFill>
                <a:latin typeface="Geneva" charset="0"/>
                <a:ea typeface="MS PGothic" panose="020B0600070205080204" pitchFamily="34" charset="-128"/>
              </a:defRPr>
            </a:lvl2pPr>
            <a:lvl3pPr marL="1143000" indent="-228600">
              <a:defRPr sz="2400">
                <a:solidFill>
                  <a:schemeClr val="tx1"/>
                </a:solidFill>
                <a:latin typeface="Geneva" charset="0"/>
                <a:ea typeface="MS PGothic" panose="020B0600070205080204" pitchFamily="34" charset="-128"/>
              </a:defRPr>
            </a:lvl3pPr>
            <a:lvl4pPr marL="1600200" indent="-228600">
              <a:defRPr sz="2400">
                <a:solidFill>
                  <a:schemeClr val="tx1"/>
                </a:solidFill>
                <a:latin typeface="Geneva" charset="0"/>
                <a:ea typeface="MS PGothic" panose="020B0600070205080204" pitchFamily="34" charset="-128"/>
              </a:defRPr>
            </a:lvl4pPr>
            <a:lvl5pPr marL="2057400" indent="-228600">
              <a:defRPr sz="2400">
                <a:solidFill>
                  <a:schemeClr val="tx1"/>
                </a:solidFill>
                <a:latin typeface="Geneva"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Geneva"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Geneva"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Geneva"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Geneva" charset="0"/>
                <a:ea typeface="MS PGothic" panose="020B0600070205080204" pitchFamily="34" charset="-128"/>
              </a:defRPr>
            </a:lvl9pPr>
          </a:lstStyle>
          <a:p>
            <a:fld id="{F57CC6EE-F3C3-4C6D-BA5D-EDC89FBA90C3}" type="slidenum">
              <a:rPr lang="en-US" altLang="en-US" sz="1200" smtClean="0"/>
              <a:pPr/>
              <a:t>10</a:t>
            </a:fld>
            <a:endParaRPr lang="en-US" altLang="en-US" sz="120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 SEAL3.jpg                                                      00006BACMac OS X                       B94893B7:"/>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133600" y="2632075"/>
            <a:ext cx="4267200" cy="422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5"/>
          <p:cNvSpPr>
            <a:spLocks noChangeArrowheads="1"/>
          </p:cNvSpPr>
          <p:nvPr/>
        </p:nvSpPr>
        <p:spPr bwMode="auto">
          <a:xfrm>
            <a:off x="6156325" y="5943600"/>
            <a:ext cx="3013075" cy="457200"/>
          </a:xfrm>
          <a:prstGeom prst="rect">
            <a:avLst/>
          </a:prstGeom>
          <a:noFill/>
          <a:ln>
            <a:noFill/>
          </a:ln>
          <a:extLst>
            <a:ext uri="{909E8E84-426E-40dd-AFC4-6F175D3DCCD1}"/>
            <a:ext uri="{91240B29-F687-4f45-9708-019B960494DF}"/>
          </a:extLst>
        </p:spPr>
        <p:txBody>
          <a:bodyPr/>
          <a:lstStyle>
            <a:lvl1pPr>
              <a:defRPr sz="2400">
                <a:solidFill>
                  <a:schemeClr val="tx1"/>
                </a:solidFill>
                <a:latin typeface="Geneva" charset="0"/>
                <a:ea typeface="MS PGothic" pitchFamily="34" charset="-128"/>
              </a:defRPr>
            </a:lvl1pPr>
            <a:lvl2pPr marL="742950" indent="-285750">
              <a:defRPr sz="2400">
                <a:solidFill>
                  <a:schemeClr val="tx1"/>
                </a:solidFill>
                <a:latin typeface="Geneva" charset="0"/>
                <a:ea typeface="MS PGothic" pitchFamily="34" charset="-128"/>
              </a:defRPr>
            </a:lvl2pPr>
            <a:lvl3pPr marL="1143000" indent="-228600">
              <a:defRPr sz="2400">
                <a:solidFill>
                  <a:schemeClr val="tx1"/>
                </a:solidFill>
                <a:latin typeface="Geneva" charset="0"/>
                <a:ea typeface="MS PGothic" pitchFamily="34" charset="-128"/>
              </a:defRPr>
            </a:lvl3pPr>
            <a:lvl4pPr marL="1600200" indent="-228600">
              <a:defRPr sz="2400">
                <a:solidFill>
                  <a:schemeClr val="tx1"/>
                </a:solidFill>
                <a:latin typeface="Geneva" charset="0"/>
                <a:ea typeface="MS PGothic" pitchFamily="34" charset="-128"/>
              </a:defRPr>
            </a:lvl4pPr>
            <a:lvl5pPr marL="2057400" indent="-228600">
              <a:defRPr sz="2400">
                <a:solidFill>
                  <a:schemeClr val="tx1"/>
                </a:solidFill>
                <a:latin typeface="Geneva" charset="0"/>
                <a:ea typeface="MS PGothic" pitchFamily="34" charset="-128"/>
              </a:defRPr>
            </a:lvl5pPr>
            <a:lvl6pPr marL="2514600" indent="-228600" eaLnBrk="0" fontAlgn="base" hangingPunct="0">
              <a:spcBef>
                <a:spcPct val="0"/>
              </a:spcBef>
              <a:spcAft>
                <a:spcPct val="0"/>
              </a:spcAft>
              <a:defRPr sz="2400">
                <a:solidFill>
                  <a:schemeClr val="tx1"/>
                </a:solidFill>
                <a:latin typeface="Geneva" charset="0"/>
                <a:ea typeface="MS PGothic" pitchFamily="34" charset="-128"/>
              </a:defRPr>
            </a:lvl6pPr>
            <a:lvl7pPr marL="2971800" indent="-228600" eaLnBrk="0" fontAlgn="base" hangingPunct="0">
              <a:spcBef>
                <a:spcPct val="0"/>
              </a:spcBef>
              <a:spcAft>
                <a:spcPct val="0"/>
              </a:spcAft>
              <a:defRPr sz="2400">
                <a:solidFill>
                  <a:schemeClr val="tx1"/>
                </a:solidFill>
                <a:latin typeface="Geneva" charset="0"/>
                <a:ea typeface="MS PGothic" pitchFamily="34" charset="-128"/>
              </a:defRPr>
            </a:lvl7pPr>
            <a:lvl8pPr marL="3429000" indent="-228600" eaLnBrk="0" fontAlgn="base" hangingPunct="0">
              <a:spcBef>
                <a:spcPct val="0"/>
              </a:spcBef>
              <a:spcAft>
                <a:spcPct val="0"/>
              </a:spcAft>
              <a:defRPr sz="2400">
                <a:solidFill>
                  <a:schemeClr val="tx1"/>
                </a:solidFill>
                <a:latin typeface="Geneva" charset="0"/>
                <a:ea typeface="MS PGothic" pitchFamily="34" charset="-128"/>
              </a:defRPr>
            </a:lvl8pPr>
            <a:lvl9pPr marL="3886200" indent="-228600" eaLnBrk="0" fontAlgn="base" hangingPunct="0">
              <a:spcBef>
                <a:spcPct val="0"/>
              </a:spcBef>
              <a:spcAft>
                <a:spcPct val="0"/>
              </a:spcAft>
              <a:defRPr sz="2400">
                <a:solidFill>
                  <a:schemeClr val="tx1"/>
                </a:solidFill>
                <a:latin typeface="Geneva" charset="0"/>
                <a:ea typeface="MS PGothic" pitchFamily="34" charset="-128"/>
              </a:defRPr>
            </a:lvl9pPr>
          </a:lstStyle>
          <a:p>
            <a:pPr>
              <a:defRPr/>
            </a:pPr>
            <a:endParaRPr lang="en-US" altLang="en-US"/>
          </a:p>
        </p:txBody>
      </p:sp>
      <p:sp>
        <p:nvSpPr>
          <p:cNvPr id="6" name="Line 6"/>
          <p:cNvSpPr>
            <a:spLocks noChangeShapeType="1"/>
          </p:cNvSpPr>
          <p:nvPr/>
        </p:nvSpPr>
        <p:spPr bwMode="auto">
          <a:xfrm>
            <a:off x="0" y="1219200"/>
            <a:ext cx="9144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 name="Text Box 7"/>
          <p:cNvSpPr txBox="1">
            <a:spLocks noChangeArrowheads="1"/>
          </p:cNvSpPr>
          <p:nvPr/>
        </p:nvSpPr>
        <p:spPr bwMode="auto">
          <a:xfrm>
            <a:off x="1676400" y="830263"/>
            <a:ext cx="1219200" cy="473075"/>
          </a:xfrm>
          <a:prstGeom prst="rect">
            <a:avLst/>
          </a:prstGeom>
          <a:noFill/>
          <a:ln>
            <a:noFill/>
          </a:ln>
          <a:extLst>
            <a:ext uri="{909E8E84-426E-40dd-AFC4-6F175D3DCCD1}"/>
            <a:ext uri="{91240B29-F687-4f45-9708-019B960494DF}"/>
          </a:extLst>
        </p:spPr>
        <p:txBody>
          <a:bodyPr>
            <a:spAutoFit/>
          </a:bodyPr>
          <a:lstStyle>
            <a:lvl1pPr>
              <a:defRPr sz="2400">
                <a:solidFill>
                  <a:schemeClr val="tx1"/>
                </a:solidFill>
                <a:latin typeface="Geneva" charset="0"/>
                <a:ea typeface="ＭＳ Ｐゴシック" charset="0"/>
                <a:cs typeface="ＭＳ Ｐゴシック" charset="0"/>
              </a:defRPr>
            </a:lvl1pPr>
            <a:lvl2pPr marL="742950" indent="-285750">
              <a:defRPr sz="2400">
                <a:solidFill>
                  <a:schemeClr val="tx1"/>
                </a:solidFill>
                <a:latin typeface="Geneva" charset="0"/>
                <a:ea typeface="ＭＳ Ｐゴシック" charset="0"/>
              </a:defRPr>
            </a:lvl2pPr>
            <a:lvl3pPr marL="1143000" indent="-228600">
              <a:defRPr sz="2400">
                <a:solidFill>
                  <a:schemeClr val="tx1"/>
                </a:solidFill>
                <a:latin typeface="Geneva" charset="0"/>
                <a:ea typeface="ＭＳ Ｐゴシック" charset="0"/>
              </a:defRPr>
            </a:lvl3pPr>
            <a:lvl4pPr marL="1600200" indent="-228600">
              <a:defRPr sz="2400">
                <a:solidFill>
                  <a:schemeClr val="tx1"/>
                </a:solidFill>
                <a:latin typeface="Geneva" charset="0"/>
                <a:ea typeface="ＭＳ Ｐゴシック" charset="0"/>
              </a:defRPr>
            </a:lvl4pPr>
            <a:lvl5pPr marL="2057400" indent="-228600">
              <a:defRPr sz="2400">
                <a:solidFill>
                  <a:schemeClr val="tx1"/>
                </a:solidFill>
                <a:latin typeface="Geneva" charset="0"/>
                <a:ea typeface="ＭＳ Ｐゴシック" charset="0"/>
              </a:defRPr>
            </a:lvl5pPr>
            <a:lvl6pPr marL="2514600" indent="-228600" eaLnBrk="0" fontAlgn="base" hangingPunct="0">
              <a:spcBef>
                <a:spcPct val="0"/>
              </a:spcBef>
              <a:spcAft>
                <a:spcPct val="0"/>
              </a:spcAft>
              <a:defRPr sz="2400">
                <a:solidFill>
                  <a:schemeClr val="tx1"/>
                </a:solidFill>
                <a:latin typeface="Geneva" charset="0"/>
                <a:ea typeface="ＭＳ Ｐゴシック" charset="0"/>
              </a:defRPr>
            </a:lvl6pPr>
            <a:lvl7pPr marL="2971800" indent="-228600" eaLnBrk="0" fontAlgn="base" hangingPunct="0">
              <a:spcBef>
                <a:spcPct val="0"/>
              </a:spcBef>
              <a:spcAft>
                <a:spcPct val="0"/>
              </a:spcAft>
              <a:defRPr sz="2400">
                <a:solidFill>
                  <a:schemeClr val="tx1"/>
                </a:solidFill>
                <a:latin typeface="Geneva" charset="0"/>
                <a:ea typeface="ＭＳ Ｐゴシック" charset="0"/>
              </a:defRPr>
            </a:lvl7pPr>
            <a:lvl8pPr marL="3429000" indent="-228600" eaLnBrk="0" fontAlgn="base" hangingPunct="0">
              <a:spcBef>
                <a:spcPct val="0"/>
              </a:spcBef>
              <a:spcAft>
                <a:spcPct val="0"/>
              </a:spcAft>
              <a:defRPr sz="2400">
                <a:solidFill>
                  <a:schemeClr val="tx1"/>
                </a:solidFill>
                <a:latin typeface="Geneva" charset="0"/>
                <a:ea typeface="ＭＳ Ｐゴシック" charset="0"/>
              </a:defRPr>
            </a:lvl8pPr>
            <a:lvl9pPr marL="3886200" indent="-228600" eaLnBrk="0" fontAlgn="base" hangingPunct="0">
              <a:spcBef>
                <a:spcPct val="0"/>
              </a:spcBef>
              <a:spcAft>
                <a:spcPct val="0"/>
              </a:spcAft>
              <a:defRPr sz="2400">
                <a:solidFill>
                  <a:schemeClr val="tx1"/>
                </a:solidFill>
                <a:latin typeface="Geneva" charset="0"/>
                <a:ea typeface="ＭＳ Ｐゴシック" charset="0"/>
              </a:defRPr>
            </a:lvl9pPr>
          </a:lstStyle>
          <a:p>
            <a:pPr>
              <a:spcBef>
                <a:spcPct val="50000"/>
              </a:spcBef>
              <a:defRPr/>
            </a:pPr>
            <a:endParaRPr lang="en-US"/>
          </a:p>
        </p:txBody>
      </p:sp>
      <p:pic>
        <p:nvPicPr>
          <p:cNvPr id="8" name="Picture 8" descr="Untitled-1.jpg                                                 00000893 keithpaul                      BC07756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9" descr="A [blk-201].jpg                                                00000893 keithpaul                      BC07756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013" y="357188"/>
            <a:ext cx="3049587"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6096000"/>
            <a:ext cx="91440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1" name="Rectangle 11"/>
          <p:cNvSpPr>
            <a:spLocks noChangeArrowheads="1"/>
          </p:cNvSpPr>
          <p:nvPr/>
        </p:nvSpPr>
        <p:spPr bwMode="auto">
          <a:xfrm>
            <a:off x="152400" y="6172200"/>
            <a:ext cx="5227638" cy="301625"/>
          </a:xfrm>
          <a:prstGeom prst="rect">
            <a:avLst/>
          </a:prstGeom>
          <a:noFill/>
          <a:ln>
            <a:noFill/>
          </a:ln>
          <a:extLst>
            <a:ext uri="{909E8E84-426E-40dd-AFC4-6F175D3DCCD1}"/>
            <a:ext uri="{91240B29-F687-4f45-9708-019B960494DF}"/>
          </a:extLst>
        </p:spPr>
        <p:txBody>
          <a:bodyPr wrap="none" lIns="90488" tIns="44450" rIns="90488" bIns="44450">
            <a:spAutoFit/>
          </a:bodyPr>
          <a:lstStyle>
            <a:lvl1pPr>
              <a:defRPr sz="2400">
                <a:solidFill>
                  <a:schemeClr val="tx1"/>
                </a:solidFill>
                <a:latin typeface="Geneva" charset="0"/>
                <a:ea typeface="MS PGothic" pitchFamily="34" charset="-128"/>
              </a:defRPr>
            </a:lvl1pPr>
            <a:lvl2pPr marL="742950" indent="-285750">
              <a:defRPr sz="2400">
                <a:solidFill>
                  <a:schemeClr val="tx1"/>
                </a:solidFill>
                <a:latin typeface="Geneva" charset="0"/>
                <a:ea typeface="MS PGothic" pitchFamily="34" charset="-128"/>
              </a:defRPr>
            </a:lvl2pPr>
            <a:lvl3pPr marL="1143000" indent="-228600">
              <a:defRPr sz="2400">
                <a:solidFill>
                  <a:schemeClr val="tx1"/>
                </a:solidFill>
                <a:latin typeface="Geneva" charset="0"/>
                <a:ea typeface="MS PGothic" pitchFamily="34" charset="-128"/>
              </a:defRPr>
            </a:lvl3pPr>
            <a:lvl4pPr marL="1600200" indent="-228600">
              <a:defRPr sz="2400">
                <a:solidFill>
                  <a:schemeClr val="tx1"/>
                </a:solidFill>
                <a:latin typeface="Geneva" charset="0"/>
                <a:ea typeface="MS PGothic" pitchFamily="34" charset="-128"/>
              </a:defRPr>
            </a:lvl4pPr>
            <a:lvl5pPr marL="2057400" indent="-228600">
              <a:defRPr sz="2400">
                <a:solidFill>
                  <a:schemeClr val="tx1"/>
                </a:solidFill>
                <a:latin typeface="Geneva" charset="0"/>
                <a:ea typeface="MS PGothic" pitchFamily="34" charset="-128"/>
              </a:defRPr>
            </a:lvl5pPr>
            <a:lvl6pPr marL="2514600" indent="-228600" eaLnBrk="0" fontAlgn="base" hangingPunct="0">
              <a:spcBef>
                <a:spcPct val="0"/>
              </a:spcBef>
              <a:spcAft>
                <a:spcPct val="0"/>
              </a:spcAft>
              <a:defRPr sz="2400">
                <a:solidFill>
                  <a:schemeClr val="tx1"/>
                </a:solidFill>
                <a:latin typeface="Geneva" charset="0"/>
                <a:ea typeface="MS PGothic" pitchFamily="34" charset="-128"/>
              </a:defRPr>
            </a:lvl6pPr>
            <a:lvl7pPr marL="2971800" indent="-228600" eaLnBrk="0" fontAlgn="base" hangingPunct="0">
              <a:spcBef>
                <a:spcPct val="0"/>
              </a:spcBef>
              <a:spcAft>
                <a:spcPct val="0"/>
              </a:spcAft>
              <a:defRPr sz="2400">
                <a:solidFill>
                  <a:schemeClr val="tx1"/>
                </a:solidFill>
                <a:latin typeface="Geneva" charset="0"/>
                <a:ea typeface="MS PGothic" pitchFamily="34" charset="-128"/>
              </a:defRPr>
            </a:lvl7pPr>
            <a:lvl8pPr marL="3429000" indent="-228600" eaLnBrk="0" fontAlgn="base" hangingPunct="0">
              <a:spcBef>
                <a:spcPct val="0"/>
              </a:spcBef>
              <a:spcAft>
                <a:spcPct val="0"/>
              </a:spcAft>
              <a:defRPr sz="2400">
                <a:solidFill>
                  <a:schemeClr val="tx1"/>
                </a:solidFill>
                <a:latin typeface="Geneva" charset="0"/>
                <a:ea typeface="MS PGothic" pitchFamily="34" charset="-128"/>
              </a:defRPr>
            </a:lvl8pPr>
            <a:lvl9pPr marL="3886200" indent="-228600" eaLnBrk="0" fontAlgn="base" hangingPunct="0">
              <a:spcBef>
                <a:spcPct val="0"/>
              </a:spcBef>
              <a:spcAft>
                <a:spcPct val="0"/>
              </a:spcAft>
              <a:defRPr sz="2400">
                <a:solidFill>
                  <a:schemeClr val="tx1"/>
                </a:solidFill>
                <a:latin typeface="Geneva" charset="0"/>
                <a:ea typeface="MS PGothic" pitchFamily="34" charset="-128"/>
              </a:defRPr>
            </a:lvl9pPr>
          </a:lstStyle>
          <a:p>
            <a:pPr>
              <a:defRPr/>
            </a:pPr>
            <a:r>
              <a:rPr lang="en-US" altLang="en-US" sz="1400">
                <a:latin typeface="Verdana" pitchFamily="34" charset="0"/>
              </a:rPr>
              <a:t>ECE Department:  University of Massachusetts, Amherst</a:t>
            </a:r>
          </a:p>
        </p:txBody>
      </p:sp>
      <p:sp>
        <p:nvSpPr>
          <p:cNvPr id="12" name="Line 12"/>
          <p:cNvSpPr>
            <a:spLocks noChangeShapeType="1"/>
          </p:cNvSpPr>
          <p:nvPr/>
        </p:nvSpPr>
        <p:spPr bwMode="auto">
          <a:xfrm>
            <a:off x="0" y="6096000"/>
            <a:ext cx="9144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9" name="Rectangle 3"/>
          <p:cNvSpPr>
            <a:spLocks noGrp="1" noChangeArrowheads="1"/>
          </p:cNvSpPr>
          <p:nvPr>
            <p:ph type="subTitle" idx="1"/>
          </p:nvPr>
        </p:nvSpPr>
        <p:spPr>
          <a:xfrm>
            <a:off x="1790700" y="3124200"/>
            <a:ext cx="5562600" cy="1752600"/>
          </a:xfrm>
        </p:spPr>
        <p:txBody>
          <a:bodyPr/>
          <a:lstStyle>
            <a:lvl1pPr marL="0" indent="0" algn="ctr">
              <a:buFont typeface="Wingdings" pitchFamily="2" charset="2"/>
              <a:buNone/>
              <a:defRPr sz="2800"/>
            </a:lvl1pPr>
          </a:lstStyle>
          <a:p>
            <a:r>
              <a:rPr lang="en-US"/>
              <a:t>Click to edit Master subtitle style</a:t>
            </a:r>
          </a:p>
        </p:txBody>
      </p:sp>
      <p:sp>
        <p:nvSpPr>
          <p:cNvPr id="4100" name="Rectangle 4"/>
          <p:cNvSpPr>
            <a:spLocks noGrp="1" noChangeArrowheads="1"/>
          </p:cNvSpPr>
          <p:nvPr>
            <p:ph type="ctrTitle"/>
          </p:nvPr>
        </p:nvSpPr>
        <p:spPr>
          <a:xfrm>
            <a:off x="1143000" y="1447800"/>
            <a:ext cx="6858000" cy="1143000"/>
          </a:xfrm>
        </p:spPr>
        <p:txBody>
          <a:bodyPr/>
          <a:lstStyle>
            <a:lvl1pPr algn="ctr">
              <a:defRPr sz="4700"/>
            </a:lvl1pPr>
          </a:lstStyle>
          <a:p>
            <a:r>
              <a:rPr lang="en-US"/>
              <a:t>Click to edit Master title style</a:t>
            </a:r>
          </a:p>
        </p:txBody>
      </p:sp>
    </p:spTree>
    <p:extLst>
      <p:ext uri="{BB962C8B-B14F-4D97-AF65-F5344CB8AC3E}">
        <p14:creationId xmlns:p14="http://schemas.microsoft.com/office/powerpoint/2010/main" val="4093983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97234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609600"/>
            <a:ext cx="2209800" cy="5257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609600"/>
            <a:ext cx="64770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89704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22201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375114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371600"/>
            <a:ext cx="40005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1371600"/>
            <a:ext cx="40005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52435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25680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41266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89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69138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97793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381000" y="1371600"/>
            <a:ext cx="81534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7" name="Rectangle 3"/>
          <p:cNvSpPr>
            <a:spLocks noGrp="1" noChangeArrowheads="1"/>
          </p:cNvSpPr>
          <p:nvPr>
            <p:ph type="title"/>
          </p:nvPr>
        </p:nvSpPr>
        <p:spPr bwMode="auto">
          <a:xfrm>
            <a:off x="304800" y="609600"/>
            <a:ext cx="8839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ctr" anchorCtr="0" compatLnSpc="1">
            <a:prstTxWarp prst="textNoShape">
              <a:avLst/>
            </a:prstTxWarp>
          </a:bodyPr>
          <a:lstStyle/>
          <a:p>
            <a:pPr lvl="0"/>
            <a:r>
              <a:rPr lang="en-US" altLang="en-US"/>
              <a:t>Click to edit Master title style</a:t>
            </a:r>
          </a:p>
        </p:txBody>
      </p:sp>
      <p:sp>
        <p:nvSpPr>
          <p:cNvPr id="1028" name="Rectangle 4"/>
          <p:cNvSpPr>
            <a:spLocks noChangeArrowheads="1"/>
          </p:cNvSpPr>
          <p:nvPr/>
        </p:nvSpPr>
        <p:spPr bwMode="auto">
          <a:xfrm>
            <a:off x="6156325" y="5943600"/>
            <a:ext cx="3013075" cy="457200"/>
          </a:xfrm>
          <a:prstGeom prst="rect">
            <a:avLst/>
          </a:prstGeom>
          <a:noFill/>
          <a:ln>
            <a:noFill/>
          </a:ln>
          <a:extLst>
            <a:ext uri="{909E8E84-426E-40dd-AFC4-6F175D3DCCD1}"/>
            <a:ext uri="{91240B29-F687-4f45-9708-019B960494DF}"/>
          </a:extLst>
        </p:spPr>
        <p:txBody>
          <a:bodyPr/>
          <a:lstStyle>
            <a:lvl1pPr>
              <a:defRPr sz="2400">
                <a:solidFill>
                  <a:schemeClr val="tx1"/>
                </a:solidFill>
                <a:latin typeface="Geneva" charset="0"/>
                <a:ea typeface="MS PGothic" pitchFamily="34" charset="-128"/>
              </a:defRPr>
            </a:lvl1pPr>
            <a:lvl2pPr marL="742950" indent="-285750">
              <a:defRPr sz="2400">
                <a:solidFill>
                  <a:schemeClr val="tx1"/>
                </a:solidFill>
                <a:latin typeface="Geneva" charset="0"/>
                <a:ea typeface="MS PGothic" pitchFamily="34" charset="-128"/>
              </a:defRPr>
            </a:lvl2pPr>
            <a:lvl3pPr marL="1143000" indent="-228600">
              <a:defRPr sz="2400">
                <a:solidFill>
                  <a:schemeClr val="tx1"/>
                </a:solidFill>
                <a:latin typeface="Geneva" charset="0"/>
                <a:ea typeface="MS PGothic" pitchFamily="34" charset="-128"/>
              </a:defRPr>
            </a:lvl3pPr>
            <a:lvl4pPr marL="1600200" indent="-228600">
              <a:defRPr sz="2400">
                <a:solidFill>
                  <a:schemeClr val="tx1"/>
                </a:solidFill>
                <a:latin typeface="Geneva" charset="0"/>
                <a:ea typeface="MS PGothic" pitchFamily="34" charset="-128"/>
              </a:defRPr>
            </a:lvl4pPr>
            <a:lvl5pPr marL="2057400" indent="-228600">
              <a:defRPr sz="2400">
                <a:solidFill>
                  <a:schemeClr val="tx1"/>
                </a:solidFill>
                <a:latin typeface="Geneva" charset="0"/>
                <a:ea typeface="MS PGothic" pitchFamily="34" charset="-128"/>
              </a:defRPr>
            </a:lvl5pPr>
            <a:lvl6pPr marL="2514600" indent="-228600" eaLnBrk="0" fontAlgn="base" hangingPunct="0">
              <a:spcBef>
                <a:spcPct val="0"/>
              </a:spcBef>
              <a:spcAft>
                <a:spcPct val="0"/>
              </a:spcAft>
              <a:defRPr sz="2400">
                <a:solidFill>
                  <a:schemeClr val="tx1"/>
                </a:solidFill>
                <a:latin typeface="Geneva" charset="0"/>
                <a:ea typeface="MS PGothic" pitchFamily="34" charset="-128"/>
              </a:defRPr>
            </a:lvl6pPr>
            <a:lvl7pPr marL="2971800" indent="-228600" eaLnBrk="0" fontAlgn="base" hangingPunct="0">
              <a:spcBef>
                <a:spcPct val="0"/>
              </a:spcBef>
              <a:spcAft>
                <a:spcPct val="0"/>
              </a:spcAft>
              <a:defRPr sz="2400">
                <a:solidFill>
                  <a:schemeClr val="tx1"/>
                </a:solidFill>
                <a:latin typeface="Geneva" charset="0"/>
                <a:ea typeface="MS PGothic" pitchFamily="34" charset="-128"/>
              </a:defRPr>
            </a:lvl7pPr>
            <a:lvl8pPr marL="3429000" indent="-228600" eaLnBrk="0" fontAlgn="base" hangingPunct="0">
              <a:spcBef>
                <a:spcPct val="0"/>
              </a:spcBef>
              <a:spcAft>
                <a:spcPct val="0"/>
              </a:spcAft>
              <a:defRPr sz="2400">
                <a:solidFill>
                  <a:schemeClr val="tx1"/>
                </a:solidFill>
                <a:latin typeface="Geneva" charset="0"/>
                <a:ea typeface="MS PGothic" pitchFamily="34" charset="-128"/>
              </a:defRPr>
            </a:lvl8pPr>
            <a:lvl9pPr marL="3886200" indent="-228600" eaLnBrk="0" fontAlgn="base" hangingPunct="0">
              <a:spcBef>
                <a:spcPct val="0"/>
              </a:spcBef>
              <a:spcAft>
                <a:spcPct val="0"/>
              </a:spcAft>
              <a:defRPr sz="2400">
                <a:solidFill>
                  <a:schemeClr val="tx1"/>
                </a:solidFill>
                <a:latin typeface="Geneva" charset="0"/>
                <a:ea typeface="MS PGothic" pitchFamily="34" charset="-128"/>
              </a:defRPr>
            </a:lvl9pPr>
          </a:lstStyle>
          <a:p>
            <a:pPr>
              <a:defRPr/>
            </a:pPr>
            <a:endParaRPr lang="en-US" altLang="en-US"/>
          </a:p>
        </p:txBody>
      </p:sp>
      <p:sp>
        <p:nvSpPr>
          <p:cNvPr id="1029" name="Line 5"/>
          <p:cNvSpPr>
            <a:spLocks noChangeShapeType="1"/>
          </p:cNvSpPr>
          <p:nvPr/>
        </p:nvSpPr>
        <p:spPr bwMode="auto">
          <a:xfrm>
            <a:off x="0" y="1219200"/>
            <a:ext cx="9144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pic>
        <p:nvPicPr>
          <p:cNvPr id="1030" name="Picture 6" descr="Untitled-1.jpg                                                 00000893 keithpaul                      BC07756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7" descr="A [blk-201].jpg                                                00000893 keithpaul                      BC07756D:"/>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2400" y="114300"/>
            <a:ext cx="2592388"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6096000"/>
            <a:ext cx="91440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081" name="Text Box 9"/>
          <p:cNvSpPr txBox="1">
            <a:spLocks noChangeArrowheads="1"/>
          </p:cNvSpPr>
          <p:nvPr/>
        </p:nvSpPr>
        <p:spPr bwMode="auto">
          <a:xfrm>
            <a:off x="8382000" y="6172200"/>
            <a:ext cx="609600" cy="304800"/>
          </a:xfrm>
          <a:prstGeom prst="rect">
            <a:avLst/>
          </a:prstGeom>
          <a:noFill/>
          <a:ln w="12700">
            <a:noFill/>
            <a:miter lim="800000"/>
            <a:headEnd/>
            <a:tailEnd/>
          </a:ln>
          <a:effectLst/>
        </p:spPr>
        <p:txBody>
          <a:bodyPr>
            <a:spAutoFit/>
          </a:bodyPr>
          <a:lstStyle>
            <a:lvl1pPr>
              <a:defRPr sz="2400">
                <a:solidFill>
                  <a:schemeClr val="tx1"/>
                </a:solidFill>
                <a:latin typeface="Geneva" charset="0"/>
                <a:ea typeface="MS PGothic" pitchFamily="34" charset="-128"/>
              </a:defRPr>
            </a:lvl1pPr>
            <a:lvl2pPr marL="742950" indent="-285750">
              <a:defRPr sz="2400">
                <a:solidFill>
                  <a:schemeClr val="tx1"/>
                </a:solidFill>
                <a:latin typeface="Geneva" charset="0"/>
                <a:ea typeface="MS PGothic" pitchFamily="34" charset="-128"/>
              </a:defRPr>
            </a:lvl2pPr>
            <a:lvl3pPr marL="1143000" indent="-228600">
              <a:defRPr sz="2400">
                <a:solidFill>
                  <a:schemeClr val="tx1"/>
                </a:solidFill>
                <a:latin typeface="Geneva" charset="0"/>
                <a:ea typeface="MS PGothic" pitchFamily="34" charset="-128"/>
              </a:defRPr>
            </a:lvl3pPr>
            <a:lvl4pPr marL="1600200" indent="-228600">
              <a:defRPr sz="2400">
                <a:solidFill>
                  <a:schemeClr val="tx1"/>
                </a:solidFill>
                <a:latin typeface="Geneva" charset="0"/>
                <a:ea typeface="MS PGothic" pitchFamily="34" charset="-128"/>
              </a:defRPr>
            </a:lvl4pPr>
            <a:lvl5pPr marL="2057400" indent="-228600">
              <a:defRPr sz="2400">
                <a:solidFill>
                  <a:schemeClr val="tx1"/>
                </a:solidFill>
                <a:latin typeface="Geneva" charset="0"/>
                <a:ea typeface="MS PGothic" pitchFamily="34" charset="-128"/>
              </a:defRPr>
            </a:lvl5pPr>
            <a:lvl6pPr marL="2514600" indent="-228600" eaLnBrk="0" fontAlgn="base" hangingPunct="0">
              <a:spcBef>
                <a:spcPct val="0"/>
              </a:spcBef>
              <a:spcAft>
                <a:spcPct val="0"/>
              </a:spcAft>
              <a:defRPr sz="2400">
                <a:solidFill>
                  <a:schemeClr val="tx1"/>
                </a:solidFill>
                <a:latin typeface="Geneva" charset="0"/>
                <a:ea typeface="MS PGothic" pitchFamily="34" charset="-128"/>
              </a:defRPr>
            </a:lvl6pPr>
            <a:lvl7pPr marL="2971800" indent="-228600" eaLnBrk="0" fontAlgn="base" hangingPunct="0">
              <a:spcBef>
                <a:spcPct val="0"/>
              </a:spcBef>
              <a:spcAft>
                <a:spcPct val="0"/>
              </a:spcAft>
              <a:defRPr sz="2400">
                <a:solidFill>
                  <a:schemeClr val="tx1"/>
                </a:solidFill>
                <a:latin typeface="Geneva" charset="0"/>
                <a:ea typeface="MS PGothic" pitchFamily="34" charset="-128"/>
              </a:defRPr>
            </a:lvl7pPr>
            <a:lvl8pPr marL="3429000" indent="-228600" eaLnBrk="0" fontAlgn="base" hangingPunct="0">
              <a:spcBef>
                <a:spcPct val="0"/>
              </a:spcBef>
              <a:spcAft>
                <a:spcPct val="0"/>
              </a:spcAft>
              <a:defRPr sz="2400">
                <a:solidFill>
                  <a:schemeClr val="tx1"/>
                </a:solidFill>
                <a:latin typeface="Geneva" charset="0"/>
                <a:ea typeface="MS PGothic" pitchFamily="34" charset="-128"/>
              </a:defRPr>
            </a:lvl8pPr>
            <a:lvl9pPr marL="3886200" indent="-228600" eaLnBrk="0" fontAlgn="base" hangingPunct="0">
              <a:spcBef>
                <a:spcPct val="0"/>
              </a:spcBef>
              <a:spcAft>
                <a:spcPct val="0"/>
              </a:spcAft>
              <a:defRPr sz="2400">
                <a:solidFill>
                  <a:schemeClr val="tx1"/>
                </a:solidFill>
                <a:latin typeface="Geneva" charset="0"/>
                <a:ea typeface="MS PGothic" pitchFamily="34" charset="-128"/>
              </a:defRPr>
            </a:lvl9pPr>
          </a:lstStyle>
          <a:p>
            <a:pPr>
              <a:spcBef>
                <a:spcPct val="50000"/>
              </a:spcBef>
              <a:defRPr/>
            </a:pPr>
            <a:fld id="{D76BFB1B-EA7F-4CF3-BFF8-E94495C251B2}" type="slidenum">
              <a:rPr lang="en-US" altLang="en-US" sz="1400" smtClean="0">
                <a:latin typeface="Verdana" panose="020B0604030504040204" pitchFamily="34" charset="0"/>
              </a:rPr>
              <a:pPr>
                <a:spcBef>
                  <a:spcPct val="50000"/>
                </a:spcBef>
                <a:defRPr/>
              </a:pPr>
              <a:t>‹#›</a:t>
            </a:fld>
            <a:endParaRPr lang="en-US" altLang="en-US" b="1">
              <a:solidFill>
                <a:srgbClr val="336699"/>
              </a:solidFill>
              <a:latin typeface="Verdana" panose="020B0604030504040204" pitchFamily="34" charset="0"/>
            </a:endParaRPr>
          </a:p>
        </p:txBody>
      </p:sp>
      <p:sp>
        <p:nvSpPr>
          <p:cNvPr id="1034" name="Rectangle 10"/>
          <p:cNvSpPr>
            <a:spLocks noChangeArrowheads="1"/>
          </p:cNvSpPr>
          <p:nvPr/>
        </p:nvSpPr>
        <p:spPr bwMode="auto">
          <a:xfrm>
            <a:off x="152400" y="6172200"/>
            <a:ext cx="939800" cy="304800"/>
          </a:xfrm>
          <a:prstGeom prst="rect">
            <a:avLst/>
          </a:prstGeom>
          <a:noFill/>
          <a:ln>
            <a:noFill/>
          </a:ln>
          <a:extLst>
            <a:ext uri="{909E8E84-426E-40dd-AFC4-6F175D3DCCD1}"/>
            <a:ext uri="{91240B29-F687-4f45-9708-019B960494DF}"/>
          </a:extLst>
        </p:spPr>
        <p:txBody>
          <a:bodyPr wrap="none" lIns="90488" tIns="44450" rIns="90488" bIns="44450">
            <a:spAutoFit/>
          </a:bodyPr>
          <a:lstStyle>
            <a:lvl1pPr>
              <a:defRPr sz="2400">
                <a:solidFill>
                  <a:schemeClr val="tx1"/>
                </a:solidFill>
                <a:latin typeface="Geneva" charset="0"/>
                <a:ea typeface="MS PGothic" pitchFamily="34" charset="-128"/>
              </a:defRPr>
            </a:lvl1pPr>
            <a:lvl2pPr marL="742950" indent="-285750">
              <a:defRPr sz="2400">
                <a:solidFill>
                  <a:schemeClr val="tx1"/>
                </a:solidFill>
                <a:latin typeface="Geneva" charset="0"/>
                <a:ea typeface="MS PGothic" pitchFamily="34" charset="-128"/>
              </a:defRPr>
            </a:lvl2pPr>
            <a:lvl3pPr marL="1143000" indent="-228600">
              <a:defRPr sz="2400">
                <a:solidFill>
                  <a:schemeClr val="tx1"/>
                </a:solidFill>
                <a:latin typeface="Geneva" charset="0"/>
                <a:ea typeface="MS PGothic" pitchFamily="34" charset="-128"/>
              </a:defRPr>
            </a:lvl3pPr>
            <a:lvl4pPr marL="1600200" indent="-228600">
              <a:defRPr sz="2400">
                <a:solidFill>
                  <a:schemeClr val="tx1"/>
                </a:solidFill>
                <a:latin typeface="Geneva" charset="0"/>
                <a:ea typeface="MS PGothic" pitchFamily="34" charset="-128"/>
              </a:defRPr>
            </a:lvl4pPr>
            <a:lvl5pPr marL="2057400" indent="-228600">
              <a:defRPr sz="2400">
                <a:solidFill>
                  <a:schemeClr val="tx1"/>
                </a:solidFill>
                <a:latin typeface="Geneva" charset="0"/>
                <a:ea typeface="MS PGothic" pitchFamily="34" charset="-128"/>
              </a:defRPr>
            </a:lvl5pPr>
            <a:lvl6pPr marL="2514600" indent="-228600" eaLnBrk="0" fontAlgn="base" hangingPunct="0">
              <a:spcBef>
                <a:spcPct val="0"/>
              </a:spcBef>
              <a:spcAft>
                <a:spcPct val="0"/>
              </a:spcAft>
              <a:defRPr sz="2400">
                <a:solidFill>
                  <a:schemeClr val="tx1"/>
                </a:solidFill>
                <a:latin typeface="Geneva" charset="0"/>
                <a:ea typeface="MS PGothic" pitchFamily="34" charset="-128"/>
              </a:defRPr>
            </a:lvl6pPr>
            <a:lvl7pPr marL="2971800" indent="-228600" eaLnBrk="0" fontAlgn="base" hangingPunct="0">
              <a:spcBef>
                <a:spcPct val="0"/>
              </a:spcBef>
              <a:spcAft>
                <a:spcPct val="0"/>
              </a:spcAft>
              <a:defRPr sz="2400">
                <a:solidFill>
                  <a:schemeClr val="tx1"/>
                </a:solidFill>
                <a:latin typeface="Geneva" charset="0"/>
                <a:ea typeface="MS PGothic" pitchFamily="34" charset="-128"/>
              </a:defRPr>
            </a:lvl7pPr>
            <a:lvl8pPr marL="3429000" indent="-228600" eaLnBrk="0" fontAlgn="base" hangingPunct="0">
              <a:spcBef>
                <a:spcPct val="0"/>
              </a:spcBef>
              <a:spcAft>
                <a:spcPct val="0"/>
              </a:spcAft>
              <a:defRPr sz="2400">
                <a:solidFill>
                  <a:schemeClr val="tx1"/>
                </a:solidFill>
                <a:latin typeface="Geneva" charset="0"/>
                <a:ea typeface="MS PGothic" pitchFamily="34" charset="-128"/>
              </a:defRPr>
            </a:lvl8pPr>
            <a:lvl9pPr marL="3886200" indent="-228600" eaLnBrk="0" fontAlgn="base" hangingPunct="0">
              <a:spcBef>
                <a:spcPct val="0"/>
              </a:spcBef>
              <a:spcAft>
                <a:spcPct val="0"/>
              </a:spcAft>
              <a:defRPr sz="2400">
                <a:solidFill>
                  <a:schemeClr val="tx1"/>
                </a:solidFill>
                <a:latin typeface="Geneva" charset="0"/>
                <a:ea typeface="MS PGothic" pitchFamily="34" charset="-128"/>
              </a:defRPr>
            </a:lvl9pPr>
          </a:lstStyle>
          <a:p>
            <a:pPr>
              <a:defRPr/>
            </a:pPr>
            <a:r>
              <a:rPr lang="en-US" altLang="en-US" sz="1400">
                <a:latin typeface="Verdana" pitchFamily="34" charset="0"/>
              </a:rPr>
              <a:t>ECE 354</a:t>
            </a:r>
            <a:endParaRPr lang="en-US" altLang="en-US" sz="1400">
              <a:solidFill>
                <a:srgbClr val="0B3D91"/>
              </a:solidFill>
              <a:latin typeface="Frutiger 66 BoldItalic" charset="0"/>
            </a:endParaRPr>
          </a:p>
        </p:txBody>
      </p:sp>
      <p:sp>
        <p:nvSpPr>
          <p:cNvPr id="1035" name="Line 11"/>
          <p:cNvSpPr>
            <a:spLocks noChangeShapeType="1"/>
          </p:cNvSpPr>
          <p:nvPr/>
        </p:nvSpPr>
        <p:spPr bwMode="auto">
          <a:xfrm>
            <a:off x="0" y="6096000"/>
            <a:ext cx="9144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852"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rtl="0" eaLnBrk="0" fontAlgn="base" hangingPunct="0">
        <a:spcBef>
          <a:spcPct val="0"/>
        </a:spcBef>
        <a:spcAft>
          <a:spcPct val="0"/>
        </a:spcAft>
        <a:defRPr sz="3000">
          <a:solidFill>
            <a:srgbClr val="881C1C"/>
          </a:solidFill>
          <a:latin typeface="+mj-lt"/>
          <a:ea typeface="MS PGothic" pitchFamily="34" charset="-128"/>
          <a:cs typeface="MS PGothic" charset="0"/>
        </a:defRPr>
      </a:lvl1pPr>
      <a:lvl2pPr algn="l" rtl="0" eaLnBrk="0" fontAlgn="base" hangingPunct="0">
        <a:spcBef>
          <a:spcPct val="0"/>
        </a:spcBef>
        <a:spcAft>
          <a:spcPct val="0"/>
        </a:spcAft>
        <a:defRPr sz="3000">
          <a:solidFill>
            <a:srgbClr val="881C1C"/>
          </a:solidFill>
          <a:latin typeface="Georgia" pitchFamily="18" charset="0"/>
          <a:ea typeface="MS PGothic" pitchFamily="34" charset="-128"/>
          <a:cs typeface="MS PGothic" charset="0"/>
        </a:defRPr>
      </a:lvl2pPr>
      <a:lvl3pPr algn="l" rtl="0" eaLnBrk="0" fontAlgn="base" hangingPunct="0">
        <a:spcBef>
          <a:spcPct val="0"/>
        </a:spcBef>
        <a:spcAft>
          <a:spcPct val="0"/>
        </a:spcAft>
        <a:defRPr sz="3000">
          <a:solidFill>
            <a:srgbClr val="881C1C"/>
          </a:solidFill>
          <a:latin typeface="Georgia" pitchFamily="18" charset="0"/>
          <a:ea typeface="MS PGothic" pitchFamily="34" charset="-128"/>
          <a:cs typeface="MS PGothic" charset="0"/>
        </a:defRPr>
      </a:lvl3pPr>
      <a:lvl4pPr algn="l" rtl="0" eaLnBrk="0" fontAlgn="base" hangingPunct="0">
        <a:spcBef>
          <a:spcPct val="0"/>
        </a:spcBef>
        <a:spcAft>
          <a:spcPct val="0"/>
        </a:spcAft>
        <a:defRPr sz="3000">
          <a:solidFill>
            <a:srgbClr val="881C1C"/>
          </a:solidFill>
          <a:latin typeface="Georgia" pitchFamily="18" charset="0"/>
          <a:ea typeface="MS PGothic" pitchFamily="34" charset="-128"/>
          <a:cs typeface="MS PGothic" charset="0"/>
        </a:defRPr>
      </a:lvl4pPr>
      <a:lvl5pPr algn="l" rtl="0" eaLnBrk="0" fontAlgn="base" hangingPunct="0">
        <a:spcBef>
          <a:spcPct val="0"/>
        </a:spcBef>
        <a:spcAft>
          <a:spcPct val="0"/>
        </a:spcAft>
        <a:defRPr sz="3000">
          <a:solidFill>
            <a:srgbClr val="881C1C"/>
          </a:solidFill>
          <a:latin typeface="Georgia" pitchFamily="18" charset="0"/>
          <a:ea typeface="MS PGothic" pitchFamily="34" charset="-128"/>
          <a:cs typeface="MS PGothic" charset="0"/>
        </a:defRPr>
      </a:lvl5pPr>
      <a:lvl6pPr marL="457200" algn="l" rtl="0" eaLnBrk="0" fontAlgn="base" hangingPunct="0">
        <a:spcBef>
          <a:spcPct val="0"/>
        </a:spcBef>
        <a:spcAft>
          <a:spcPct val="0"/>
        </a:spcAft>
        <a:defRPr sz="3000">
          <a:solidFill>
            <a:srgbClr val="881C1C"/>
          </a:solidFill>
          <a:latin typeface="Georgia" pitchFamily="18" charset="0"/>
        </a:defRPr>
      </a:lvl6pPr>
      <a:lvl7pPr marL="914400" algn="l" rtl="0" eaLnBrk="0" fontAlgn="base" hangingPunct="0">
        <a:spcBef>
          <a:spcPct val="0"/>
        </a:spcBef>
        <a:spcAft>
          <a:spcPct val="0"/>
        </a:spcAft>
        <a:defRPr sz="3000">
          <a:solidFill>
            <a:srgbClr val="881C1C"/>
          </a:solidFill>
          <a:latin typeface="Georgia" pitchFamily="18" charset="0"/>
        </a:defRPr>
      </a:lvl7pPr>
      <a:lvl8pPr marL="1371600" algn="l" rtl="0" eaLnBrk="0" fontAlgn="base" hangingPunct="0">
        <a:spcBef>
          <a:spcPct val="0"/>
        </a:spcBef>
        <a:spcAft>
          <a:spcPct val="0"/>
        </a:spcAft>
        <a:defRPr sz="3000">
          <a:solidFill>
            <a:srgbClr val="881C1C"/>
          </a:solidFill>
          <a:latin typeface="Georgia" pitchFamily="18" charset="0"/>
        </a:defRPr>
      </a:lvl8pPr>
      <a:lvl9pPr marL="1828800" algn="l" rtl="0" eaLnBrk="0" fontAlgn="base" hangingPunct="0">
        <a:spcBef>
          <a:spcPct val="0"/>
        </a:spcBef>
        <a:spcAft>
          <a:spcPct val="0"/>
        </a:spcAft>
        <a:defRPr sz="3000">
          <a:solidFill>
            <a:srgbClr val="881C1C"/>
          </a:solidFill>
          <a:latin typeface="Georgia" pitchFamily="18" charset="0"/>
        </a:defRPr>
      </a:lvl9pPr>
    </p:titleStyle>
    <p:bodyStyle>
      <a:lvl1pPr marL="342900" indent="-342900" algn="l" rtl="0" eaLnBrk="0" fontAlgn="base" hangingPunct="0">
        <a:spcBef>
          <a:spcPct val="20000"/>
        </a:spcBef>
        <a:spcAft>
          <a:spcPct val="0"/>
        </a:spcAft>
        <a:buClr>
          <a:srgbClr val="840C22"/>
        </a:buClr>
        <a:buSzPct val="100000"/>
        <a:buFont typeface="Wingdings" panose="05000000000000000000" pitchFamily="2" charset="2"/>
        <a:buChar char="§"/>
        <a:defRPr sz="2400">
          <a:solidFill>
            <a:schemeClr val="tx1"/>
          </a:solidFill>
          <a:latin typeface="+mn-lt"/>
          <a:ea typeface="MS PGothic" pitchFamily="34" charset="-128"/>
          <a:cs typeface="MS PGothic" charset="0"/>
        </a:defRPr>
      </a:lvl1pPr>
      <a:lvl2pPr marL="742950" indent="-285750" algn="l" rtl="0" eaLnBrk="0" fontAlgn="base" hangingPunct="0">
        <a:spcBef>
          <a:spcPct val="20000"/>
        </a:spcBef>
        <a:spcAft>
          <a:spcPct val="0"/>
        </a:spcAft>
        <a:buClr>
          <a:srgbClr val="840C22"/>
        </a:buClr>
        <a:buSzPct val="100000"/>
        <a:buFont typeface="Times" panose="02020603050405020304" pitchFamily="18" charset="0"/>
        <a:buChar char="•"/>
        <a:defRPr sz="2000">
          <a:solidFill>
            <a:schemeClr val="tx1"/>
          </a:solidFill>
          <a:latin typeface="+mn-lt"/>
          <a:ea typeface="MS PGothic" pitchFamily="34" charset="-128"/>
          <a:cs typeface="MS PGothic" charset="0"/>
        </a:defRPr>
      </a:lvl2pPr>
      <a:lvl3pPr marL="1143000" indent="-228600" algn="l" rtl="0" eaLnBrk="0" fontAlgn="base" hangingPunct="0">
        <a:spcBef>
          <a:spcPct val="20000"/>
        </a:spcBef>
        <a:spcAft>
          <a:spcPct val="0"/>
        </a:spcAft>
        <a:buClr>
          <a:srgbClr val="840C22"/>
        </a:buClr>
        <a:buSzPct val="100000"/>
        <a:buFont typeface="Times" panose="02020603050405020304" pitchFamily="18" charset="0"/>
        <a:buChar char="•"/>
        <a:defRPr sz="2000">
          <a:solidFill>
            <a:schemeClr val="tx1"/>
          </a:solidFill>
          <a:latin typeface="+mn-lt"/>
          <a:ea typeface="MS PGothic" pitchFamily="34" charset="-128"/>
          <a:cs typeface="MS PGothic" charset="0"/>
        </a:defRPr>
      </a:lvl3pPr>
      <a:lvl4pPr marL="1600200" indent="-228600" algn="l" rtl="0" eaLnBrk="0" fontAlgn="base" hangingPunct="0">
        <a:spcBef>
          <a:spcPct val="20000"/>
        </a:spcBef>
        <a:spcAft>
          <a:spcPct val="0"/>
        </a:spcAft>
        <a:buClr>
          <a:srgbClr val="840C22"/>
        </a:buClr>
        <a:buSzPct val="100000"/>
        <a:buFont typeface="Times" panose="02020603050405020304" pitchFamily="18" charset="0"/>
        <a:buChar char="•"/>
        <a:defRPr>
          <a:solidFill>
            <a:schemeClr val="tx1"/>
          </a:solidFill>
          <a:latin typeface="+mn-lt"/>
          <a:ea typeface="MS PGothic" pitchFamily="34" charset="-128"/>
          <a:cs typeface="MS PGothic" charset="0"/>
        </a:defRPr>
      </a:lvl4pPr>
      <a:lvl5pPr marL="2057400" indent="-228600" algn="l" rtl="0" eaLnBrk="0" fontAlgn="base" hangingPunct="0">
        <a:spcBef>
          <a:spcPct val="20000"/>
        </a:spcBef>
        <a:spcAft>
          <a:spcPct val="0"/>
        </a:spcAft>
        <a:buClr>
          <a:srgbClr val="840C22"/>
        </a:buClr>
        <a:buSzPct val="100000"/>
        <a:buFont typeface="Times" panose="02020603050405020304" pitchFamily="18" charset="0"/>
        <a:buChar char="•"/>
        <a:defRPr sz="1600">
          <a:solidFill>
            <a:schemeClr val="tx1"/>
          </a:solidFill>
          <a:latin typeface="+mn-lt"/>
          <a:ea typeface="MS PGothic" pitchFamily="34" charset="-128"/>
          <a:cs typeface="MS PGothic" charset="0"/>
        </a:defRPr>
      </a:lvl5pPr>
      <a:lvl6pPr marL="2514600" indent="-228600" algn="l" rtl="0" eaLnBrk="0" fontAlgn="base" hangingPunct="0">
        <a:spcBef>
          <a:spcPct val="20000"/>
        </a:spcBef>
        <a:spcAft>
          <a:spcPct val="0"/>
        </a:spcAft>
        <a:buClr>
          <a:srgbClr val="840C22"/>
        </a:buClr>
        <a:buSzPct val="100000"/>
        <a:buFont typeface="Times" pitchFamily="18" charset="0"/>
        <a:buChar char="•"/>
        <a:defRPr sz="1600">
          <a:solidFill>
            <a:schemeClr val="tx1"/>
          </a:solidFill>
          <a:latin typeface="+mn-lt"/>
        </a:defRPr>
      </a:lvl6pPr>
      <a:lvl7pPr marL="2971800" indent="-228600" algn="l" rtl="0" eaLnBrk="0" fontAlgn="base" hangingPunct="0">
        <a:spcBef>
          <a:spcPct val="20000"/>
        </a:spcBef>
        <a:spcAft>
          <a:spcPct val="0"/>
        </a:spcAft>
        <a:buClr>
          <a:srgbClr val="840C22"/>
        </a:buClr>
        <a:buSzPct val="100000"/>
        <a:buFont typeface="Times" pitchFamily="18" charset="0"/>
        <a:buChar char="•"/>
        <a:defRPr sz="1600">
          <a:solidFill>
            <a:schemeClr val="tx1"/>
          </a:solidFill>
          <a:latin typeface="+mn-lt"/>
        </a:defRPr>
      </a:lvl7pPr>
      <a:lvl8pPr marL="3429000" indent="-228600" algn="l" rtl="0" eaLnBrk="0" fontAlgn="base" hangingPunct="0">
        <a:spcBef>
          <a:spcPct val="20000"/>
        </a:spcBef>
        <a:spcAft>
          <a:spcPct val="0"/>
        </a:spcAft>
        <a:buClr>
          <a:srgbClr val="840C22"/>
        </a:buClr>
        <a:buSzPct val="100000"/>
        <a:buFont typeface="Times" pitchFamily="18" charset="0"/>
        <a:buChar char="•"/>
        <a:defRPr sz="1600">
          <a:solidFill>
            <a:schemeClr val="tx1"/>
          </a:solidFill>
          <a:latin typeface="+mn-lt"/>
        </a:defRPr>
      </a:lvl8pPr>
      <a:lvl9pPr marL="3886200" indent="-228600" algn="l" rtl="0" eaLnBrk="0" fontAlgn="base" hangingPunct="0">
        <a:spcBef>
          <a:spcPct val="20000"/>
        </a:spcBef>
        <a:spcAft>
          <a:spcPct val="0"/>
        </a:spcAft>
        <a:buClr>
          <a:srgbClr val="840C22"/>
        </a:buClr>
        <a:buSzPct val="100000"/>
        <a:buFont typeface="Times" pitchFamily="18"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Field-programmable_gate_array" TargetMode="External"/><Relationship Id="rId2" Type="http://schemas.openxmlformats.org/officeDocument/2006/relationships/hyperlink" Target="https://en.wikipedia.org/wiki/Altera"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381000" y="2514600"/>
            <a:ext cx="8839200" cy="1143000"/>
          </a:xfrm>
        </p:spPr>
        <p:txBody>
          <a:bodyPr/>
          <a:lstStyle/>
          <a:p>
            <a:r>
              <a:rPr lang="en-US" altLang="en-US" dirty="0"/>
              <a:t>Lab 1: Using NIOS II processor for code execution on FPGA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a:t>Adding JTAG UART </a:t>
            </a:r>
          </a:p>
        </p:txBody>
      </p:sp>
      <p:sp>
        <p:nvSpPr>
          <p:cNvPr id="13315" name="Rectangle 3"/>
          <p:cNvSpPr>
            <a:spLocks noGrp="1" noChangeArrowheads="1"/>
          </p:cNvSpPr>
          <p:nvPr>
            <p:ph type="body" idx="1"/>
          </p:nvPr>
        </p:nvSpPr>
        <p:spPr>
          <a:xfrm>
            <a:off x="381000" y="1295400"/>
            <a:ext cx="8229600" cy="990600"/>
          </a:xfrm>
        </p:spPr>
        <p:txBody>
          <a:bodyPr/>
          <a:lstStyle/>
          <a:p>
            <a:r>
              <a:rPr lang="en-US" altLang="en-US" sz="2000"/>
              <a:t>Next, we will be adding a JTAG UART module, found under Serial.  </a:t>
            </a:r>
          </a:p>
        </p:txBody>
      </p:sp>
      <p:pic>
        <p:nvPicPr>
          <p:cNvPr id="13316"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7700" y="2057400"/>
            <a:ext cx="81534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Oval 2"/>
          <p:cNvSpPr/>
          <p:nvPr/>
        </p:nvSpPr>
        <p:spPr bwMode="auto">
          <a:xfrm>
            <a:off x="3276600" y="4038600"/>
            <a:ext cx="762000" cy="228600"/>
          </a:xfrm>
          <a:prstGeom prst="ellipse">
            <a:avLst/>
          </a:prstGeom>
          <a:noFill/>
          <a:ln>
            <a:solidFill>
              <a:srgbClr val="FF000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a:lstStyle/>
          <a:p>
            <a:pPr>
              <a:defRPr/>
            </a:pPr>
            <a:endParaRPr lang="en-US">
              <a:solidFill>
                <a:schemeClr val="tx1"/>
              </a:solidFill>
              <a:latin typeface="Genev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en-US"/>
              <a:t>Adding On-Chip Memory</a:t>
            </a:r>
          </a:p>
        </p:txBody>
      </p:sp>
      <p:sp>
        <p:nvSpPr>
          <p:cNvPr id="2" name="Rectangle 1"/>
          <p:cNvSpPr/>
          <p:nvPr/>
        </p:nvSpPr>
        <p:spPr>
          <a:xfrm>
            <a:off x="3429000" y="5003800"/>
            <a:ext cx="5943600" cy="1016000"/>
          </a:xfrm>
          <a:prstGeom prst="rect">
            <a:avLst/>
          </a:prstGeom>
        </p:spPr>
        <p:txBody>
          <a:bodyPr>
            <a:spAutoFit/>
          </a:bodyPr>
          <a:lstStyle/>
          <a:p>
            <a:pPr marL="342900" indent="-342900">
              <a:buFont typeface="Wingdings" panose="05000000000000000000" pitchFamily="2" charset="2"/>
              <a:buChar char="§"/>
              <a:defRPr/>
            </a:pPr>
            <a:r>
              <a:rPr lang="en-US" altLang="en-US" sz="2000" dirty="0">
                <a:latin typeface="+mn-lt"/>
              </a:rPr>
              <a:t>Change the memory offset: Double click cpu instance (nios2_gen2) and provide Reset Vector and Exception Vector</a:t>
            </a:r>
          </a:p>
        </p:txBody>
      </p:sp>
      <p:pic>
        <p:nvPicPr>
          <p:cNvPr id="1536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273175"/>
            <a:ext cx="2895600" cy="420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5"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1200150"/>
            <a:ext cx="5459413" cy="374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a:t>Tutorial:  Programming the FPGA</a:t>
            </a:r>
          </a:p>
        </p:txBody>
      </p:sp>
      <p:sp>
        <p:nvSpPr>
          <p:cNvPr id="16387" name="Rectangle 3"/>
          <p:cNvSpPr>
            <a:spLocks noGrp="1" noChangeArrowheads="1"/>
          </p:cNvSpPr>
          <p:nvPr>
            <p:ph type="body" idx="1"/>
          </p:nvPr>
        </p:nvSpPr>
        <p:spPr/>
        <p:txBody>
          <a:bodyPr/>
          <a:lstStyle/>
          <a:p>
            <a:r>
              <a:rPr lang="en-US" altLang="en-US"/>
              <a:t>Back to Quartus Prime</a:t>
            </a:r>
          </a:p>
          <a:p>
            <a:pPr lvl="1"/>
            <a:r>
              <a:rPr lang="en-US" altLang="en-US"/>
              <a:t>Add the QIP file to the project in Quartus, it contains the Verilog files generated by QSYS </a:t>
            </a:r>
          </a:p>
          <a:p>
            <a:pPr lvl="1"/>
            <a:r>
              <a:rPr lang="en-US" altLang="en-US"/>
              <a:t>Now select Processing -&gt; start -&gt; Start Analysis &amp; Synthesis.</a:t>
            </a:r>
          </a:p>
          <a:p>
            <a:pPr lvl="1"/>
            <a:r>
              <a:rPr lang="en-US" altLang="en-US"/>
              <a:t>A number of warnings will appear during the check.  This is normal.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en-US"/>
              <a:t>Quartus: Analysis &amp; Synthesis</a:t>
            </a:r>
          </a:p>
        </p:txBody>
      </p:sp>
      <p:pic>
        <p:nvPicPr>
          <p:cNvPr id="17411"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371600"/>
            <a:ext cx="82296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a:t>Assigning CLK and Reset Pins</a:t>
            </a:r>
          </a:p>
        </p:txBody>
      </p:sp>
      <p:sp>
        <p:nvSpPr>
          <p:cNvPr id="19459" name="Rectangle 3"/>
          <p:cNvSpPr>
            <a:spLocks noGrp="1" noChangeArrowheads="1"/>
          </p:cNvSpPr>
          <p:nvPr>
            <p:ph type="body" idx="1"/>
          </p:nvPr>
        </p:nvSpPr>
        <p:spPr/>
        <p:txBody>
          <a:bodyPr/>
          <a:lstStyle/>
          <a:p>
            <a:pPr>
              <a:lnSpc>
                <a:spcPct val="90000"/>
              </a:lnSpc>
              <a:defRPr/>
            </a:pPr>
            <a:endParaRPr lang="en-US" altLang="en-US" sz="2000" dirty="0"/>
          </a:p>
          <a:p>
            <a:pPr>
              <a:lnSpc>
                <a:spcPct val="90000"/>
              </a:lnSpc>
              <a:defRPr/>
            </a:pPr>
            <a:r>
              <a:rPr lang="en-US" altLang="en-US" sz="1800" dirty="0"/>
              <a:t>The pins assignments can be done using Assignment Editor in Assignments -&gt; Assignment Editor</a:t>
            </a:r>
          </a:p>
          <a:p>
            <a:pPr marL="0" indent="0">
              <a:lnSpc>
                <a:spcPct val="90000"/>
              </a:lnSpc>
              <a:buFont typeface="Wingdings" panose="05000000000000000000" pitchFamily="2" charset="2"/>
              <a:buNone/>
              <a:defRPr/>
            </a:pPr>
            <a:endParaRPr lang="en-US" altLang="en-US" sz="1800" dirty="0"/>
          </a:p>
          <a:p>
            <a:pPr>
              <a:lnSpc>
                <a:spcPct val="90000"/>
              </a:lnSpc>
              <a:defRPr/>
            </a:pPr>
            <a:r>
              <a:rPr lang="en-US" altLang="en-US" sz="1800" dirty="0"/>
              <a:t>Find the entry corresponding to the clock</a:t>
            </a:r>
            <a:r>
              <a:rPr lang="en-US" altLang="ja-JP" sz="1800" dirty="0"/>
              <a:t>, assign </a:t>
            </a:r>
            <a:r>
              <a:rPr lang="en-US" altLang="ja-JP" sz="1800" b="1" dirty="0"/>
              <a:t>PIN_AF14 </a:t>
            </a:r>
            <a:r>
              <a:rPr lang="en-US" altLang="ja-JP" sz="1800" dirty="0"/>
              <a:t>to it. doing so will connect the clock in our design to the 50 MHz oscillator on the DE1-SoC board.</a:t>
            </a:r>
          </a:p>
          <a:p>
            <a:pPr marL="0" indent="0">
              <a:lnSpc>
                <a:spcPct val="90000"/>
              </a:lnSpc>
              <a:buFont typeface="Wingdings" panose="05000000000000000000" pitchFamily="2" charset="2"/>
              <a:buNone/>
              <a:defRPr/>
            </a:pPr>
            <a:endParaRPr lang="en-US" altLang="en-US" sz="1800" dirty="0"/>
          </a:p>
          <a:p>
            <a:pPr>
              <a:lnSpc>
                <a:spcPct val="90000"/>
              </a:lnSpc>
              <a:defRPr/>
            </a:pPr>
            <a:r>
              <a:rPr lang="en-US" altLang="en-US" sz="1800" dirty="0"/>
              <a:t>Now assign the reset input signal to any of the </a:t>
            </a:r>
            <a:r>
              <a:rPr lang="en-US" altLang="en-US" sz="1800" b="1" dirty="0"/>
              <a:t>SW[x]</a:t>
            </a:r>
            <a:r>
              <a:rPr lang="en-US" altLang="en-US" sz="1800" dirty="0"/>
              <a:t> pins. This will connect the reset signal to one of the switches found on the DE1-SoC board.</a:t>
            </a:r>
          </a:p>
          <a:p>
            <a:pPr>
              <a:lnSpc>
                <a:spcPct val="90000"/>
              </a:lnSpc>
              <a:defRPr/>
            </a:pPr>
            <a:endParaRPr lang="en-US" altLang="en-US" sz="1800" dirty="0"/>
          </a:p>
          <a:p>
            <a:pPr>
              <a:lnSpc>
                <a:spcPct val="90000"/>
              </a:lnSpc>
              <a:defRPr/>
            </a:pPr>
            <a:r>
              <a:rPr lang="en-US" altLang="en-US" sz="1800" dirty="0"/>
              <a:t>Now select Processing -&gt; Start Compilation.  If compilation is successful, a programming file to be written to the FPGA will be generated.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en-US"/>
              <a:t>Programming the FPGA</a:t>
            </a:r>
          </a:p>
        </p:txBody>
      </p:sp>
      <p:sp>
        <p:nvSpPr>
          <p:cNvPr id="19459" name="Rectangle 3"/>
          <p:cNvSpPr>
            <a:spLocks noGrp="1" noChangeArrowheads="1"/>
          </p:cNvSpPr>
          <p:nvPr>
            <p:ph type="body" idx="1"/>
          </p:nvPr>
        </p:nvSpPr>
        <p:spPr/>
        <p:txBody>
          <a:bodyPr/>
          <a:lstStyle/>
          <a:p>
            <a:r>
              <a:rPr lang="en-US" altLang="en-US" sz="2000"/>
              <a:t>Select Tools -&gt; Programmer.  Now, select Auto detect, a new dialogue box opens up, choose “</a:t>
            </a:r>
            <a:r>
              <a:rPr lang="en-US" altLang="en-US" sz="2000" b="1"/>
              <a:t>5CSEMA5</a:t>
            </a:r>
            <a:r>
              <a:rPr lang="en-US" altLang="en-US" sz="2000"/>
              <a:t>”, you can find two entries, Right click on the 5CSEMA5 entry, change the file to the target SOF file. Be sure that DE1 SoC is connected to the computer via the provided USB cable.  </a:t>
            </a:r>
          </a:p>
          <a:p>
            <a:r>
              <a:rPr lang="en-US" altLang="en-US" sz="2000"/>
              <a:t>A dialogue box will open, mentioning we are using a time-limited version of the NIOS processor.  Leave this box open.  The FPGA has now been successfully configured!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en-US"/>
              <a:t>Programming the FPGA</a:t>
            </a:r>
          </a:p>
        </p:txBody>
      </p:sp>
      <p:pic>
        <p:nvPicPr>
          <p:cNvPr id="20483"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524000"/>
            <a:ext cx="70104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a:t>Tutorial:  Using the NIOS II IDE</a:t>
            </a:r>
          </a:p>
        </p:txBody>
      </p:sp>
      <p:sp>
        <p:nvSpPr>
          <p:cNvPr id="21507" name="Rectangle 3"/>
          <p:cNvSpPr>
            <a:spLocks noGrp="1" noChangeArrowheads="1"/>
          </p:cNvSpPr>
          <p:nvPr>
            <p:ph type="body" idx="1"/>
          </p:nvPr>
        </p:nvSpPr>
        <p:spPr/>
        <p:txBody>
          <a:bodyPr/>
          <a:lstStyle/>
          <a:p>
            <a:r>
              <a:rPr lang="en-US" altLang="en-US"/>
              <a:t>Now that you have successfully developed an QSYS system, we will write a very simple program to run on our new processor.</a:t>
            </a:r>
          </a:p>
          <a:p>
            <a:r>
              <a:rPr lang="en-US" altLang="en-US"/>
              <a:t>Select Tools -&gt; NIOS II Software Build Tools for  Eclipse.</a:t>
            </a:r>
          </a:p>
          <a:p>
            <a:r>
              <a:rPr lang="en-US" altLang="en-US"/>
              <a:t>Create a new workspace. Make sure that there are no spaces in path directory names.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t>Tutorial:  Using the NIOS II IDE</a:t>
            </a:r>
          </a:p>
        </p:txBody>
      </p:sp>
      <p:sp>
        <p:nvSpPr>
          <p:cNvPr id="22531" name="Rectangle 3"/>
          <p:cNvSpPr>
            <a:spLocks noGrp="1" noChangeArrowheads="1"/>
          </p:cNvSpPr>
          <p:nvPr>
            <p:ph type="body" idx="1"/>
          </p:nvPr>
        </p:nvSpPr>
        <p:spPr/>
        <p:txBody>
          <a:bodyPr/>
          <a:lstStyle/>
          <a:p>
            <a:r>
              <a:rPr lang="en-US" altLang="en-US" sz="2000"/>
              <a:t>Select File -&gt; New -&gt; NIOS II Application and BSP from template.  A new dialogue box should open.</a:t>
            </a:r>
          </a:p>
          <a:p>
            <a:endParaRPr lang="en-US" altLang="en-US" sz="2000"/>
          </a:p>
          <a:p>
            <a:r>
              <a:rPr lang="en-US" altLang="en-US" sz="2000"/>
              <a:t>A variety of project templates are provided as a starting point.  We will be using the </a:t>
            </a:r>
            <a:r>
              <a:rPr lang="ja-JP" altLang="en-US" sz="2000">
                <a:solidFill>
                  <a:schemeClr val="accent2"/>
                </a:solidFill>
              </a:rPr>
              <a:t>“</a:t>
            </a:r>
            <a:r>
              <a:rPr lang="en-US" altLang="ja-JP" sz="2000">
                <a:solidFill>
                  <a:schemeClr val="accent2"/>
                </a:solidFill>
              </a:rPr>
              <a:t>Hello World Small</a:t>
            </a:r>
            <a:r>
              <a:rPr lang="ja-JP" altLang="en-US" sz="2000">
                <a:solidFill>
                  <a:schemeClr val="accent2"/>
                </a:solidFill>
              </a:rPr>
              <a:t>”</a:t>
            </a:r>
            <a:r>
              <a:rPr lang="en-US" altLang="ja-JP" sz="2000">
                <a:solidFill>
                  <a:schemeClr val="accent2"/>
                </a:solidFill>
              </a:rPr>
              <a:t> template</a:t>
            </a:r>
            <a:r>
              <a:rPr lang="en-US" altLang="ja-JP" sz="2000"/>
              <a:t>.</a:t>
            </a:r>
          </a:p>
          <a:p>
            <a:endParaRPr lang="en-US" altLang="en-US" sz="2000"/>
          </a:p>
          <a:p>
            <a:r>
              <a:rPr lang="en-US" altLang="en-US" sz="2000"/>
              <a:t>In order to develop a NIOS project, the IDE needs a </a:t>
            </a:r>
            <a:r>
              <a:rPr lang="en-US" altLang="en-US" sz="2000">
                <a:solidFill>
                  <a:srgbClr val="3333CC"/>
                </a:solidFill>
              </a:rPr>
              <a:t>.sopcinfo </a:t>
            </a:r>
            <a:r>
              <a:rPr lang="en-US" altLang="en-US" sz="2000"/>
              <a:t>file that indicates various peripherals unique to our design.</a:t>
            </a:r>
          </a:p>
          <a:p>
            <a:endParaRPr lang="en-US" altLang="en-US" sz="20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en-US"/>
              <a:t>Tutorial:  Using the NIOS II IDE</a:t>
            </a:r>
          </a:p>
        </p:txBody>
      </p:sp>
      <p:pic>
        <p:nvPicPr>
          <p:cNvPr id="23555"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371600"/>
            <a:ext cx="4953000" cy="461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en-US" b="1"/>
              <a:t>Objectives</a:t>
            </a:r>
          </a:p>
        </p:txBody>
      </p:sp>
      <p:sp>
        <p:nvSpPr>
          <p:cNvPr id="5123" name="Content Placeholder 2"/>
          <p:cNvSpPr>
            <a:spLocks noGrp="1"/>
          </p:cNvSpPr>
          <p:nvPr>
            <p:ph idx="1"/>
          </p:nvPr>
        </p:nvSpPr>
        <p:spPr>
          <a:xfrm>
            <a:off x="381000" y="1828800"/>
            <a:ext cx="8153400" cy="3505200"/>
          </a:xfrm>
        </p:spPr>
        <p:txBody>
          <a:bodyPr/>
          <a:lstStyle/>
          <a:p>
            <a:r>
              <a:rPr lang="en-US" altLang="en-US" b="1"/>
              <a:t>Introduction to Altera tools </a:t>
            </a:r>
          </a:p>
          <a:p>
            <a:endParaRPr lang="en-US" altLang="en-US" b="1"/>
          </a:p>
          <a:p>
            <a:r>
              <a:rPr lang="en-US" altLang="en-US" b="1"/>
              <a:t>Walk through from project creation to chip configuration (Lab1-Part I)</a:t>
            </a:r>
          </a:p>
          <a:p>
            <a:endParaRPr lang="en-US" altLang="en-US" b="1"/>
          </a:p>
          <a:p>
            <a:r>
              <a:rPr lang="en-US" altLang="en-US" b="1"/>
              <a:t>Instructions to get started with Part II</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en-US"/>
              <a:t>Tutorial:  Using the NIOS II IDE</a:t>
            </a:r>
          </a:p>
        </p:txBody>
      </p:sp>
      <p:sp>
        <p:nvSpPr>
          <p:cNvPr id="24579" name="Rectangle 3"/>
          <p:cNvSpPr>
            <a:spLocks noGrp="1" noChangeArrowheads="1"/>
          </p:cNvSpPr>
          <p:nvPr>
            <p:ph type="body" idx="1"/>
          </p:nvPr>
        </p:nvSpPr>
        <p:spPr>
          <a:xfrm>
            <a:off x="381000" y="1371600"/>
            <a:ext cx="8153400" cy="533400"/>
          </a:xfrm>
        </p:spPr>
        <p:txBody>
          <a:bodyPr/>
          <a:lstStyle/>
          <a:p>
            <a:r>
              <a:rPr lang="en-US" altLang="en-US"/>
              <a:t>You should now be looking at a window like this:</a:t>
            </a:r>
          </a:p>
        </p:txBody>
      </p:sp>
      <p:pic>
        <p:nvPicPr>
          <p:cNvPr id="24580"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935163"/>
            <a:ext cx="6629400" cy="407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en-US"/>
              <a:t>Tutorial:  Using the NIOS II IDE</a:t>
            </a:r>
          </a:p>
        </p:txBody>
      </p:sp>
      <p:sp>
        <p:nvSpPr>
          <p:cNvPr id="25603" name="Rectangle 3"/>
          <p:cNvSpPr>
            <a:spLocks noGrp="1" noChangeArrowheads="1"/>
          </p:cNvSpPr>
          <p:nvPr>
            <p:ph type="body" idx="1"/>
          </p:nvPr>
        </p:nvSpPr>
        <p:spPr>
          <a:xfrm>
            <a:off x="381000" y="1371600"/>
            <a:ext cx="8153400" cy="1295400"/>
          </a:xfrm>
        </p:spPr>
        <p:txBody>
          <a:bodyPr/>
          <a:lstStyle/>
          <a:p>
            <a:r>
              <a:rPr lang="en-US" altLang="en-US" sz="1900"/>
              <a:t>Under the </a:t>
            </a:r>
            <a:r>
              <a:rPr lang="ja-JP" altLang="en-US" sz="1900"/>
              <a:t>“</a:t>
            </a:r>
            <a:r>
              <a:rPr lang="en-US" altLang="ja-JP" sz="1900"/>
              <a:t>Project Explorer</a:t>
            </a:r>
            <a:r>
              <a:rPr lang="ja-JP" altLang="en-US" sz="1900"/>
              <a:t>”</a:t>
            </a:r>
            <a:r>
              <a:rPr lang="en-US" altLang="ja-JP" sz="1900"/>
              <a:t> tab, right-click on the application.  This time select Run As -&gt; NIOS II Hardware.</a:t>
            </a:r>
          </a:p>
          <a:p>
            <a:r>
              <a:rPr lang="en-US" altLang="en-US" sz="1900"/>
              <a:t>This option will compile and write the program to the on-chip memory we specified in QSYS.</a:t>
            </a:r>
          </a:p>
        </p:txBody>
      </p:sp>
      <p:pic>
        <p:nvPicPr>
          <p:cNvPr id="25604"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71625" y="2819400"/>
            <a:ext cx="5772150" cy="361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304800" y="609600"/>
            <a:ext cx="8839200" cy="685800"/>
          </a:xfrm>
        </p:spPr>
        <p:txBody>
          <a:bodyPr/>
          <a:lstStyle/>
          <a:p>
            <a:r>
              <a:rPr lang="en-US" altLang="en-US"/>
              <a:t>Hello From NIOS II!</a:t>
            </a:r>
          </a:p>
        </p:txBody>
      </p:sp>
      <p:pic>
        <p:nvPicPr>
          <p:cNvPr id="26627"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95400"/>
            <a:ext cx="8229600" cy="454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04800" y="609600"/>
            <a:ext cx="8839200" cy="685800"/>
          </a:xfrm>
        </p:spPr>
        <p:txBody>
          <a:bodyPr/>
          <a:lstStyle/>
          <a:p>
            <a:r>
              <a:rPr lang="en-US" altLang="en-US"/>
              <a:t>Checkpoint: Lab1 (Part I)</a:t>
            </a:r>
          </a:p>
        </p:txBody>
      </p:sp>
      <p:sp>
        <p:nvSpPr>
          <p:cNvPr id="27651" name="Rectangle 3"/>
          <p:cNvSpPr>
            <a:spLocks noGrp="1" noChangeArrowheads="1"/>
          </p:cNvSpPr>
          <p:nvPr>
            <p:ph type="body" idx="1"/>
          </p:nvPr>
        </p:nvSpPr>
        <p:spPr>
          <a:xfrm>
            <a:off x="381000" y="1828800"/>
            <a:ext cx="8153400" cy="2286000"/>
          </a:xfrm>
        </p:spPr>
        <p:txBody>
          <a:bodyPr/>
          <a:lstStyle/>
          <a:p>
            <a:r>
              <a:rPr lang="en-US" altLang="en-US"/>
              <a:t>A NIOS system in the Quartus Prime QSYS </a:t>
            </a:r>
          </a:p>
          <a:p>
            <a:endParaRPr lang="en-US" altLang="en-US"/>
          </a:p>
          <a:p>
            <a:r>
              <a:rPr lang="en-US" altLang="en-US"/>
              <a:t>Use the NIOS II IDE to run a very simple C program on the system defined in QSYS.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304800" y="609600"/>
            <a:ext cx="8839200" cy="609600"/>
          </a:xfrm>
        </p:spPr>
        <p:txBody>
          <a:bodyPr/>
          <a:lstStyle/>
          <a:p>
            <a:r>
              <a:rPr lang="en-US" altLang="en-US"/>
              <a:t>Part II</a:t>
            </a:r>
          </a:p>
        </p:txBody>
      </p:sp>
      <p:sp>
        <p:nvSpPr>
          <p:cNvPr id="28675" name="Rectangle 3"/>
          <p:cNvSpPr>
            <a:spLocks noGrp="1" noChangeArrowheads="1"/>
          </p:cNvSpPr>
          <p:nvPr>
            <p:ph type="body" idx="1"/>
          </p:nvPr>
        </p:nvSpPr>
        <p:spPr/>
        <p:txBody>
          <a:bodyPr/>
          <a:lstStyle/>
          <a:p>
            <a:r>
              <a:rPr lang="en-US" altLang="en-US"/>
              <a:t>You will use external memory</a:t>
            </a:r>
          </a:p>
          <a:p>
            <a:r>
              <a:rPr lang="en-US" altLang="en-US"/>
              <a:t>You will use other devices (LED, seven segment, and hex display.)</a:t>
            </a:r>
          </a:p>
          <a:p>
            <a:r>
              <a:rPr lang="en-US" altLang="en-US"/>
              <a:t>Please read lab instructions on class website</a:t>
            </a:r>
          </a:p>
          <a:p>
            <a:endParaRPr lang="en-US"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ltLang="en-US"/>
              <a:t>Getting Started with Part II (QSYS)</a:t>
            </a:r>
          </a:p>
        </p:txBody>
      </p:sp>
      <p:pic>
        <p:nvPicPr>
          <p:cNvPr id="29699"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3124200" y="1371600"/>
            <a:ext cx="5764213" cy="4343400"/>
          </a:xfrm>
        </p:spPr>
      </p:pic>
      <p:sp>
        <p:nvSpPr>
          <p:cNvPr id="29700" name="TextBox 4"/>
          <p:cNvSpPr txBox="1">
            <a:spLocks noChangeArrowheads="1"/>
          </p:cNvSpPr>
          <p:nvPr/>
        </p:nvSpPr>
        <p:spPr bwMode="auto">
          <a:xfrm>
            <a:off x="304800" y="1600200"/>
            <a:ext cx="2438400" cy="258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spcBef>
                <a:spcPct val="20000"/>
              </a:spcBef>
              <a:buClr>
                <a:srgbClr val="840C22"/>
              </a:buClr>
              <a:buSzPct val="100000"/>
              <a:buFont typeface="Wingdings" panose="05000000000000000000" pitchFamily="2" charset="2"/>
              <a:buChar char="§"/>
              <a:defRPr sz="2400">
                <a:solidFill>
                  <a:schemeClr val="tx1"/>
                </a:solidFill>
                <a:latin typeface="Verdana" panose="020B0604030504040204" pitchFamily="34" charset="0"/>
                <a:ea typeface="MS PGothic" panose="020B0600070205080204" pitchFamily="34" charset="-128"/>
              </a:defRPr>
            </a:lvl1pPr>
            <a:lvl2pPr marL="742950" indent="-285750">
              <a:spcBef>
                <a:spcPct val="20000"/>
              </a:spcBef>
              <a:buClr>
                <a:srgbClr val="840C22"/>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2pPr>
            <a:lvl3pPr marL="1143000" indent="-228600">
              <a:spcBef>
                <a:spcPct val="20000"/>
              </a:spcBef>
              <a:buClr>
                <a:srgbClr val="840C22"/>
              </a:buClr>
              <a:buSzPct val="100000"/>
              <a:buFont typeface="Times" panose="02020603050405020304" pitchFamily="18" charset="0"/>
              <a:buChar char="•"/>
              <a:defRPr sz="2000">
                <a:solidFill>
                  <a:schemeClr val="tx1"/>
                </a:solidFill>
                <a:latin typeface="Verdana" panose="020B0604030504040204" pitchFamily="34" charset="0"/>
                <a:ea typeface="MS PGothic" panose="020B0600070205080204" pitchFamily="34" charset="-128"/>
              </a:defRPr>
            </a:lvl3pPr>
            <a:lvl4pPr marL="1600200" indent="-228600">
              <a:spcBef>
                <a:spcPct val="20000"/>
              </a:spcBef>
              <a:buClr>
                <a:srgbClr val="840C22"/>
              </a:buClr>
              <a:buSzPct val="100000"/>
              <a:buFont typeface="Times" panose="02020603050405020304" pitchFamily="18" charset="0"/>
              <a:buChar char="•"/>
              <a:defRPr>
                <a:solidFill>
                  <a:schemeClr val="tx1"/>
                </a:solidFill>
                <a:latin typeface="Verdana" panose="020B0604030504040204" pitchFamily="34" charset="0"/>
                <a:ea typeface="MS PGothic" panose="020B0600070205080204" pitchFamily="34" charset="-128"/>
              </a:defRPr>
            </a:lvl4pPr>
            <a:lvl5pPr marL="2057400" indent="-228600">
              <a:spcBef>
                <a:spcPct val="20000"/>
              </a:spcBef>
              <a:buClr>
                <a:srgbClr val="840C22"/>
              </a:buClr>
              <a:buSzPct val="100000"/>
              <a:buFont typeface="Times" panose="02020603050405020304" pitchFamily="18" charset="0"/>
              <a:buChar char="•"/>
              <a:defRPr sz="16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rgbClr val="840C22"/>
              </a:buClr>
              <a:buSzPct val="100000"/>
              <a:buFont typeface="Times" panose="02020603050405020304" pitchFamily="18" charset="0"/>
              <a:buChar char="•"/>
              <a:defRPr sz="16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rgbClr val="840C22"/>
              </a:buClr>
              <a:buSzPct val="100000"/>
              <a:buFont typeface="Times" panose="02020603050405020304" pitchFamily="18" charset="0"/>
              <a:buChar char="•"/>
              <a:defRPr sz="16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rgbClr val="840C22"/>
              </a:buClr>
              <a:buSzPct val="100000"/>
              <a:buFont typeface="Times" panose="02020603050405020304" pitchFamily="18" charset="0"/>
              <a:buChar char="•"/>
              <a:defRPr sz="16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rgbClr val="840C22"/>
              </a:buClr>
              <a:buSzPct val="100000"/>
              <a:buFont typeface="Times" panose="02020603050405020304" pitchFamily="18" charset="0"/>
              <a:buChar char="•"/>
              <a:defRPr sz="1600">
                <a:solidFill>
                  <a:schemeClr val="tx1"/>
                </a:solidFill>
                <a:latin typeface="Verdana" panose="020B0604030504040204" pitchFamily="34" charset="0"/>
                <a:ea typeface="MS PGothic" panose="020B0600070205080204" pitchFamily="34" charset="-128"/>
              </a:defRPr>
            </a:lvl9pPr>
          </a:lstStyle>
          <a:p>
            <a:pPr>
              <a:spcBef>
                <a:spcPct val="0"/>
              </a:spcBef>
              <a:buClrTx/>
              <a:buSzTx/>
              <a:buFont typeface="Arial" panose="020B0604020202020204" pitchFamily="34" charset="0"/>
              <a:buChar char="•"/>
            </a:pPr>
            <a:r>
              <a:rPr lang="en-US" altLang="en-US" sz="1800">
                <a:latin typeface="Geneva" charset="0"/>
              </a:rPr>
              <a:t>Add the SDRAM PLL to drive the system </a:t>
            </a:r>
          </a:p>
          <a:p>
            <a:pPr>
              <a:spcBef>
                <a:spcPct val="0"/>
              </a:spcBef>
              <a:buClrTx/>
              <a:buSzTx/>
              <a:buFont typeface="Arial" panose="020B0604020202020204" pitchFamily="34" charset="0"/>
              <a:buChar char="•"/>
            </a:pPr>
            <a:r>
              <a:rPr lang="en-US" altLang="en-US" sz="1800">
                <a:latin typeface="Geneva" charset="0"/>
              </a:rPr>
              <a:t>Add the SDRAM as the program memory</a:t>
            </a:r>
          </a:p>
          <a:p>
            <a:pPr>
              <a:spcBef>
                <a:spcPct val="0"/>
              </a:spcBef>
              <a:buClrTx/>
              <a:buSzTx/>
              <a:buFont typeface="Arial" panose="020B0604020202020204" pitchFamily="34" charset="0"/>
              <a:buChar char="•"/>
            </a:pPr>
            <a:r>
              <a:rPr lang="en-US" altLang="en-US" sz="1800">
                <a:latin typeface="Geneva" charset="0"/>
              </a:rPr>
              <a:t>Add the required PIOs and name them appropriately</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ltLang="en-US"/>
              <a:t>Pin assignments viewed from Pin Planner</a:t>
            </a:r>
          </a:p>
        </p:txBody>
      </p:sp>
      <p:pic>
        <p:nvPicPr>
          <p:cNvPr id="30723"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381000" y="1411288"/>
            <a:ext cx="8153400" cy="4416425"/>
          </a:xfr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defRPr/>
            </a:pPr>
            <a:endParaRPr lang="en-US" dirty="0"/>
          </a:p>
          <a:p>
            <a:pPr>
              <a:defRPr/>
            </a:pPr>
            <a:endParaRPr lang="en-US" dirty="0"/>
          </a:p>
          <a:p>
            <a:pPr>
              <a:defRPr/>
            </a:pPr>
            <a:endParaRPr lang="en-US" dirty="0"/>
          </a:p>
          <a:p>
            <a:pPr>
              <a:defRPr/>
            </a:pPr>
            <a:endParaRPr lang="en-US" dirty="0"/>
          </a:p>
          <a:p>
            <a:pPr marL="0" indent="0" algn="ctr">
              <a:buFont typeface="Wingdings" panose="05000000000000000000" pitchFamily="2" charset="2"/>
              <a:buNone/>
              <a:defRPr/>
            </a:pPr>
            <a:r>
              <a:rPr lang="en-US" dirty="0"/>
              <a:t>Questions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ltLang="en-US"/>
              <a:t>Tools</a:t>
            </a:r>
          </a:p>
        </p:txBody>
      </p:sp>
      <p:sp>
        <p:nvSpPr>
          <p:cNvPr id="6147" name="Content Placeholder 2"/>
          <p:cNvSpPr>
            <a:spLocks noGrp="1"/>
          </p:cNvSpPr>
          <p:nvPr>
            <p:ph idx="1"/>
          </p:nvPr>
        </p:nvSpPr>
        <p:spPr>
          <a:xfrm>
            <a:off x="381000" y="1295400"/>
            <a:ext cx="8153400" cy="4495800"/>
          </a:xfrm>
        </p:spPr>
        <p:txBody>
          <a:bodyPr/>
          <a:lstStyle/>
          <a:p>
            <a:r>
              <a:rPr lang="en-US" altLang="en-US" b="1"/>
              <a:t>Quartus Prime</a:t>
            </a:r>
          </a:p>
          <a:p>
            <a:pPr lvl="1"/>
            <a:r>
              <a:rPr lang="en-US" altLang="en-US"/>
              <a:t>FPGA development: Design, simulation, synthesis and download</a:t>
            </a:r>
          </a:p>
          <a:p>
            <a:endParaRPr lang="en-US" altLang="en-US" u="sng"/>
          </a:p>
          <a:p>
            <a:r>
              <a:rPr lang="en-US" altLang="en-US" b="1"/>
              <a:t>QSYS</a:t>
            </a:r>
          </a:p>
          <a:p>
            <a:pPr lvl="2"/>
            <a:r>
              <a:rPr lang="en-US" altLang="en-US"/>
              <a:t>Build target QSYS system</a:t>
            </a:r>
          </a:p>
          <a:p>
            <a:pPr lvl="2"/>
            <a:r>
              <a:rPr lang="en-US" altLang="en-US"/>
              <a:t>Based on a Processor-core (NIOS II processor), you can add other peripherals (e.g. Parallel IO, Ethernet Controller, Serial Ports, etc.) </a:t>
            </a:r>
          </a:p>
          <a:p>
            <a:endParaRPr lang="en-US" altLang="en-US"/>
          </a:p>
          <a:p>
            <a:r>
              <a:rPr lang="en-US" altLang="en-US" b="1"/>
              <a:t>NIOS II Software Build Tools for Eclipse</a:t>
            </a:r>
          </a:p>
          <a:p>
            <a:pPr lvl="1"/>
            <a:r>
              <a:rPr lang="en-US" altLang="en-US"/>
              <a:t>Software platform for developing programs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en-US"/>
              <a:t>Lab1 Objectives</a:t>
            </a:r>
          </a:p>
        </p:txBody>
      </p:sp>
      <p:sp>
        <p:nvSpPr>
          <p:cNvPr id="7171" name="Content Placeholder 2"/>
          <p:cNvSpPr>
            <a:spLocks noGrp="1"/>
          </p:cNvSpPr>
          <p:nvPr>
            <p:ph idx="1"/>
          </p:nvPr>
        </p:nvSpPr>
        <p:spPr>
          <a:xfrm>
            <a:off x="304800" y="1524000"/>
            <a:ext cx="8534400" cy="4038600"/>
          </a:xfrm>
        </p:spPr>
        <p:txBody>
          <a:bodyPr/>
          <a:lstStyle/>
          <a:p>
            <a:endParaRPr lang="en-US" altLang="en-US"/>
          </a:p>
          <a:p>
            <a:r>
              <a:rPr lang="en-US" altLang="en-US" b="1"/>
              <a:t>Part I :</a:t>
            </a:r>
            <a:endParaRPr lang="en-US" altLang="en-US"/>
          </a:p>
          <a:p>
            <a:pPr lvl="1"/>
            <a:r>
              <a:rPr lang="en-US" altLang="ja-JP"/>
              <a:t>Display </a:t>
            </a:r>
            <a:r>
              <a:rPr lang="ja-JP" altLang="en-US"/>
              <a:t>“</a:t>
            </a:r>
            <a:r>
              <a:rPr lang="en-US" altLang="ja-JP"/>
              <a:t>Hello, world</a:t>
            </a:r>
            <a:r>
              <a:rPr lang="ja-JP" altLang="en-US"/>
              <a:t>”</a:t>
            </a:r>
            <a:r>
              <a:rPr lang="en-US" altLang="ja-JP"/>
              <a:t> in your debug console from NIOS II</a:t>
            </a:r>
          </a:p>
          <a:p>
            <a:endParaRPr lang="en-US" altLang="en-US"/>
          </a:p>
          <a:p>
            <a:r>
              <a:rPr lang="en-US" altLang="en-US" b="1"/>
              <a:t>Part 2 :</a:t>
            </a:r>
            <a:endParaRPr lang="en-US" altLang="en-US"/>
          </a:p>
          <a:p>
            <a:pPr lvl="1"/>
            <a:r>
              <a:rPr lang="en-US" altLang="en-US"/>
              <a:t>Implement a counter program and display the output on the LED, and the seven segment display.</a:t>
            </a:r>
          </a:p>
          <a:p>
            <a:endParaRPr lang="en-US" altLang="en-US"/>
          </a:p>
          <a:p>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a:t>New Project Creation</a:t>
            </a:r>
          </a:p>
        </p:txBody>
      </p:sp>
      <p:sp>
        <p:nvSpPr>
          <p:cNvPr id="8195" name="Rectangle 3"/>
          <p:cNvSpPr>
            <a:spLocks noGrp="1" noChangeArrowheads="1"/>
          </p:cNvSpPr>
          <p:nvPr>
            <p:ph type="body" idx="1"/>
          </p:nvPr>
        </p:nvSpPr>
        <p:spPr>
          <a:xfrm>
            <a:off x="381000" y="1371600"/>
            <a:ext cx="4267200" cy="4495800"/>
          </a:xfrm>
        </p:spPr>
        <p:txBody>
          <a:bodyPr/>
          <a:lstStyle/>
          <a:p>
            <a:r>
              <a:rPr lang="en-US" altLang="en-US" sz="1700"/>
              <a:t>Open Quartus Prime, and select file -&gt; New Project Wizard…</a:t>
            </a:r>
          </a:p>
          <a:p>
            <a:endParaRPr lang="en-US" altLang="en-US" sz="1700"/>
          </a:p>
          <a:p>
            <a:r>
              <a:rPr lang="en-US" altLang="en-US" sz="1700"/>
              <a:t>Specify a working directory and name your project</a:t>
            </a:r>
          </a:p>
          <a:p>
            <a:endParaRPr lang="en-US" altLang="ja-JP" sz="1700"/>
          </a:p>
          <a:p>
            <a:r>
              <a:rPr lang="en-US" altLang="en-US" sz="1700" b="1"/>
              <a:t>NOTE:</a:t>
            </a:r>
            <a:r>
              <a:rPr lang="en-US" altLang="en-US" sz="1700"/>
              <a:t> Make sure your working directory contains no white-space.  </a:t>
            </a:r>
            <a:r>
              <a:rPr lang="en-US" altLang="en-US" sz="1700" i="1"/>
              <a:t>(This will cause problems later when trying to compile your project from the QSYS)</a:t>
            </a:r>
          </a:p>
          <a:p>
            <a:pPr>
              <a:buFont typeface="Wingdings" panose="05000000000000000000" pitchFamily="2" charset="2"/>
              <a:buNone/>
            </a:pPr>
            <a:endParaRPr lang="en-US" altLang="en-US"/>
          </a:p>
        </p:txBody>
      </p:sp>
      <p:pic>
        <p:nvPicPr>
          <p:cNvPr id="8196"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1447800"/>
            <a:ext cx="40386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type="body" idx="1"/>
          </p:nvPr>
        </p:nvSpPr>
        <p:spPr>
          <a:xfrm>
            <a:off x="228600" y="1828800"/>
            <a:ext cx="4038600" cy="3429000"/>
          </a:xfrm>
        </p:spPr>
        <p:txBody>
          <a:bodyPr/>
          <a:lstStyle/>
          <a:p>
            <a:endParaRPr lang="en-US" altLang="en-US" sz="1800" dirty="0"/>
          </a:p>
          <a:p>
            <a:r>
              <a:rPr lang="en-US" altLang="en-US" sz="1800" dirty="0"/>
              <a:t>Select Cyclone V in the drop-down box labeled </a:t>
            </a:r>
            <a:r>
              <a:rPr lang="ja-JP" altLang="en-US" sz="1800" dirty="0"/>
              <a:t>“</a:t>
            </a:r>
            <a:r>
              <a:rPr lang="en-US" altLang="ja-JP" sz="1800" dirty="0"/>
              <a:t>family</a:t>
            </a:r>
            <a:r>
              <a:rPr lang="ja-JP" altLang="en-US" sz="1800" dirty="0"/>
              <a:t>”</a:t>
            </a:r>
            <a:r>
              <a:rPr lang="en-US" altLang="ja-JP" sz="1800" dirty="0"/>
              <a:t>. We will be using device </a:t>
            </a:r>
            <a:r>
              <a:rPr lang="en-US" altLang="ja-JP" sz="1800" b="1" dirty="0"/>
              <a:t>5CSEMA5F31C6</a:t>
            </a:r>
            <a:r>
              <a:rPr lang="en-US" altLang="ja-JP" sz="1800" dirty="0"/>
              <a:t>.</a:t>
            </a:r>
          </a:p>
          <a:p>
            <a:r>
              <a:rPr lang="en-US" altLang="en-US" sz="1800" dirty="0"/>
              <a:t>Click finish.  All necessary project parameters have been configured.</a:t>
            </a:r>
          </a:p>
        </p:txBody>
      </p:sp>
      <p:sp>
        <p:nvSpPr>
          <p:cNvPr id="9219" name="Rectangle 4"/>
          <p:cNvSpPr>
            <a:spLocks noGrp="1" noChangeArrowheads="1"/>
          </p:cNvSpPr>
          <p:nvPr>
            <p:ph type="title"/>
          </p:nvPr>
        </p:nvSpPr>
        <p:spPr/>
        <p:txBody>
          <a:bodyPr/>
          <a:lstStyle/>
          <a:p>
            <a:r>
              <a:rPr lang="en-US" altLang="en-US"/>
              <a:t>FPGA Selection</a:t>
            </a:r>
          </a:p>
        </p:txBody>
      </p:sp>
      <p:pic>
        <p:nvPicPr>
          <p:cNvPr id="9220"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1371600"/>
            <a:ext cx="4443413" cy="446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a:t>Using the QSYS System</a:t>
            </a:r>
          </a:p>
        </p:txBody>
      </p:sp>
      <p:sp>
        <p:nvSpPr>
          <p:cNvPr id="2" name="Rectangle 3"/>
          <p:cNvSpPr>
            <a:spLocks noGrp="1" noChangeArrowheads="1"/>
          </p:cNvSpPr>
          <p:nvPr>
            <p:ph type="body" idx="1"/>
          </p:nvPr>
        </p:nvSpPr>
        <p:spPr/>
        <p:txBody>
          <a:bodyPr/>
          <a:lstStyle/>
          <a:p>
            <a:pPr>
              <a:defRPr/>
            </a:pPr>
            <a:r>
              <a:rPr lang="en-US" sz="1800" b="1" dirty="0"/>
              <a:t>SOPC Builder</a:t>
            </a:r>
            <a:r>
              <a:rPr lang="en-US" sz="1800" dirty="0"/>
              <a:t> (System on a Programmable Chip Builder) is software made by </a:t>
            </a:r>
            <a:r>
              <a:rPr lang="en-US" sz="1800" dirty="0">
                <a:hlinkClick r:id="rId2" tooltip="Altera"/>
              </a:rPr>
              <a:t>Altera</a:t>
            </a:r>
            <a:r>
              <a:rPr lang="en-US" sz="1800" dirty="0"/>
              <a:t> that automates connecting IP cores to create a complete system that runs on any of its various </a:t>
            </a:r>
            <a:r>
              <a:rPr lang="en-US" sz="1800" dirty="0">
                <a:hlinkClick r:id="rId3" tooltip="Field-programmable gate array"/>
              </a:rPr>
              <a:t>FPGA</a:t>
            </a:r>
            <a:r>
              <a:rPr lang="en-US" sz="1800" dirty="0"/>
              <a:t> chips.</a:t>
            </a:r>
          </a:p>
          <a:p>
            <a:pPr marL="0" indent="0">
              <a:buFont typeface="Wingdings" panose="05000000000000000000" pitchFamily="2" charset="2"/>
              <a:buNone/>
              <a:defRPr/>
            </a:pPr>
            <a:endParaRPr lang="en-US" sz="1800" dirty="0"/>
          </a:p>
          <a:p>
            <a:pPr>
              <a:defRPr/>
            </a:pPr>
            <a:r>
              <a:rPr lang="en-US" sz="1800" dirty="0" err="1"/>
              <a:t>Qsys</a:t>
            </a:r>
            <a:r>
              <a:rPr lang="en-US" sz="1800" dirty="0"/>
              <a:t> is the next-generation SOPC Builder tool powered by a new FPGA-optimized network-on-a-chip (</a:t>
            </a:r>
            <a:r>
              <a:rPr lang="en-US" sz="1800" dirty="0" err="1"/>
              <a:t>NoC</a:t>
            </a:r>
            <a:r>
              <a:rPr lang="en-US" sz="1800" dirty="0"/>
              <a:t>) technology.</a:t>
            </a:r>
          </a:p>
          <a:p>
            <a:pPr>
              <a:defRPr/>
            </a:pPr>
            <a:endParaRPr lang="en-US" sz="1800" dirty="0"/>
          </a:p>
          <a:p>
            <a:pPr>
              <a:defRPr/>
            </a:pPr>
            <a:r>
              <a:rPr lang="en-US" sz="1800" dirty="0"/>
              <a:t>Open Tools -&gt; </a:t>
            </a:r>
            <a:r>
              <a:rPr lang="en-US" sz="1800" dirty="0" err="1"/>
              <a:t>Qsys</a:t>
            </a:r>
            <a:r>
              <a:rPr lang="en-US" sz="1800" dirty="0"/>
              <a:t> to start the system, save the system with the same name as the Top Level entity.</a:t>
            </a:r>
          </a:p>
          <a:p>
            <a:pPr>
              <a:defRPr/>
            </a:pPr>
            <a:endParaRPr lang="en-US" sz="1800" dirty="0"/>
          </a:p>
          <a:p>
            <a:pPr>
              <a:defRPr/>
            </a:pPr>
            <a:endParaRPr lang="en-US" altLang="en-US" sz="1800" dirty="0"/>
          </a:p>
          <a:p>
            <a:pPr>
              <a:defRPr/>
            </a:pPr>
            <a:endParaRPr lang="en-US" altLang="en-US" sz="1800" dirty="0"/>
          </a:p>
          <a:p>
            <a:pPr>
              <a:defRPr/>
            </a:pPr>
            <a:endParaRPr lang="en-US" altLang="en-US" sz="2000" dirty="0"/>
          </a:p>
          <a:p>
            <a:pPr marL="0" indent="0">
              <a:buFont typeface="Wingdings" panose="05000000000000000000" pitchFamily="2" charset="2"/>
              <a:buNone/>
              <a:defRPr/>
            </a:pPr>
            <a:endParaRPr lang="en-US" altLang="en-US" sz="2000" dirty="0"/>
          </a:p>
          <a:p>
            <a:pPr marL="0" indent="0">
              <a:buFont typeface="Wingdings" panose="05000000000000000000" pitchFamily="2" charset="2"/>
              <a:buNone/>
              <a:defRPr/>
            </a:pPr>
            <a:endParaRPr lang="en-US" alt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tLang="en-US"/>
              <a:t>QSYS Screenshot</a:t>
            </a:r>
          </a:p>
        </p:txBody>
      </p:sp>
      <p:pic>
        <p:nvPicPr>
          <p:cNvPr id="11267"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219200"/>
            <a:ext cx="8458200" cy="482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a:t>Adding NIOS II Processor</a:t>
            </a:r>
          </a:p>
        </p:txBody>
      </p:sp>
      <p:pic>
        <p:nvPicPr>
          <p:cNvPr id="12291"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295400"/>
            <a:ext cx="38862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2" name="Picture 2"/>
          <p:cNvPicPr>
            <a:picLocks noChangeAspect="1"/>
          </p:cNvPicPr>
          <p:nvPr/>
        </p:nvPicPr>
        <p:blipFill>
          <a:blip r:embed="rId3">
            <a:extLst>
              <a:ext uri="{28A0092B-C50C-407E-A947-70E740481C1C}">
                <a14:useLocalDpi xmlns:a14="http://schemas.microsoft.com/office/drawing/2010/main" val="0"/>
              </a:ext>
            </a:extLst>
          </a:blip>
          <a:srcRect l="23750"/>
          <a:stretch>
            <a:fillRect/>
          </a:stretch>
        </p:blipFill>
        <p:spPr bwMode="auto">
          <a:xfrm>
            <a:off x="4267200" y="1981200"/>
            <a:ext cx="46482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templat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B2B2B2"/>
      </a:folHlink>
    </a:clrScheme>
    <a:fontScheme name="template">
      <a:majorFont>
        <a:latin typeface="Georgi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Geneva"/>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Geneva"/>
          </a:defRPr>
        </a:defPPr>
      </a:lstStyle>
    </a:lnDef>
  </a:objectDefaults>
  <a:extraClrSchemeLst>
    <a:extraClrScheme>
      <a:clrScheme name="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Settings\Jeremy\Desktop\ppt\template.ppt</Template>
  <TotalTime>7748</TotalTime>
  <Words>938</Words>
  <Application>Microsoft Office PowerPoint</Application>
  <PresentationFormat>On-screen Show (4:3)</PresentationFormat>
  <Paragraphs>106</Paragraphs>
  <Slides>27</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Geneva</vt:lpstr>
      <vt:lpstr>MS PGothic</vt:lpstr>
      <vt:lpstr>Arial</vt:lpstr>
      <vt:lpstr>Georgia</vt:lpstr>
      <vt:lpstr>Verdana</vt:lpstr>
      <vt:lpstr>Wingdings</vt:lpstr>
      <vt:lpstr>Times</vt:lpstr>
      <vt:lpstr>Calibri</vt:lpstr>
      <vt:lpstr>Frutiger 66 BoldItalic</vt:lpstr>
      <vt:lpstr>template</vt:lpstr>
      <vt:lpstr>Lab 1: Using NIOS II processor for code execution on FPGA</vt:lpstr>
      <vt:lpstr>Objectives</vt:lpstr>
      <vt:lpstr>Tools</vt:lpstr>
      <vt:lpstr>Lab1 Objectives</vt:lpstr>
      <vt:lpstr>New Project Creation</vt:lpstr>
      <vt:lpstr>FPGA Selection</vt:lpstr>
      <vt:lpstr>Using the QSYS System</vt:lpstr>
      <vt:lpstr>QSYS Screenshot</vt:lpstr>
      <vt:lpstr>Adding NIOS II Processor</vt:lpstr>
      <vt:lpstr>Adding JTAG UART </vt:lpstr>
      <vt:lpstr>Adding On-Chip Memory</vt:lpstr>
      <vt:lpstr>Tutorial:  Programming the FPGA</vt:lpstr>
      <vt:lpstr>Quartus: Analysis &amp; Synthesis</vt:lpstr>
      <vt:lpstr>Assigning CLK and Reset Pins</vt:lpstr>
      <vt:lpstr>Programming the FPGA</vt:lpstr>
      <vt:lpstr>Programming the FPGA</vt:lpstr>
      <vt:lpstr>Tutorial:  Using the NIOS II IDE</vt:lpstr>
      <vt:lpstr>Tutorial:  Using the NIOS II IDE</vt:lpstr>
      <vt:lpstr>Tutorial:  Using the NIOS II IDE</vt:lpstr>
      <vt:lpstr>Tutorial:  Using the NIOS II IDE</vt:lpstr>
      <vt:lpstr>Tutorial:  Using the NIOS II IDE</vt:lpstr>
      <vt:lpstr>Hello From NIOS II!</vt:lpstr>
      <vt:lpstr>Checkpoint: Lab1 (Part I)</vt:lpstr>
      <vt:lpstr>Part II</vt:lpstr>
      <vt:lpstr>Getting Started with Part II (QSYS)</vt:lpstr>
      <vt:lpstr>Pin assignments viewed from Pin Planner</vt:lpstr>
      <vt:lpstr>PowerPoint Presentation</vt:lpstr>
    </vt:vector>
  </TitlesOfParts>
  <Company>Student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Altera CAD tools for NIOS Development</dc:title>
  <dc:creator>Sandip Kundu</dc:creator>
  <cp:lastModifiedBy>Sachin  Bhat</cp:lastModifiedBy>
  <cp:revision>178</cp:revision>
  <dcterms:created xsi:type="dcterms:W3CDTF">2009-02-01T20:43:54Z</dcterms:created>
  <dcterms:modified xsi:type="dcterms:W3CDTF">2017-01-30T18:40:30Z</dcterms:modified>
</cp:coreProperties>
</file>