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0"/>
  </p:notesMasterIdLst>
  <p:sldIdLst>
    <p:sldId id="410" r:id="rId2"/>
    <p:sldId id="259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90" r:id="rId11"/>
    <p:sldId id="394" r:id="rId12"/>
    <p:sldId id="396" r:id="rId13"/>
    <p:sldId id="392" r:id="rId14"/>
    <p:sldId id="393" r:id="rId15"/>
    <p:sldId id="395" r:id="rId16"/>
    <p:sldId id="391" r:id="rId17"/>
    <p:sldId id="397" r:id="rId18"/>
    <p:sldId id="398" r:id="rId19"/>
    <p:sldId id="403" r:id="rId20"/>
    <p:sldId id="404" r:id="rId21"/>
    <p:sldId id="399" r:id="rId22"/>
    <p:sldId id="401" r:id="rId23"/>
    <p:sldId id="405" r:id="rId24"/>
    <p:sldId id="406" r:id="rId25"/>
    <p:sldId id="407" r:id="rId26"/>
    <p:sldId id="408" r:id="rId27"/>
    <p:sldId id="409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4622" autoAdjust="0"/>
  </p:normalViewPr>
  <p:slideViewPr>
    <p:cSldViewPr>
      <p:cViewPr varScale="1">
        <p:scale>
          <a:sx n="81" d="100"/>
          <a:sy n="81" d="100"/>
        </p:scale>
        <p:origin x="16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DA6B6-6501-4DEA-BBD0-6224C501F3D2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4A032-7E90-4B83-AA1C-F0B82347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SE101.3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InputStream</a:t>
            </a:r>
            <a:r>
              <a:rPr lang="en-US" sz="3600" b="1" dirty="0"/>
              <a:t>: read()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34" y="17526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read() method of an </a:t>
            </a:r>
            <a:r>
              <a:rPr lang="en-US" sz="2000" dirty="0" err="1"/>
              <a:t>InputStream</a:t>
            </a:r>
            <a:r>
              <a:rPr lang="en-US" sz="2000" dirty="0"/>
              <a:t> returns an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dirty="0"/>
              <a:t> which contains the byte value of the byte read.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E.g. if it reads letter ‘a’ then it will return 97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If the </a:t>
            </a:r>
            <a:r>
              <a:rPr lang="en-US" sz="2000" b="1" dirty="0"/>
              <a:t>read() </a:t>
            </a:r>
            <a:r>
              <a:rPr lang="en-US" sz="2000" dirty="0"/>
              <a:t>method returns </a:t>
            </a:r>
            <a:r>
              <a:rPr lang="en-US" sz="2000" b="1" dirty="0">
                <a:solidFill>
                  <a:srgbClr val="FF0000"/>
                </a:solidFill>
              </a:rPr>
              <a:t>-1</a:t>
            </a:r>
            <a:r>
              <a:rPr lang="en-US" sz="2000" dirty="0"/>
              <a:t>, there is no more data to read in the stream, and it can be closed.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Subclasses of </a:t>
            </a:r>
            <a:r>
              <a:rPr lang="en-US" sz="2000" dirty="0" err="1"/>
              <a:t>InputStream</a:t>
            </a:r>
            <a:r>
              <a:rPr lang="en-US" sz="2000" dirty="0"/>
              <a:t> may have alternative read() methods.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E.g.</a:t>
            </a:r>
          </a:p>
          <a:p>
            <a:r>
              <a:rPr lang="en-US" sz="2000" dirty="0"/>
              <a:t> </a:t>
            </a:r>
            <a:r>
              <a:rPr lang="en-US" sz="2000" b="1" dirty="0" err="1"/>
              <a:t>DataInputStream</a:t>
            </a:r>
            <a:r>
              <a:rPr lang="en-US" sz="2000" dirty="0"/>
              <a:t> allows you to read Java primitives like </a:t>
            </a:r>
            <a:r>
              <a:rPr lang="en-US" sz="2000" dirty="0" err="1"/>
              <a:t>int</a:t>
            </a:r>
            <a:r>
              <a:rPr lang="en-US" sz="2000" dirty="0"/>
              <a:t>, long, float, double, </a:t>
            </a:r>
            <a:r>
              <a:rPr lang="en-US" sz="2000" dirty="0" err="1"/>
              <a:t>boolean</a:t>
            </a:r>
            <a:r>
              <a:rPr lang="en-US" sz="2000" dirty="0"/>
              <a:t> etc. with its corresponding methods </a:t>
            </a:r>
            <a:r>
              <a:rPr lang="en-US" sz="2000" dirty="0" err="1"/>
              <a:t>readBoolean</a:t>
            </a:r>
            <a:r>
              <a:rPr lang="en-US" sz="2000" dirty="0"/>
              <a:t>(), </a:t>
            </a:r>
            <a:r>
              <a:rPr lang="en-US" sz="2000" dirty="0" err="1"/>
              <a:t>readDouble</a:t>
            </a:r>
            <a:r>
              <a:rPr lang="en-US" sz="2000" dirty="0"/>
              <a:t>() </a:t>
            </a:r>
            <a:r>
              <a:rPr lang="en-US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236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FileInputStream</a:t>
            </a:r>
            <a:r>
              <a:rPr lang="en-US" sz="3600" b="1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57400"/>
            <a:ext cx="8610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FileInputStream</a:t>
            </a:r>
            <a:r>
              <a:rPr lang="en-US" sz="2000" dirty="0"/>
              <a:t> class makes it possible to read the contents of a file as a stream of bytes.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read() method of a </a:t>
            </a:r>
            <a:r>
              <a:rPr lang="en-US" sz="2000" dirty="0" err="1"/>
              <a:t>FileInputStream</a:t>
            </a:r>
            <a:r>
              <a:rPr lang="en-US" sz="2000" dirty="0"/>
              <a:t> returns an </a:t>
            </a:r>
            <a:r>
              <a:rPr lang="en-US" sz="2000" dirty="0" err="1"/>
              <a:t>int</a:t>
            </a:r>
            <a:r>
              <a:rPr lang="en-US" sz="2000" dirty="0"/>
              <a:t> which contains the byte value of the byte read.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 If the read() method returns -1, there is no more data to read in the stream, and it can be closed.</a:t>
            </a:r>
          </a:p>
        </p:txBody>
      </p:sp>
    </p:spTree>
    <p:extLst>
      <p:ext uri="{BB962C8B-B14F-4D97-AF65-F5344CB8AC3E}">
        <p14:creationId xmlns:p14="http://schemas.microsoft.com/office/powerpoint/2010/main" val="190341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002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//we have open an </a:t>
            </a:r>
            <a:r>
              <a:rPr lang="en-US" sz="2400" dirty="0" err="1"/>
              <a:t>inputstream</a:t>
            </a:r>
            <a:r>
              <a:rPr lang="en-US" sz="2400" dirty="0"/>
              <a:t> </a:t>
            </a:r>
          </a:p>
          <a:p>
            <a:r>
              <a:rPr lang="en-US" sz="2400" b="1" dirty="0" err="1"/>
              <a:t>InputStream</a:t>
            </a:r>
            <a:r>
              <a:rPr lang="en-US" sz="2400" b="1" dirty="0"/>
              <a:t> input = new </a:t>
            </a:r>
            <a:r>
              <a:rPr lang="en-US" sz="2400" b="1" dirty="0" err="1"/>
              <a:t>FileInputStream</a:t>
            </a:r>
            <a:r>
              <a:rPr lang="en-US" sz="2400" b="1" dirty="0"/>
              <a:t>("</a:t>
            </a:r>
            <a:r>
              <a:rPr lang="en-US" sz="2000" b="1" dirty="0"/>
              <a:t>c:\\data\\inputext.txt"</a:t>
            </a:r>
            <a:r>
              <a:rPr lang="en-US" sz="2400" b="1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data = </a:t>
            </a:r>
            <a:r>
              <a:rPr lang="en-US" sz="2400" b="1" dirty="0" err="1"/>
              <a:t>input.read</a:t>
            </a:r>
            <a:r>
              <a:rPr lang="en-US" sz="2400" b="1" dirty="0"/>
              <a:t>()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pPr lvl="1"/>
            <a:r>
              <a:rPr lang="en-US" sz="2400" dirty="0"/>
              <a:t>while(data != -1) {</a:t>
            </a:r>
          </a:p>
          <a:p>
            <a:pPr lvl="1"/>
            <a:r>
              <a:rPr lang="en-US" sz="2400" dirty="0"/>
              <a:t>  data = </a:t>
            </a:r>
            <a:r>
              <a:rPr lang="en-US" sz="2400" b="1" dirty="0" err="1"/>
              <a:t>input.read</a:t>
            </a:r>
            <a:r>
              <a:rPr lang="en-US" sz="2400" b="1" dirty="0"/>
              <a:t>();</a:t>
            </a:r>
          </a:p>
          <a:p>
            <a:pPr lvl="1"/>
            <a:r>
              <a:rPr lang="en-US" sz="2400" dirty="0"/>
              <a:t>}</a:t>
            </a:r>
          </a:p>
          <a:p>
            <a:pPr lvl="1"/>
            <a:endParaRPr lang="en-US" sz="2400" dirty="0"/>
          </a:p>
          <a:p>
            <a:r>
              <a:rPr lang="en-US" sz="2400" dirty="0"/>
              <a:t>// close the input stream</a:t>
            </a:r>
          </a:p>
          <a:p>
            <a:r>
              <a:rPr lang="en-US" sz="2400" b="1" dirty="0" err="1"/>
              <a:t>input.close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5583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Reader: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603" y="2057399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Reader class is the base class for all Reader's in the Java IO API.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A Reader is like an </a:t>
            </a:r>
            <a:r>
              <a:rPr lang="en-US" dirty="0" err="1"/>
              <a:t>InputStream</a:t>
            </a:r>
            <a:r>
              <a:rPr lang="en-US" dirty="0"/>
              <a:t> except that it is character based rather than byte based.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Reader is intended for reading text, where as an </a:t>
            </a:r>
            <a:r>
              <a:rPr lang="en-US" dirty="0" err="1"/>
              <a:t>InputStream</a:t>
            </a:r>
            <a:r>
              <a:rPr lang="en-US" dirty="0"/>
              <a:t> is intended for reading raw bytes.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You will normally use a Reader subclass rather than a Reader directly.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Subclasses of Reader include </a:t>
            </a:r>
            <a:r>
              <a:rPr lang="en-US" dirty="0" err="1"/>
              <a:t>InputStreamReader</a:t>
            </a:r>
            <a:r>
              <a:rPr lang="en-US" dirty="0"/>
              <a:t>, </a:t>
            </a:r>
            <a:r>
              <a:rPr lang="en-US" dirty="0" err="1"/>
              <a:t>CharArrayReader</a:t>
            </a:r>
            <a:r>
              <a:rPr lang="en-US" dirty="0"/>
              <a:t>, </a:t>
            </a:r>
            <a:r>
              <a:rPr lang="en-US" dirty="0" err="1"/>
              <a:t>FileReader</a:t>
            </a:r>
            <a:r>
              <a:rPr lang="en-US" dirty="0"/>
              <a:t>,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187385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67" y="9144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Reader: read()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256" y="19050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read() </a:t>
            </a:r>
            <a:r>
              <a:rPr lang="en-US" sz="2400" dirty="0"/>
              <a:t>method of a Reader returns an </a:t>
            </a:r>
            <a:r>
              <a:rPr lang="en-US" sz="2400" b="1" dirty="0" err="1"/>
              <a:t>int</a:t>
            </a:r>
            <a:r>
              <a:rPr lang="en-US" sz="2400" dirty="0"/>
              <a:t> which contains the char value of the character read.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If the read() method returns </a:t>
            </a:r>
            <a:r>
              <a:rPr lang="en-US" sz="2400" b="1" dirty="0"/>
              <a:t>-1</a:t>
            </a:r>
            <a:r>
              <a:rPr lang="en-US" sz="2400" dirty="0"/>
              <a:t>, there is no more data to read in the Reader, and it can be closed. </a:t>
            </a:r>
          </a:p>
        </p:txBody>
      </p:sp>
    </p:spTree>
    <p:extLst>
      <p:ext uri="{BB962C8B-B14F-4D97-AF65-F5344CB8AC3E}">
        <p14:creationId xmlns:p14="http://schemas.microsoft.com/office/powerpoint/2010/main" val="145284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794" y="1752600"/>
            <a:ext cx="8153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FileReader</a:t>
            </a:r>
            <a:r>
              <a:rPr lang="en-US" sz="2000" dirty="0"/>
              <a:t> class makes it possible to read the contents of a file as a stream of characters.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It works much like the </a:t>
            </a:r>
            <a:r>
              <a:rPr lang="en-US" sz="2000" dirty="0" err="1"/>
              <a:t>FileInputStream</a:t>
            </a:r>
            <a:r>
              <a:rPr lang="en-US" sz="2000" dirty="0"/>
              <a:t> except the </a:t>
            </a:r>
            <a:r>
              <a:rPr lang="en-US" sz="2000" dirty="0" err="1"/>
              <a:t>FileInputStream</a:t>
            </a:r>
            <a:r>
              <a:rPr lang="en-US" sz="2000" dirty="0"/>
              <a:t> reads bytes, whereas the </a:t>
            </a:r>
            <a:r>
              <a:rPr lang="en-US" sz="2000" dirty="0" err="1"/>
              <a:t>FileReader</a:t>
            </a:r>
            <a:r>
              <a:rPr lang="en-US" sz="2000" dirty="0"/>
              <a:t> reads characters.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FileReader</a:t>
            </a:r>
            <a:r>
              <a:rPr lang="en-US" sz="2000" dirty="0"/>
              <a:t> is intended to read text, in other words.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 One character may correspond to one or more bytes depending on the character encoding scheme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82557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FileReader</a:t>
            </a:r>
            <a:r>
              <a:rPr lang="en-US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69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002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//we have open a Reader</a:t>
            </a:r>
          </a:p>
          <a:p>
            <a:r>
              <a:rPr lang="en-US" sz="2400" b="1" dirty="0"/>
              <a:t>Reader </a:t>
            </a:r>
            <a:r>
              <a:rPr lang="en-US" sz="2400" b="1" dirty="0" err="1"/>
              <a:t>reader</a:t>
            </a:r>
            <a:r>
              <a:rPr lang="en-US" sz="2400" b="1" dirty="0"/>
              <a:t> = new </a:t>
            </a:r>
            <a:r>
              <a:rPr lang="en-US" sz="2400" b="1" dirty="0" err="1"/>
              <a:t>FileReader</a:t>
            </a:r>
            <a:r>
              <a:rPr lang="en-US" sz="2400" b="1" dirty="0"/>
              <a:t>("c:\\data\\inputext.txt");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data = </a:t>
            </a:r>
            <a:r>
              <a:rPr lang="en-US" sz="2400" b="1" dirty="0" err="1"/>
              <a:t>reader.read</a:t>
            </a:r>
            <a:r>
              <a:rPr lang="en-US" sz="2400" b="1" dirty="0"/>
              <a:t>();</a:t>
            </a:r>
          </a:p>
          <a:p>
            <a:pPr lvl="1"/>
            <a:r>
              <a:rPr lang="en-US" sz="2400" dirty="0"/>
              <a:t>while(data != -1) {</a:t>
            </a:r>
          </a:p>
          <a:p>
            <a:pPr lvl="1"/>
            <a:r>
              <a:rPr lang="en-US" sz="2400" dirty="0"/>
              <a:t>   </a:t>
            </a:r>
            <a:r>
              <a:rPr lang="en-US" sz="2400" dirty="0" err="1"/>
              <a:t>doSomethingWithData</a:t>
            </a:r>
            <a:r>
              <a:rPr lang="en-US" sz="2400" dirty="0"/>
              <a:t>(data);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  data = </a:t>
            </a:r>
            <a:r>
              <a:rPr lang="en-US" sz="2400" dirty="0" err="1"/>
              <a:t>reader.read</a:t>
            </a:r>
            <a:r>
              <a:rPr lang="en-US" sz="2400" dirty="0"/>
              <a:t>();</a:t>
            </a:r>
          </a:p>
          <a:p>
            <a:pPr lvl="1"/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//We have closed the reader</a:t>
            </a:r>
          </a:p>
          <a:p>
            <a:r>
              <a:rPr lang="en-US" sz="2400" b="1" dirty="0" err="1"/>
              <a:t>reader.close</a:t>
            </a:r>
            <a:r>
              <a:rPr lang="en-US" sz="2400" b="1" dirty="0"/>
              <a:t>();  </a:t>
            </a:r>
          </a:p>
        </p:txBody>
      </p:sp>
    </p:spTree>
    <p:extLst>
      <p:ext uri="{BB962C8B-B14F-4D97-AF65-F5344CB8AC3E}">
        <p14:creationId xmlns:p14="http://schemas.microsoft.com/office/powerpoint/2010/main" val="268554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OutputStream</a:t>
            </a:r>
            <a:r>
              <a:rPr lang="en-US" sz="3600" b="1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34" y="20574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OutputStream</a:t>
            </a:r>
            <a:r>
              <a:rPr lang="en-US" sz="2000" dirty="0"/>
              <a:t> class is the base class of all output streams in the Java IO API.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Subclasses include the </a:t>
            </a:r>
            <a:r>
              <a:rPr lang="en-US" sz="2000" dirty="0" err="1"/>
              <a:t>BufferedOutputStream</a:t>
            </a:r>
            <a:r>
              <a:rPr lang="en-US" sz="2000" dirty="0"/>
              <a:t> and the </a:t>
            </a:r>
            <a:r>
              <a:rPr lang="en-US" sz="2000" dirty="0" err="1"/>
              <a:t>FileOutputStream</a:t>
            </a:r>
            <a:r>
              <a:rPr lang="en-US" sz="2000" dirty="0"/>
              <a:t> among others.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err="1"/>
              <a:t>OutputStream's</a:t>
            </a:r>
            <a:r>
              <a:rPr lang="en-US" sz="2000" dirty="0"/>
              <a:t> are used for writing byte based data, one byte at a time.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An </a:t>
            </a:r>
            <a:r>
              <a:rPr lang="en-US" sz="2000" dirty="0" err="1"/>
              <a:t>OutputStream</a:t>
            </a:r>
            <a:r>
              <a:rPr lang="en-US" sz="2000" dirty="0"/>
              <a:t> is always connected to some data destination.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465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OutputStream</a:t>
            </a:r>
            <a:r>
              <a:rPr lang="en-US" sz="3600" b="1" dirty="0"/>
              <a:t>: write()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34" y="17526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write() method of an </a:t>
            </a:r>
            <a:r>
              <a:rPr lang="en-US" sz="2400" dirty="0" err="1"/>
              <a:t>OutputStream</a:t>
            </a:r>
            <a:r>
              <a:rPr lang="en-US" sz="2400" dirty="0"/>
              <a:t> takes an </a:t>
            </a:r>
            <a:r>
              <a:rPr lang="en-US" sz="2400" dirty="0" err="1"/>
              <a:t>int</a:t>
            </a:r>
            <a:r>
              <a:rPr lang="en-US" sz="2400" dirty="0"/>
              <a:t> which contains the byte value of the byte to write.  </a:t>
            </a:r>
          </a:p>
        </p:txBody>
      </p:sp>
    </p:spTree>
    <p:extLst>
      <p:ext uri="{BB962C8B-B14F-4D97-AF65-F5344CB8AC3E}">
        <p14:creationId xmlns:p14="http://schemas.microsoft.com/office/powerpoint/2010/main" val="277622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FileOutputStream</a:t>
            </a:r>
            <a:r>
              <a:rPr lang="en-US" sz="2000" dirty="0"/>
              <a:t> class makes it possible to write a file as a stream of bytes.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write() method of a </a:t>
            </a:r>
            <a:r>
              <a:rPr lang="en-US" sz="2000" dirty="0" err="1"/>
              <a:t>FileOutputStream</a:t>
            </a:r>
            <a:r>
              <a:rPr lang="en-US" sz="2000" dirty="0"/>
              <a:t> takes an </a:t>
            </a:r>
            <a:r>
              <a:rPr lang="en-US" sz="2000" dirty="0" err="1"/>
              <a:t>int</a:t>
            </a:r>
            <a:r>
              <a:rPr lang="en-US" sz="2000" dirty="0"/>
              <a:t> which contains the byte value of the byte to write.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FileOutputStream</a:t>
            </a:r>
            <a:r>
              <a:rPr lang="en-US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198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812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Lecture 10</a:t>
            </a:r>
            <a:endParaRPr lang="en-US" sz="4800" b="1" dirty="0"/>
          </a:p>
          <a:p>
            <a:pPr algn="ctr"/>
            <a:r>
              <a:rPr lang="en-US" sz="4800" dirty="0"/>
              <a:t>Files &amp; Streams</a:t>
            </a:r>
          </a:p>
          <a:p>
            <a:pPr algn="ctr"/>
            <a:r>
              <a:rPr lang="en-US" sz="4800" i="1" dirty="0"/>
              <a:t>(I/O Basics)</a:t>
            </a:r>
          </a:p>
        </p:txBody>
      </p:sp>
    </p:spTree>
    <p:extLst>
      <p:ext uri="{BB962C8B-B14F-4D97-AF65-F5344CB8AC3E}">
        <p14:creationId xmlns:p14="http://schemas.microsoft.com/office/powerpoint/2010/main" val="328210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76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//we have open a </a:t>
            </a:r>
            <a:r>
              <a:rPr lang="en-US" sz="2000" dirty="0" err="1"/>
              <a:t>OutputStream</a:t>
            </a:r>
            <a:endParaRPr lang="en-US" sz="2000" dirty="0"/>
          </a:p>
          <a:p>
            <a:r>
              <a:rPr lang="en-US" sz="2000" b="1" dirty="0" err="1"/>
              <a:t>OutputStream</a:t>
            </a:r>
            <a:r>
              <a:rPr lang="en-US" sz="2000" b="1" dirty="0"/>
              <a:t> output = new </a:t>
            </a:r>
            <a:r>
              <a:rPr lang="en-US" sz="2000" b="1" dirty="0" err="1"/>
              <a:t>FileOutputStream</a:t>
            </a:r>
            <a:r>
              <a:rPr lang="en-US" sz="2000" b="1" dirty="0"/>
              <a:t>("c:\\data\\outputtext.txt");</a:t>
            </a:r>
          </a:p>
          <a:p>
            <a:pPr marL="0" lvl="1"/>
            <a:r>
              <a:rPr lang="en-US" sz="2000" dirty="0"/>
              <a:t>	</a:t>
            </a:r>
            <a:r>
              <a:rPr lang="en-US" sz="2000" dirty="0" err="1"/>
              <a:t>output.write</a:t>
            </a:r>
            <a:r>
              <a:rPr lang="en-US" sz="2000" dirty="0"/>
              <a:t>(“</a:t>
            </a:r>
            <a:r>
              <a:rPr lang="en-US" sz="2000"/>
              <a:t>Hello World”);</a:t>
            </a:r>
            <a:endParaRPr lang="en-US" sz="2000" dirty="0"/>
          </a:p>
          <a:p>
            <a:pPr lvl="1"/>
            <a:r>
              <a:rPr lang="en-US" sz="2000" dirty="0"/>
              <a:t>}</a:t>
            </a:r>
          </a:p>
          <a:p>
            <a:pPr lvl="1"/>
            <a:endParaRPr lang="en-US" sz="2000" dirty="0"/>
          </a:p>
          <a:p>
            <a:r>
              <a:rPr lang="en-US" sz="2000" dirty="0"/>
              <a:t>// we have closed the </a:t>
            </a:r>
            <a:r>
              <a:rPr lang="en-US" sz="2000" dirty="0" err="1"/>
              <a:t>outputstream</a:t>
            </a:r>
            <a:endParaRPr lang="en-US" sz="2000" dirty="0"/>
          </a:p>
          <a:p>
            <a:r>
              <a:rPr lang="en-US" sz="2000" b="1" dirty="0" err="1"/>
              <a:t>output.close</a:t>
            </a:r>
            <a:r>
              <a:rPr lang="en-US" sz="20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0747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764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The Writer class is the base class for all Writer's in the Java IO API.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 Writer is like an </a:t>
            </a:r>
            <a:r>
              <a:rPr lang="en-US" sz="2000" dirty="0" err="1"/>
              <a:t>OutputStream</a:t>
            </a:r>
            <a:r>
              <a:rPr lang="en-US" sz="2000" dirty="0"/>
              <a:t> except that it is character based rather than byte based.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In other words, a Writer is intended for writing text, whereas an </a:t>
            </a:r>
            <a:r>
              <a:rPr lang="en-US" sz="2000" dirty="0" err="1"/>
              <a:t>OutputStream</a:t>
            </a:r>
            <a:r>
              <a:rPr lang="en-US" sz="2000" dirty="0"/>
              <a:t> is intended for writing raw bytes.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Writer:</a:t>
            </a:r>
          </a:p>
        </p:txBody>
      </p:sp>
    </p:spTree>
    <p:extLst>
      <p:ext uri="{BB962C8B-B14F-4D97-AF65-F5344CB8AC3E}">
        <p14:creationId xmlns:p14="http://schemas.microsoft.com/office/powerpoint/2010/main" val="410637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16002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FileWriter</a:t>
            </a:r>
            <a:r>
              <a:rPr lang="en-US" sz="2400" dirty="0"/>
              <a:t> class makes it possible to write a file as a stream of characters.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In that respect it works much like the </a:t>
            </a:r>
            <a:r>
              <a:rPr lang="en-US" sz="2400" dirty="0" err="1"/>
              <a:t>FileOutputStream</a:t>
            </a:r>
            <a:r>
              <a:rPr lang="en-US" sz="2400" dirty="0"/>
              <a:t> except that a </a:t>
            </a:r>
            <a:r>
              <a:rPr lang="en-US" sz="2400" dirty="0" err="1"/>
              <a:t>FileOutputStream</a:t>
            </a:r>
            <a:r>
              <a:rPr lang="en-US" sz="2400" dirty="0"/>
              <a:t> is byte based, whereas a </a:t>
            </a:r>
            <a:r>
              <a:rPr lang="en-US" sz="2400" dirty="0" err="1"/>
              <a:t>FileWriter</a:t>
            </a:r>
            <a:r>
              <a:rPr lang="en-US" sz="2400" dirty="0"/>
              <a:t> is character based.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</a:t>
            </a:r>
            <a:r>
              <a:rPr lang="en-US" sz="2400" dirty="0" err="1"/>
              <a:t>FileWriter</a:t>
            </a:r>
            <a:r>
              <a:rPr lang="en-US" sz="2400" dirty="0"/>
              <a:t> is intended to write text, in other words.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One character may correspond to one or more bytes, depending on the character encoding scheme in use.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626" y="78693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FileWriter</a:t>
            </a:r>
            <a:r>
              <a:rPr lang="en-US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947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//we have open a Writer</a:t>
            </a:r>
          </a:p>
          <a:p>
            <a:r>
              <a:rPr lang="en-US" sz="2400" b="1" dirty="0"/>
              <a:t>Writer </a:t>
            </a:r>
            <a:r>
              <a:rPr lang="en-US" sz="2400" b="1" dirty="0" err="1"/>
              <a:t>writer</a:t>
            </a:r>
            <a:r>
              <a:rPr lang="en-US" sz="2400" b="1" dirty="0"/>
              <a:t> = new </a:t>
            </a:r>
            <a:r>
              <a:rPr lang="en-US" sz="2400" b="1" dirty="0" err="1"/>
              <a:t>FileWriter</a:t>
            </a:r>
            <a:r>
              <a:rPr lang="en-US" sz="2400" b="1" dirty="0"/>
              <a:t>("c:\\data\\output.txt");</a:t>
            </a:r>
          </a:p>
          <a:p>
            <a:pPr marL="0" lvl="1"/>
            <a:endParaRPr lang="en-US" sz="2000" dirty="0"/>
          </a:p>
          <a:p>
            <a:pPr marL="0" lvl="1"/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moredata</a:t>
            </a:r>
            <a:r>
              <a:rPr lang="en-US" sz="2000" dirty="0"/>
              <a:t> = </a:t>
            </a:r>
            <a:r>
              <a:rPr lang="en-US" sz="2000" dirty="0" err="1"/>
              <a:t>getMoreData</a:t>
            </a:r>
            <a:r>
              <a:rPr lang="en-US" sz="2000" dirty="0"/>
              <a:t>();</a:t>
            </a:r>
          </a:p>
          <a:p>
            <a:pPr marL="0" lvl="1"/>
            <a:endParaRPr lang="en-US" sz="2400" dirty="0"/>
          </a:p>
          <a:p>
            <a:r>
              <a:rPr lang="en-US" sz="2400" dirty="0"/>
              <a:t>while(</a:t>
            </a:r>
            <a:r>
              <a:rPr lang="en-US" sz="2400" dirty="0" err="1"/>
              <a:t>moreData</a:t>
            </a:r>
            <a:r>
              <a:rPr lang="en-US" sz="2400" dirty="0"/>
              <a:t>) {</a:t>
            </a:r>
          </a:p>
          <a:p>
            <a:r>
              <a:rPr lang="en-US" sz="2400" dirty="0"/>
              <a:t>  String data = </a:t>
            </a:r>
            <a:r>
              <a:rPr lang="en-US" sz="2400" dirty="0" err="1"/>
              <a:t>getMoreData</a:t>
            </a:r>
            <a:r>
              <a:rPr lang="en-US" sz="2400" dirty="0"/>
              <a:t>();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write.write</a:t>
            </a:r>
            <a:r>
              <a:rPr lang="en-US" sz="2400" dirty="0"/>
              <a:t>(data);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// we have closed the Writer</a:t>
            </a:r>
          </a:p>
          <a:p>
            <a:r>
              <a:rPr lang="en-US" sz="2400" b="1" dirty="0" err="1"/>
              <a:t>writer.close</a:t>
            </a:r>
            <a:r>
              <a:rPr lang="en-US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2994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82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BufferedInputStrem</a:t>
            </a:r>
            <a:r>
              <a:rPr lang="en-US" sz="3600" b="1" dirty="0"/>
              <a:t>/ </a:t>
            </a:r>
            <a:r>
              <a:rPr lang="en-US" sz="3600" b="1" dirty="0" err="1"/>
              <a:t>BufferedReader</a:t>
            </a:r>
            <a:r>
              <a:rPr lang="en-US" sz="3600" b="1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BufferedInputStream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class provides buffering to your input streams. Buffering can speed up IO quite a bit.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Rather than read one byte at a time from the network or disk, you read a larger block at a time.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</a:rPr>
              <a:t>BufferedReader</a:t>
            </a:r>
            <a:r>
              <a:rPr lang="en-US" dirty="0"/>
              <a:t> class provides buffering to your Reader's. Buffering can speed up IO quite a bit.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Rather than read one character at a time from the network or disk, you read a larger block at a time.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main difference between </a:t>
            </a:r>
            <a:r>
              <a:rPr lang="en-US" b="1" dirty="0" err="1">
                <a:solidFill>
                  <a:schemeClr val="tx2"/>
                </a:solidFill>
              </a:rPr>
              <a:t>BufferedReader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BufferedInputStream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that Reader's work on characters (text), </a:t>
            </a:r>
            <a:r>
              <a:rPr lang="en-US" dirty="0" err="1"/>
              <a:t>wheres</a:t>
            </a:r>
            <a:r>
              <a:rPr lang="en-US" dirty="0"/>
              <a:t> </a:t>
            </a:r>
            <a:r>
              <a:rPr lang="en-US" dirty="0" err="1"/>
              <a:t>InputStream's</a:t>
            </a:r>
            <a:r>
              <a:rPr lang="en-US" dirty="0"/>
              <a:t> works on raw bytes.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readLine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408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004811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Reader input = new </a:t>
            </a:r>
            <a:r>
              <a:rPr lang="en-US" sz="2400" dirty="0" err="1">
                <a:solidFill>
                  <a:srgbClr val="0070C0"/>
                </a:solidFill>
              </a:rPr>
              <a:t>BufferedReader</a:t>
            </a:r>
            <a:r>
              <a:rPr lang="en-US" sz="2400" dirty="0">
                <a:solidFill>
                  <a:srgbClr val="0070C0"/>
                </a:solidFill>
              </a:rPr>
              <a:t>( new 						</a:t>
            </a:r>
            <a:r>
              <a:rPr lang="en-US" sz="2400" dirty="0" err="1">
                <a:solidFill>
                  <a:srgbClr val="0070C0"/>
                </a:solidFill>
              </a:rPr>
              <a:t>FileReader</a:t>
            </a:r>
            <a:r>
              <a:rPr lang="en-US" sz="2400" dirty="0">
                <a:solidFill>
                  <a:srgbClr val="0070C0"/>
                </a:solidFill>
              </a:rPr>
              <a:t>("c:\\data\\input-file.txt"));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038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InputStream</a:t>
            </a:r>
            <a:r>
              <a:rPr lang="en-US" sz="2400" dirty="0">
                <a:solidFill>
                  <a:srgbClr val="FF0000"/>
                </a:solidFill>
              </a:rPr>
              <a:t> input = new </a:t>
            </a:r>
            <a:r>
              <a:rPr lang="en-US" sz="2400" dirty="0" err="1">
                <a:solidFill>
                  <a:srgbClr val="FF0000"/>
                </a:solidFill>
              </a:rPr>
              <a:t>BufferedInputStream</a:t>
            </a:r>
            <a:r>
              <a:rPr lang="en-US" sz="2400" dirty="0">
                <a:solidFill>
                  <a:srgbClr val="FF0000"/>
                </a:solidFill>
              </a:rPr>
              <a:t>( new 					</a:t>
            </a:r>
            <a:r>
              <a:rPr lang="en-US" sz="2400" dirty="0" err="1">
                <a:solidFill>
                  <a:srgbClr val="FF0000"/>
                </a:solidFill>
              </a:rPr>
              <a:t>FileInputStream</a:t>
            </a:r>
            <a:r>
              <a:rPr lang="en-US" sz="2400" dirty="0">
                <a:solidFill>
                  <a:srgbClr val="FF0000"/>
                </a:solidFill>
              </a:rPr>
              <a:t>("c:\\data\\input-file.txt"));</a:t>
            </a:r>
          </a:p>
        </p:txBody>
      </p:sp>
    </p:spTree>
    <p:extLst>
      <p:ext uri="{BB962C8B-B14F-4D97-AF65-F5344CB8AC3E}">
        <p14:creationId xmlns:p14="http://schemas.microsoft.com/office/powerpoint/2010/main" val="157683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786939"/>
            <a:ext cx="821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BufferedOutputStrem</a:t>
            </a:r>
            <a:r>
              <a:rPr lang="en-US" sz="3600" b="1" dirty="0"/>
              <a:t>/ </a:t>
            </a:r>
            <a:r>
              <a:rPr lang="en-US" sz="3600" b="1" dirty="0" err="1"/>
              <a:t>BufferedWriter</a:t>
            </a:r>
            <a:r>
              <a:rPr lang="en-US" sz="3600" b="1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BufferedOutputStream</a:t>
            </a:r>
            <a:r>
              <a:rPr lang="en-US" dirty="0"/>
              <a:t> class provides buffering to your output streams. Buffering can speed up IO quite a bit.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Rather than write one byte at a time to the network or disk, you write a larger block at a time.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BufferedWriter</a:t>
            </a:r>
            <a:r>
              <a:rPr lang="en-US" dirty="0"/>
              <a:t> class provides buffering to your Writer's. Buffering can speed up IO quite a bit.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Rather than write one character at a time to the network or disk, you write a larger block at a time.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writeLine</a:t>
            </a:r>
            <a:r>
              <a:rPr lang="en-US" dirty="0"/>
              <a:t>();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flush();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7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76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OutputStream</a:t>
            </a:r>
            <a:r>
              <a:rPr lang="en-US" sz="2400" dirty="0">
                <a:solidFill>
                  <a:srgbClr val="0070C0"/>
                </a:solidFill>
              </a:rPr>
              <a:t> output = new </a:t>
            </a:r>
            <a:r>
              <a:rPr lang="en-US" sz="2400" dirty="0" err="1">
                <a:solidFill>
                  <a:srgbClr val="0070C0"/>
                </a:solidFill>
              </a:rPr>
              <a:t>BufferedOutputStream</a:t>
            </a:r>
            <a:r>
              <a:rPr lang="en-US" sz="2400" dirty="0">
                <a:solidFill>
                  <a:srgbClr val="0070C0"/>
                </a:solidFill>
              </a:rPr>
              <a:t>( new 		</a:t>
            </a:r>
            <a:r>
              <a:rPr lang="en-US" sz="2400" dirty="0" err="1">
                <a:solidFill>
                  <a:srgbClr val="0070C0"/>
                </a:solidFill>
              </a:rPr>
              <a:t>FileOutputStream</a:t>
            </a:r>
            <a:r>
              <a:rPr lang="en-US" sz="2400" dirty="0">
                <a:solidFill>
                  <a:srgbClr val="0070C0"/>
                </a:solidFill>
              </a:rPr>
              <a:t>("c:\\data\\output-file.txt"));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5814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Writer </a:t>
            </a:r>
            <a:r>
              <a:rPr lang="en-US" sz="2800" dirty="0" err="1">
                <a:solidFill>
                  <a:srgbClr val="FF0000"/>
                </a:solidFill>
              </a:rPr>
              <a:t>writer</a:t>
            </a:r>
            <a:r>
              <a:rPr lang="en-US" sz="2800" dirty="0">
                <a:solidFill>
                  <a:srgbClr val="FF0000"/>
                </a:solidFill>
              </a:rPr>
              <a:t> = new </a:t>
            </a:r>
            <a:r>
              <a:rPr lang="en-US" sz="2800" dirty="0" err="1">
                <a:solidFill>
                  <a:srgbClr val="FF0000"/>
                </a:solidFill>
              </a:rPr>
              <a:t>BufferedWriter</a:t>
            </a:r>
            <a:r>
              <a:rPr lang="en-US" sz="2800" dirty="0">
                <a:solidFill>
                  <a:srgbClr val="FF0000"/>
                </a:solidFill>
              </a:rPr>
              <a:t>( new 					</a:t>
            </a:r>
            <a:r>
              <a:rPr lang="en-US" sz="2800" dirty="0" err="1">
                <a:solidFill>
                  <a:srgbClr val="FF0000"/>
                </a:solidFill>
              </a:rPr>
              <a:t>FileWriter</a:t>
            </a:r>
            <a:r>
              <a:rPr lang="en-US" sz="2800" dirty="0">
                <a:solidFill>
                  <a:srgbClr val="FF0000"/>
                </a:solidFill>
              </a:rPr>
              <a:t>("c:\\data\\output-file.txt"));</a:t>
            </a:r>
          </a:p>
        </p:txBody>
      </p:sp>
    </p:spTree>
    <p:extLst>
      <p:ext uri="{BB962C8B-B14F-4D97-AF65-F5344CB8AC3E}">
        <p14:creationId xmlns:p14="http://schemas.microsoft.com/office/powerpoint/2010/main" val="197201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I/O Stream: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i="1" dirty="0"/>
              <a:t>I/O Stream</a:t>
            </a:r>
            <a:r>
              <a:rPr lang="en-US" sz="2400" dirty="0"/>
              <a:t> represents an input source or an output destination (sequence of data).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stream can represent different kinds of sources and destinations, including disk files, devices, other programs, and memory arrays.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Streams support many different kinds of data, including simple bytes, primitive data types, characters, and objects.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Some streams simply pass on data; others manipulate and transform the data in useful ways.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51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Stream: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133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program uses an </a:t>
            </a:r>
            <a:r>
              <a:rPr lang="en-US" sz="2400" b="1" i="1" dirty="0">
                <a:solidFill>
                  <a:srgbClr val="FF0000"/>
                </a:solidFill>
              </a:rPr>
              <a:t>input stream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read data from a source, </a:t>
            </a:r>
            <a:r>
              <a:rPr lang="en-US" sz="2400" dirty="0">
                <a:solidFill>
                  <a:srgbClr val="FF0000"/>
                </a:solidFill>
              </a:rPr>
              <a:t>one item at a time</a:t>
            </a:r>
            <a:r>
              <a:rPr lang="en-US" sz="2400" dirty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943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1143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 Stream: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A program uses an </a:t>
            </a:r>
            <a:r>
              <a:rPr lang="en-US" sz="2400" b="1" i="1" dirty="0">
                <a:solidFill>
                  <a:srgbClr val="FF0000"/>
                </a:solidFill>
              </a:rPr>
              <a:t>output stream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write data to a destination, </a:t>
            </a:r>
            <a:r>
              <a:rPr lang="en-US" sz="2400" dirty="0">
                <a:solidFill>
                  <a:srgbClr val="FF0000"/>
                </a:solidFill>
              </a:rPr>
              <a:t>one item at a time</a:t>
            </a:r>
            <a:r>
              <a:rPr lang="en-US" sz="2400" dirty="0"/>
              <a:t>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AutoShape 4" descr="Reading information into a program."/>
          <p:cNvSpPr>
            <a:spLocks noChangeAspect="1" noChangeArrowheads="1"/>
          </p:cNvSpPr>
          <p:nvPr/>
        </p:nvSpPr>
        <p:spPr bwMode="auto">
          <a:xfrm>
            <a:off x="155575" y="-708025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4" y="2971800"/>
            <a:ext cx="55149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1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811437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Byte Streams &amp; Character Streams: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76399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Byte Streams:</a:t>
            </a:r>
          </a:p>
          <a:p>
            <a:endParaRPr lang="en-US" sz="2000" dirty="0"/>
          </a:p>
          <a:p>
            <a:r>
              <a:rPr lang="en-US" sz="2000" dirty="0"/>
              <a:t>Streams that input and output bytes to a file.</a:t>
            </a:r>
          </a:p>
          <a:p>
            <a:endParaRPr lang="en-US" sz="2000" dirty="0"/>
          </a:p>
          <a:p>
            <a:r>
              <a:rPr lang="en-US" sz="2000" dirty="0"/>
              <a:t>Binary Files: Files that are created using byte based streams are called as, Binary Files.</a:t>
            </a:r>
          </a:p>
          <a:p>
            <a:endParaRPr lang="en-US" sz="2000" dirty="0"/>
          </a:p>
          <a:p>
            <a:r>
              <a:rPr lang="en-US" sz="2400" b="1" dirty="0"/>
              <a:t>Character Streams:</a:t>
            </a:r>
          </a:p>
          <a:p>
            <a:endParaRPr lang="en-US" sz="2000" dirty="0"/>
          </a:p>
          <a:p>
            <a:r>
              <a:rPr lang="en-US" sz="2000" dirty="0"/>
              <a:t>Streams that input and output characters to a file.</a:t>
            </a:r>
          </a:p>
          <a:p>
            <a:endParaRPr lang="en-US" sz="2000" dirty="0"/>
          </a:p>
          <a:p>
            <a:r>
              <a:rPr lang="en-US" sz="2000" dirty="0"/>
              <a:t>Text Files: Files that are created using character based streams are called as, Text Files.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073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71500" y="1527566"/>
            <a:ext cx="7696200" cy="990600"/>
            <a:chOff x="609600" y="2362200"/>
            <a:chExt cx="7696200" cy="990600"/>
          </a:xfrm>
        </p:grpSpPr>
        <p:sp>
          <p:nvSpPr>
            <p:cNvPr id="5" name="Rounded Rectangle 4"/>
            <p:cNvSpPr/>
            <p:nvPr/>
          </p:nvSpPr>
          <p:spPr>
            <a:xfrm>
              <a:off x="3352800" y="2362200"/>
              <a:ext cx="2057400" cy="99060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9400" y="2362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" y="2362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100" y="2672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Source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2531565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InputStream</a:t>
              </a:r>
              <a:r>
                <a:rPr lang="en-US" b="1" dirty="0"/>
                <a:t>/ Reader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4650" y="2676971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Destination</a:t>
              </a:r>
            </a:p>
          </p:txBody>
        </p: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>
              <a:off x="2286000" y="28575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6" idx="1"/>
            </p:cNvCxnSpPr>
            <p:nvPr/>
          </p:nvCxnSpPr>
          <p:spPr>
            <a:xfrm>
              <a:off x="5410200" y="2854730"/>
              <a:ext cx="1219200" cy="27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4799" y="4575064"/>
            <a:ext cx="7696200" cy="990600"/>
            <a:chOff x="609600" y="4267200"/>
            <a:chExt cx="7696200" cy="990600"/>
          </a:xfrm>
        </p:grpSpPr>
        <p:sp>
          <p:nvSpPr>
            <p:cNvPr id="22" name="Rounded Rectangle 21"/>
            <p:cNvSpPr/>
            <p:nvPr/>
          </p:nvSpPr>
          <p:spPr>
            <a:xfrm>
              <a:off x="3352800" y="4267200"/>
              <a:ext cx="2057400" cy="99060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9400" y="4267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600" y="4267200"/>
              <a:ext cx="1676400" cy="990600"/>
            </a:xfrm>
            <a:prstGeom prst="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3"/>
              <a:endCxn id="22" idx="1"/>
            </p:cNvCxnSpPr>
            <p:nvPr/>
          </p:nvCxnSpPr>
          <p:spPr>
            <a:xfrm>
              <a:off x="2286000" y="4762500"/>
              <a:ext cx="1066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1"/>
            </p:cNvCxnSpPr>
            <p:nvPr/>
          </p:nvCxnSpPr>
          <p:spPr>
            <a:xfrm>
              <a:off x="5410200" y="4759730"/>
              <a:ext cx="1219200" cy="27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19900" y="457506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Source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4850" y="4596841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Destination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08499" y="476620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OutputStream</a:t>
            </a:r>
            <a:r>
              <a:rPr lang="en-US" b="1" dirty="0"/>
              <a:t>/ Writer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799" y="3105002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</a:t>
            </a:r>
            <a:r>
              <a:rPr lang="en-US" dirty="0" err="1"/>
              <a:t>InputStream</a:t>
            </a:r>
            <a:r>
              <a:rPr lang="en-US" dirty="0"/>
              <a:t> or Reader is linked to a </a:t>
            </a:r>
            <a:r>
              <a:rPr lang="en-US" b="1" dirty="0"/>
              <a:t>source</a:t>
            </a:r>
            <a:r>
              <a:rPr lang="en-US" dirty="0"/>
              <a:t> of data.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 </a:t>
            </a:r>
            <a:r>
              <a:rPr lang="en-US" dirty="0" err="1"/>
              <a:t>OutputStream</a:t>
            </a:r>
            <a:r>
              <a:rPr lang="en-US" dirty="0"/>
              <a:t> or Writer is linked to a </a:t>
            </a:r>
            <a:r>
              <a:rPr lang="en-US" b="1" dirty="0"/>
              <a:t>destination</a:t>
            </a:r>
            <a:r>
              <a:rPr lang="en-US" dirty="0"/>
              <a:t> of data. </a:t>
            </a:r>
          </a:p>
        </p:txBody>
      </p:sp>
    </p:spTree>
    <p:extLst>
      <p:ext uri="{BB962C8B-B14F-4D97-AF65-F5344CB8AC3E}">
        <p14:creationId xmlns:p14="http://schemas.microsoft.com/office/powerpoint/2010/main" val="298824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ava IO Tutorial: Overview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9" t="30418" r="31408" b="7011"/>
          <a:stretch/>
        </p:blipFill>
        <p:spPr>
          <a:xfrm>
            <a:off x="572037" y="914400"/>
            <a:ext cx="8153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8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626" y="1134602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InputStream</a:t>
            </a:r>
            <a:r>
              <a:rPr lang="en-US" sz="3600" b="1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34" y="20574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InputStream</a:t>
            </a:r>
            <a:r>
              <a:rPr lang="en-US" dirty="0"/>
              <a:t> class is the base class of all input streams in the java I/O API.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InputStream's</a:t>
            </a:r>
            <a:r>
              <a:rPr lang="en-US" dirty="0"/>
              <a:t> are used for reading byte based data, one byte at a time.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An </a:t>
            </a:r>
            <a:r>
              <a:rPr lang="en-US" dirty="0" err="1"/>
              <a:t>InputStream</a:t>
            </a:r>
            <a:r>
              <a:rPr lang="en-US" dirty="0"/>
              <a:t> is typically connected to some data source, like a file.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order to use </a:t>
            </a:r>
            <a:r>
              <a:rPr lang="en-US" dirty="0" err="1"/>
              <a:t>InputStrem</a:t>
            </a:r>
            <a:r>
              <a:rPr lang="en-US" dirty="0"/>
              <a:t> in your program you have to import them to your code.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E.g</a:t>
            </a:r>
            <a:r>
              <a:rPr lang="en-US" dirty="0"/>
              <a:t>:  </a:t>
            </a:r>
            <a:r>
              <a:rPr lang="en-US" b="1" dirty="0"/>
              <a:t>import </a:t>
            </a:r>
            <a:r>
              <a:rPr lang="en-US" b="1" dirty="0" err="1"/>
              <a:t>java.io.InputStream</a:t>
            </a:r>
            <a:r>
              <a:rPr lang="en-US" b="1" dirty="0"/>
              <a:t>;</a:t>
            </a:r>
          </a:p>
          <a:p>
            <a:r>
              <a:rPr lang="en-US" b="1" dirty="0"/>
              <a:t>               import </a:t>
            </a:r>
            <a:r>
              <a:rPr lang="en-US" b="1" dirty="0" err="1"/>
              <a:t>java.io.FileInputStream</a:t>
            </a:r>
            <a:r>
              <a:rPr lang="en-US" b="1" dirty="0"/>
              <a:t>;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3381</TotalTime>
  <Words>1451</Words>
  <Application>Microsoft Office PowerPoint</Application>
  <PresentationFormat>On-screen Show (4:3)</PresentationFormat>
  <Paragraphs>191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Candara</vt:lpstr>
      <vt:lpstr>Symbol</vt:lpstr>
      <vt:lpstr>Wingdings</vt:lpstr>
      <vt:lpstr>Waveform</vt:lpstr>
      <vt:lpstr>SE101.3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Mohamed Shafraz</cp:lastModifiedBy>
  <cp:revision>173</cp:revision>
  <dcterms:created xsi:type="dcterms:W3CDTF">2012-10-29T08:55:31Z</dcterms:created>
  <dcterms:modified xsi:type="dcterms:W3CDTF">2022-06-22T10:10:20Z</dcterms:modified>
</cp:coreProperties>
</file>