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3FBC0B-1A0E-4065-BA96-8524EF327EB9}" type="doc">
      <dgm:prSet loTypeId="urn:microsoft.com/office/officeart/2008/layout/LinedList" loCatId="hierarchy" qsTypeId="urn:microsoft.com/office/officeart/2005/8/quickstyle/simple1" qsCatId="simple" csTypeId="urn:microsoft.com/office/officeart/2005/8/colors/accent1_1" csCatId="accent1" phldr="1"/>
      <dgm:spPr/>
    </dgm:pt>
    <dgm:pt modelId="{FB16415B-5C80-478E-BA9E-95B4533AC217}">
      <dgm:prSet phldrT="[Text]"/>
      <dgm:spPr/>
      <dgm:t>
        <a:bodyPr/>
        <a:lstStyle/>
        <a:p>
          <a:r>
            <a:rPr lang="en-US" dirty="0" smtClean="0"/>
            <a:t>Pavan Yadlapalli – Automation Architect (Humana)</a:t>
          </a:r>
        </a:p>
      </dgm:t>
    </dgm:pt>
    <dgm:pt modelId="{BBFF889D-2AAF-4A08-A4D9-6C15E3FA27F7}" type="parTrans" cxnId="{F4524C7F-5B60-4F09-B35E-1EE755D1FBAB}">
      <dgm:prSet/>
      <dgm:spPr/>
      <dgm:t>
        <a:bodyPr/>
        <a:lstStyle/>
        <a:p>
          <a:endParaRPr lang="en-US"/>
        </a:p>
      </dgm:t>
    </dgm:pt>
    <dgm:pt modelId="{CEE85C25-AC56-4417-9CC2-FDD0DBD06E83}" type="sibTrans" cxnId="{F4524C7F-5B60-4F09-B35E-1EE755D1FBAB}">
      <dgm:prSet/>
      <dgm:spPr/>
      <dgm:t>
        <a:bodyPr/>
        <a:lstStyle/>
        <a:p>
          <a:endParaRPr lang="en-US"/>
        </a:p>
      </dgm:t>
    </dgm:pt>
    <dgm:pt modelId="{0A30E5C9-FA61-4A62-957C-3823DD329B53}">
      <dgm:prSet phldrT="[Text]"/>
      <dgm:spPr/>
      <dgm:t>
        <a:bodyPr/>
        <a:lstStyle/>
        <a:p>
          <a:r>
            <a:rPr lang="en-US" dirty="0" smtClean="0"/>
            <a:t>Parallel programming on Super Computers</a:t>
          </a:r>
        </a:p>
      </dgm:t>
    </dgm:pt>
    <dgm:pt modelId="{D7D8D8D2-54E7-4CB7-9B87-21CA1449DA8C}" type="parTrans" cxnId="{BA59DABF-EC58-405A-A317-EEDC7ECCDA4E}">
      <dgm:prSet/>
      <dgm:spPr/>
      <dgm:t>
        <a:bodyPr/>
        <a:lstStyle/>
        <a:p>
          <a:endParaRPr lang="en-US"/>
        </a:p>
      </dgm:t>
    </dgm:pt>
    <dgm:pt modelId="{3DF04ED1-9474-4599-BA6A-8AF7017CCDC1}" type="sibTrans" cxnId="{BA59DABF-EC58-405A-A317-EEDC7ECCDA4E}">
      <dgm:prSet/>
      <dgm:spPr/>
      <dgm:t>
        <a:bodyPr/>
        <a:lstStyle/>
        <a:p>
          <a:endParaRPr lang="en-US"/>
        </a:p>
      </dgm:t>
    </dgm:pt>
    <dgm:pt modelId="{27AFF72E-5509-4D34-9AB7-AD9E025911C7}">
      <dgm:prSet phldrT="[Text]"/>
      <dgm:spPr/>
      <dgm:t>
        <a:bodyPr/>
        <a:lstStyle/>
        <a:p>
          <a:r>
            <a:rPr lang="en-US" dirty="0" smtClean="0"/>
            <a:t>Telecom Integrations (C, C++, JSP)</a:t>
          </a:r>
          <a:endParaRPr lang="en-US" dirty="0"/>
        </a:p>
      </dgm:t>
    </dgm:pt>
    <dgm:pt modelId="{280E6D93-A167-4A20-B2B0-946C06042AA3}" type="parTrans" cxnId="{AB8A74F9-0275-4DCA-A12B-0C8C45DC7E19}">
      <dgm:prSet/>
      <dgm:spPr/>
      <dgm:t>
        <a:bodyPr/>
        <a:lstStyle/>
        <a:p>
          <a:endParaRPr lang="en-US"/>
        </a:p>
      </dgm:t>
    </dgm:pt>
    <dgm:pt modelId="{50C33AB0-43D6-4A25-A57A-074C84E8FD7A}" type="sibTrans" cxnId="{AB8A74F9-0275-4DCA-A12B-0C8C45DC7E19}">
      <dgm:prSet/>
      <dgm:spPr/>
      <dgm:t>
        <a:bodyPr/>
        <a:lstStyle/>
        <a:p>
          <a:endParaRPr lang="en-US"/>
        </a:p>
      </dgm:t>
    </dgm:pt>
    <dgm:pt modelId="{D4D79272-7EFD-42B5-A78A-270F49862A29}">
      <dgm:prSet phldrT="[Text]"/>
      <dgm:spPr/>
      <dgm:t>
        <a:bodyPr/>
        <a:lstStyle/>
        <a:p>
          <a:r>
            <a:rPr lang="en-US" dirty="0" smtClean="0"/>
            <a:t>Developer, Automation, </a:t>
          </a:r>
          <a:r>
            <a:rPr lang="en-US" dirty="0" err="1" smtClean="0"/>
            <a:t>devops</a:t>
          </a:r>
          <a:r>
            <a:rPr lang="en-US" dirty="0" smtClean="0"/>
            <a:t>, Cloud Native</a:t>
          </a:r>
          <a:endParaRPr lang="en-US" dirty="0"/>
        </a:p>
      </dgm:t>
    </dgm:pt>
    <dgm:pt modelId="{DC4A4669-0CA9-4657-8ECA-E09853DE9D5B}" type="parTrans" cxnId="{89612850-8DB1-47A9-A856-0C69947C2B03}">
      <dgm:prSet/>
      <dgm:spPr/>
      <dgm:t>
        <a:bodyPr/>
        <a:lstStyle/>
        <a:p>
          <a:endParaRPr lang="en-US"/>
        </a:p>
      </dgm:t>
    </dgm:pt>
    <dgm:pt modelId="{B9E1D2AF-3B12-410A-9ACE-4992D8E02490}" type="sibTrans" cxnId="{89612850-8DB1-47A9-A856-0C69947C2B03}">
      <dgm:prSet/>
      <dgm:spPr/>
      <dgm:t>
        <a:bodyPr/>
        <a:lstStyle/>
        <a:p>
          <a:endParaRPr lang="en-US"/>
        </a:p>
      </dgm:t>
    </dgm:pt>
    <dgm:pt modelId="{E96304F0-5F91-4748-AE5E-80F8C95AD84B}" type="pres">
      <dgm:prSet presAssocID="{123FBC0B-1A0E-4065-BA96-8524EF327EB9}" presName="vert0" presStyleCnt="0">
        <dgm:presLayoutVars>
          <dgm:dir/>
          <dgm:animOne val="branch"/>
          <dgm:animLvl val="lvl"/>
        </dgm:presLayoutVars>
      </dgm:prSet>
      <dgm:spPr/>
    </dgm:pt>
    <dgm:pt modelId="{398EE177-F049-49CF-961F-D1FE8EE5763B}" type="pres">
      <dgm:prSet presAssocID="{FB16415B-5C80-478E-BA9E-95B4533AC217}" presName="thickLine" presStyleLbl="alignNode1" presStyleIdx="0" presStyleCnt="4"/>
      <dgm:spPr/>
    </dgm:pt>
    <dgm:pt modelId="{DB6F6BAE-58FF-4B47-9105-E0D9DE9070B9}" type="pres">
      <dgm:prSet presAssocID="{FB16415B-5C80-478E-BA9E-95B4533AC217}" presName="horz1" presStyleCnt="0"/>
      <dgm:spPr/>
    </dgm:pt>
    <dgm:pt modelId="{A6F578AC-8499-4F76-864A-2216E3B17099}" type="pres">
      <dgm:prSet presAssocID="{FB16415B-5C80-478E-BA9E-95B4533AC217}" presName="tx1" presStyleLbl="revTx" presStyleIdx="0" presStyleCnt="4"/>
      <dgm:spPr/>
      <dgm:t>
        <a:bodyPr/>
        <a:lstStyle/>
        <a:p>
          <a:endParaRPr lang="en-US"/>
        </a:p>
      </dgm:t>
    </dgm:pt>
    <dgm:pt modelId="{10DFA5C4-1B32-49AB-B28C-35DEAD37885A}" type="pres">
      <dgm:prSet presAssocID="{FB16415B-5C80-478E-BA9E-95B4533AC217}" presName="vert1" presStyleCnt="0"/>
      <dgm:spPr/>
    </dgm:pt>
    <dgm:pt modelId="{44794EA5-FF8D-4B05-9427-CE49CC86704C}" type="pres">
      <dgm:prSet presAssocID="{0A30E5C9-FA61-4A62-957C-3823DD329B53}" presName="thickLine" presStyleLbl="alignNode1" presStyleIdx="1" presStyleCnt="4"/>
      <dgm:spPr/>
    </dgm:pt>
    <dgm:pt modelId="{B5DDBC9E-CB1E-4A96-AC84-7A091A3C1FB2}" type="pres">
      <dgm:prSet presAssocID="{0A30E5C9-FA61-4A62-957C-3823DD329B53}" presName="horz1" presStyleCnt="0"/>
      <dgm:spPr/>
    </dgm:pt>
    <dgm:pt modelId="{39A0F81E-0CD9-40FC-B7C9-DBF304750A83}" type="pres">
      <dgm:prSet presAssocID="{0A30E5C9-FA61-4A62-957C-3823DD329B53}" presName="tx1" presStyleLbl="revTx" presStyleIdx="1" presStyleCnt="4"/>
      <dgm:spPr/>
      <dgm:t>
        <a:bodyPr/>
        <a:lstStyle/>
        <a:p>
          <a:endParaRPr lang="en-US"/>
        </a:p>
      </dgm:t>
    </dgm:pt>
    <dgm:pt modelId="{A6AFA622-C8A4-4E56-A0DE-51D99A590916}" type="pres">
      <dgm:prSet presAssocID="{0A30E5C9-FA61-4A62-957C-3823DD329B53}" presName="vert1" presStyleCnt="0"/>
      <dgm:spPr/>
    </dgm:pt>
    <dgm:pt modelId="{781EA1DA-72F0-4B96-85FD-E114BA88439D}" type="pres">
      <dgm:prSet presAssocID="{27AFF72E-5509-4D34-9AB7-AD9E025911C7}" presName="thickLine" presStyleLbl="alignNode1" presStyleIdx="2" presStyleCnt="4"/>
      <dgm:spPr/>
    </dgm:pt>
    <dgm:pt modelId="{BD9A3A33-7435-40D5-9C12-7418566B5DBB}" type="pres">
      <dgm:prSet presAssocID="{27AFF72E-5509-4D34-9AB7-AD9E025911C7}" presName="horz1" presStyleCnt="0"/>
      <dgm:spPr/>
    </dgm:pt>
    <dgm:pt modelId="{A979BF85-F2AB-4A44-B874-DEF0B0B111A7}" type="pres">
      <dgm:prSet presAssocID="{27AFF72E-5509-4D34-9AB7-AD9E025911C7}" presName="tx1" presStyleLbl="revTx" presStyleIdx="2" presStyleCnt="4"/>
      <dgm:spPr/>
      <dgm:t>
        <a:bodyPr/>
        <a:lstStyle/>
        <a:p>
          <a:endParaRPr lang="en-US"/>
        </a:p>
      </dgm:t>
    </dgm:pt>
    <dgm:pt modelId="{6270C2F7-8882-4C07-ABD5-7FD241D7153A}" type="pres">
      <dgm:prSet presAssocID="{27AFF72E-5509-4D34-9AB7-AD9E025911C7}" presName="vert1" presStyleCnt="0"/>
      <dgm:spPr/>
    </dgm:pt>
    <dgm:pt modelId="{ED6220D3-2080-4BE7-ABBE-DD552037F273}" type="pres">
      <dgm:prSet presAssocID="{D4D79272-7EFD-42B5-A78A-270F49862A29}" presName="thickLine" presStyleLbl="alignNode1" presStyleIdx="3" presStyleCnt="4"/>
      <dgm:spPr/>
    </dgm:pt>
    <dgm:pt modelId="{72BBDD4B-439A-4B3C-896C-449BD11FE4A4}" type="pres">
      <dgm:prSet presAssocID="{D4D79272-7EFD-42B5-A78A-270F49862A29}" presName="horz1" presStyleCnt="0"/>
      <dgm:spPr/>
    </dgm:pt>
    <dgm:pt modelId="{2AFBF27F-C907-4F1F-ADAA-602827AED45C}" type="pres">
      <dgm:prSet presAssocID="{D4D79272-7EFD-42B5-A78A-270F49862A29}" presName="tx1" presStyleLbl="revTx" presStyleIdx="3" presStyleCnt="4"/>
      <dgm:spPr/>
      <dgm:t>
        <a:bodyPr/>
        <a:lstStyle/>
        <a:p>
          <a:endParaRPr lang="en-US"/>
        </a:p>
      </dgm:t>
    </dgm:pt>
    <dgm:pt modelId="{1267BB53-7621-4B98-B7B4-900B6F1BA3A4}" type="pres">
      <dgm:prSet presAssocID="{D4D79272-7EFD-42B5-A78A-270F49862A29}" presName="vert1" presStyleCnt="0"/>
      <dgm:spPr/>
    </dgm:pt>
  </dgm:ptLst>
  <dgm:cxnLst>
    <dgm:cxn modelId="{28153309-778A-408C-A4AC-FE3AB0813007}" type="presOf" srcId="{27AFF72E-5509-4D34-9AB7-AD9E025911C7}" destId="{A979BF85-F2AB-4A44-B874-DEF0B0B111A7}" srcOrd="0" destOrd="0" presId="urn:microsoft.com/office/officeart/2008/layout/LinedList"/>
    <dgm:cxn modelId="{AB8A74F9-0275-4DCA-A12B-0C8C45DC7E19}" srcId="{123FBC0B-1A0E-4065-BA96-8524EF327EB9}" destId="{27AFF72E-5509-4D34-9AB7-AD9E025911C7}" srcOrd="2" destOrd="0" parTransId="{280E6D93-A167-4A20-B2B0-946C06042AA3}" sibTransId="{50C33AB0-43D6-4A25-A57A-074C84E8FD7A}"/>
    <dgm:cxn modelId="{F4524C7F-5B60-4F09-B35E-1EE755D1FBAB}" srcId="{123FBC0B-1A0E-4065-BA96-8524EF327EB9}" destId="{FB16415B-5C80-478E-BA9E-95B4533AC217}" srcOrd="0" destOrd="0" parTransId="{BBFF889D-2AAF-4A08-A4D9-6C15E3FA27F7}" sibTransId="{CEE85C25-AC56-4417-9CC2-FDD0DBD06E83}"/>
    <dgm:cxn modelId="{E9ED992B-FD2C-4FE6-82DB-2604B03FF75C}" type="presOf" srcId="{0A30E5C9-FA61-4A62-957C-3823DD329B53}" destId="{39A0F81E-0CD9-40FC-B7C9-DBF304750A83}" srcOrd="0" destOrd="0" presId="urn:microsoft.com/office/officeart/2008/layout/LinedList"/>
    <dgm:cxn modelId="{BA59DABF-EC58-405A-A317-EEDC7ECCDA4E}" srcId="{123FBC0B-1A0E-4065-BA96-8524EF327EB9}" destId="{0A30E5C9-FA61-4A62-957C-3823DD329B53}" srcOrd="1" destOrd="0" parTransId="{D7D8D8D2-54E7-4CB7-9B87-21CA1449DA8C}" sibTransId="{3DF04ED1-9474-4599-BA6A-8AF7017CCDC1}"/>
    <dgm:cxn modelId="{0DE25701-A4CA-4100-8C45-9267C467195A}" type="presOf" srcId="{FB16415B-5C80-478E-BA9E-95B4533AC217}" destId="{A6F578AC-8499-4F76-864A-2216E3B17099}" srcOrd="0" destOrd="0" presId="urn:microsoft.com/office/officeart/2008/layout/LinedList"/>
    <dgm:cxn modelId="{89612850-8DB1-47A9-A856-0C69947C2B03}" srcId="{123FBC0B-1A0E-4065-BA96-8524EF327EB9}" destId="{D4D79272-7EFD-42B5-A78A-270F49862A29}" srcOrd="3" destOrd="0" parTransId="{DC4A4669-0CA9-4657-8ECA-E09853DE9D5B}" sibTransId="{B9E1D2AF-3B12-410A-9ACE-4992D8E02490}"/>
    <dgm:cxn modelId="{8405734A-A669-41E7-A39C-F3F50D4945BF}" type="presOf" srcId="{123FBC0B-1A0E-4065-BA96-8524EF327EB9}" destId="{E96304F0-5F91-4748-AE5E-80F8C95AD84B}" srcOrd="0" destOrd="0" presId="urn:microsoft.com/office/officeart/2008/layout/LinedList"/>
    <dgm:cxn modelId="{08F4DC23-946C-4203-84FF-F9DA4128375A}" type="presOf" srcId="{D4D79272-7EFD-42B5-A78A-270F49862A29}" destId="{2AFBF27F-C907-4F1F-ADAA-602827AED45C}" srcOrd="0" destOrd="0" presId="urn:microsoft.com/office/officeart/2008/layout/LinedList"/>
    <dgm:cxn modelId="{1EE89460-2B0E-4786-968E-65C05FFFF1ED}" type="presParOf" srcId="{E96304F0-5F91-4748-AE5E-80F8C95AD84B}" destId="{398EE177-F049-49CF-961F-D1FE8EE5763B}" srcOrd="0" destOrd="0" presId="urn:microsoft.com/office/officeart/2008/layout/LinedList"/>
    <dgm:cxn modelId="{B3780566-6A28-4353-9CDF-60C716662D37}" type="presParOf" srcId="{E96304F0-5F91-4748-AE5E-80F8C95AD84B}" destId="{DB6F6BAE-58FF-4B47-9105-E0D9DE9070B9}" srcOrd="1" destOrd="0" presId="urn:microsoft.com/office/officeart/2008/layout/LinedList"/>
    <dgm:cxn modelId="{E7D5ED1E-F604-4305-908C-BAAD3CB9D6A1}" type="presParOf" srcId="{DB6F6BAE-58FF-4B47-9105-E0D9DE9070B9}" destId="{A6F578AC-8499-4F76-864A-2216E3B17099}" srcOrd="0" destOrd="0" presId="urn:microsoft.com/office/officeart/2008/layout/LinedList"/>
    <dgm:cxn modelId="{3D9076A4-F180-4078-A108-B41A50BD43E5}" type="presParOf" srcId="{DB6F6BAE-58FF-4B47-9105-E0D9DE9070B9}" destId="{10DFA5C4-1B32-49AB-B28C-35DEAD37885A}" srcOrd="1" destOrd="0" presId="urn:microsoft.com/office/officeart/2008/layout/LinedList"/>
    <dgm:cxn modelId="{EC1A4932-EA89-4D11-ADDF-521D65770697}" type="presParOf" srcId="{E96304F0-5F91-4748-AE5E-80F8C95AD84B}" destId="{44794EA5-FF8D-4B05-9427-CE49CC86704C}" srcOrd="2" destOrd="0" presId="urn:microsoft.com/office/officeart/2008/layout/LinedList"/>
    <dgm:cxn modelId="{76D531D5-D461-446B-9B54-B8401FDBB69F}" type="presParOf" srcId="{E96304F0-5F91-4748-AE5E-80F8C95AD84B}" destId="{B5DDBC9E-CB1E-4A96-AC84-7A091A3C1FB2}" srcOrd="3" destOrd="0" presId="urn:microsoft.com/office/officeart/2008/layout/LinedList"/>
    <dgm:cxn modelId="{79128EBD-45DD-44ED-9C2F-DB0BF470D9E6}" type="presParOf" srcId="{B5DDBC9E-CB1E-4A96-AC84-7A091A3C1FB2}" destId="{39A0F81E-0CD9-40FC-B7C9-DBF304750A83}" srcOrd="0" destOrd="0" presId="urn:microsoft.com/office/officeart/2008/layout/LinedList"/>
    <dgm:cxn modelId="{5C345442-8284-438C-9609-E16659F94604}" type="presParOf" srcId="{B5DDBC9E-CB1E-4A96-AC84-7A091A3C1FB2}" destId="{A6AFA622-C8A4-4E56-A0DE-51D99A590916}" srcOrd="1" destOrd="0" presId="urn:microsoft.com/office/officeart/2008/layout/LinedList"/>
    <dgm:cxn modelId="{6CCE5559-FFF1-436F-A3BC-30D62A4DDE67}" type="presParOf" srcId="{E96304F0-5F91-4748-AE5E-80F8C95AD84B}" destId="{781EA1DA-72F0-4B96-85FD-E114BA88439D}" srcOrd="4" destOrd="0" presId="urn:microsoft.com/office/officeart/2008/layout/LinedList"/>
    <dgm:cxn modelId="{417E52C0-FEDA-43BA-A883-180069DA4E44}" type="presParOf" srcId="{E96304F0-5F91-4748-AE5E-80F8C95AD84B}" destId="{BD9A3A33-7435-40D5-9C12-7418566B5DBB}" srcOrd="5" destOrd="0" presId="urn:microsoft.com/office/officeart/2008/layout/LinedList"/>
    <dgm:cxn modelId="{3B507839-1BED-4CD4-B407-6781B215741E}" type="presParOf" srcId="{BD9A3A33-7435-40D5-9C12-7418566B5DBB}" destId="{A979BF85-F2AB-4A44-B874-DEF0B0B111A7}" srcOrd="0" destOrd="0" presId="urn:microsoft.com/office/officeart/2008/layout/LinedList"/>
    <dgm:cxn modelId="{D06AE977-C3B0-4443-B8F4-CE4F6805C8BB}" type="presParOf" srcId="{BD9A3A33-7435-40D5-9C12-7418566B5DBB}" destId="{6270C2F7-8882-4C07-ABD5-7FD241D7153A}" srcOrd="1" destOrd="0" presId="urn:microsoft.com/office/officeart/2008/layout/LinedList"/>
    <dgm:cxn modelId="{A5AB9614-BE6F-4625-B773-4F213E18A301}" type="presParOf" srcId="{E96304F0-5F91-4748-AE5E-80F8C95AD84B}" destId="{ED6220D3-2080-4BE7-ABBE-DD552037F273}" srcOrd="6" destOrd="0" presId="urn:microsoft.com/office/officeart/2008/layout/LinedList"/>
    <dgm:cxn modelId="{320B793D-DD23-4F16-9AC8-DB4AE275E1E7}" type="presParOf" srcId="{E96304F0-5F91-4748-AE5E-80F8C95AD84B}" destId="{72BBDD4B-439A-4B3C-896C-449BD11FE4A4}" srcOrd="7" destOrd="0" presId="urn:microsoft.com/office/officeart/2008/layout/LinedList"/>
    <dgm:cxn modelId="{14C99A9A-FCBE-4E93-ACF2-FC1016C3CB00}" type="presParOf" srcId="{72BBDD4B-439A-4B3C-896C-449BD11FE4A4}" destId="{2AFBF27F-C907-4F1F-ADAA-602827AED45C}" srcOrd="0" destOrd="0" presId="urn:microsoft.com/office/officeart/2008/layout/LinedList"/>
    <dgm:cxn modelId="{B949ADCB-329F-4A2A-A82C-62DB196F57FF}" type="presParOf" srcId="{72BBDD4B-439A-4B3C-896C-449BD11FE4A4}" destId="{1267BB53-7621-4B98-B7B4-900B6F1BA3A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3FBC0B-1A0E-4065-BA96-8524EF327EB9}" type="doc">
      <dgm:prSet loTypeId="urn:microsoft.com/office/officeart/2008/layout/LinedList" loCatId="hierarchy" qsTypeId="urn:microsoft.com/office/officeart/2005/8/quickstyle/simple1" qsCatId="simple" csTypeId="urn:microsoft.com/office/officeart/2005/8/colors/accent1_1" csCatId="accent1" phldr="1"/>
      <dgm:spPr/>
    </dgm:pt>
    <dgm:pt modelId="{FB16415B-5C80-478E-BA9E-95B4533AC217}">
      <dgm:prSet phldrT="[Text]"/>
      <dgm:spPr/>
      <dgm:t>
        <a:bodyPr/>
        <a:lstStyle/>
        <a:p>
          <a:pPr algn="l"/>
          <a:r>
            <a:rPr lang="en-US" dirty="0" smtClean="0"/>
            <a:t>µSvc</a:t>
          </a:r>
        </a:p>
      </dgm:t>
    </dgm:pt>
    <dgm:pt modelId="{BBFF889D-2AAF-4A08-A4D9-6C15E3FA27F7}" type="parTrans" cxnId="{F4524C7F-5B60-4F09-B35E-1EE755D1FBAB}">
      <dgm:prSet/>
      <dgm:spPr/>
      <dgm:t>
        <a:bodyPr/>
        <a:lstStyle/>
        <a:p>
          <a:endParaRPr lang="en-US"/>
        </a:p>
      </dgm:t>
    </dgm:pt>
    <dgm:pt modelId="{CEE85C25-AC56-4417-9CC2-FDD0DBD06E83}" type="sibTrans" cxnId="{F4524C7F-5B60-4F09-B35E-1EE755D1FBAB}">
      <dgm:prSet/>
      <dgm:spPr/>
      <dgm:t>
        <a:bodyPr/>
        <a:lstStyle/>
        <a:p>
          <a:endParaRPr lang="en-US"/>
        </a:p>
      </dgm:t>
    </dgm:pt>
    <dgm:pt modelId="{27AFF72E-5509-4D34-9AB7-AD9E025911C7}">
      <dgm:prSet phldrT="[Text]"/>
      <dgm:spPr/>
      <dgm:t>
        <a:bodyPr/>
        <a:lstStyle/>
        <a:p>
          <a:pPr algn="l"/>
          <a:r>
            <a:rPr lang="en-US" dirty="0" smtClean="0"/>
            <a:t>Sample Application</a:t>
          </a:r>
          <a:endParaRPr lang="en-US" dirty="0"/>
        </a:p>
      </dgm:t>
    </dgm:pt>
    <dgm:pt modelId="{280E6D93-A167-4A20-B2B0-946C06042AA3}" type="parTrans" cxnId="{AB8A74F9-0275-4DCA-A12B-0C8C45DC7E19}">
      <dgm:prSet/>
      <dgm:spPr/>
      <dgm:t>
        <a:bodyPr/>
        <a:lstStyle/>
        <a:p>
          <a:endParaRPr lang="en-US"/>
        </a:p>
      </dgm:t>
    </dgm:pt>
    <dgm:pt modelId="{50C33AB0-43D6-4A25-A57A-074C84E8FD7A}" type="sibTrans" cxnId="{AB8A74F9-0275-4DCA-A12B-0C8C45DC7E19}">
      <dgm:prSet/>
      <dgm:spPr/>
      <dgm:t>
        <a:bodyPr/>
        <a:lstStyle/>
        <a:p>
          <a:endParaRPr lang="en-US"/>
        </a:p>
      </dgm:t>
    </dgm:pt>
    <dgm:pt modelId="{D4D79272-7EFD-42B5-A78A-270F49862A29}">
      <dgm:prSet phldrT="[Text]"/>
      <dgm:spPr/>
      <dgm:t>
        <a:bodyPr/>
        <a:lstStyle/>
        <a:p>
          <a:pPr algn="l"/>
          <a:r>
            <a:rPr lang="en-US" dirty="0" smtClean="0"/>
            <a:t>TDD &amp; BDD implementation on sample apps</a:t>
          </a:r>
          <a:endParaRPr lang="en-US" dirty="0"/>
        </a:p>
      </dgm:t>
    </dgm:pt>
    <dgm:pt modelId="{DC4A4669-0CA9-4657-8ECA-E09853DE9D5B}" type="parTrans" cxnId="{89612850-8DB1-47A9-A856-0C69947C2B03}">
      <dgm:prSet/>
      <dgm:spPr/>
      <dgm:t>
        <a:bodyPr/>
        <a:lstStyle/>
        <a:p>
          <a:endParaRPr lang="en-US"/>
        </a:p>
      </dgm:t>
    </dgm:pt>
    <dgm:pt modelId="{B9E1D2AF-3B12-410A-9ACE-4992D8E02490}" type="sibTrans" cxnId="{89612850-8DB1-47A9-A856-0C69947C2B03}">
      <dgm:prSet/>
      <dgm:spPr/>
      <dgm:t>
        <a:bodyPr/>
        <a:lstStyle/>
        <a:p>
          <a:endParaRPr lang="en-US"/>
        </a:p>
      </dgm:t>
    </dgm:pt>
    <dgm:pt modelId="{CB4C6A3D-48BA-48CB-A390-44BF23ACDD55}">
      <dgm:prSet phldrT="[Text]"/>
      <dgm:spPr/>
      <dgm:t>
        <a:bodyPr/>
        <a:lstStyle/>
        <a:p>
          <a:pPr algn="l"/>
          <a:r>
            <a:rPr lang="en-US" dirty="0" smtClean="0"/>
            <a:t>Testing &amp; Test Automation</a:t>
          </a:r>
          <a:endParaRPr lang="en-US" dirty="0"/>
        </a:p>
      </dgm:t>
    </dgm:pt>
    <dgm:pt modelId="{E75E0035-E88D-47E0-863E-93BEEF2916AF}" type="parTrans" cxnId="{7702B692-DCDA-478A-B87F-C22112EE34F9}">
      <dgm:prSet/>
      <dgm:spPr/>
      <dgm:t>
        <a:bodyPr/>
        <a:lstStyle/>
        <a:p>
          <a:endParaRPr lang="en-US"/>
        </a:p>
      </dgm:t>
    </dgm:pt>
    <dgm:pt modelId="{6C847211-61FB-4A82-AB8F-ABCBE8135A99}" type="sibTrans" cxnId="{7702B692-DCDA-478A-B87F-C22112EE34F9}">
      <dgm:prSet/>
      <dgm:spPr/>
      <dgm:t>
        <a:bodyPr/>
        <a:lstStyle/>
        <a:p>
          <a:endParaRPr lang="en-US"/>
        </a:p>
      </dgm:t>
    </dgm:pt>
    <dgm:pt modelId="{D9CD64B5-D8A6-4BE6-9D7D-FE5C22777C92}">
      <dgm:prSet phldrT="[Text]"/>
      <dgm:spPr/>
      <dgm:t>
        <a:bodyPr/>
        <a:lstStyle/>
        <a:p>
          <a:pPr algn="l"/>
          <a:r>
            <a:rPr lang="en-US" dirty="0" smtClean="0"/>
            <a:t>Levels of testing</a:t>
          </a:r>
          <a:endParaRPr lang="en-US" dirty="0"/>
        </a:p>
      </dgm:t>
    </dgm:pt>
    <dgm:pt modelId="{75A3CA93-7D84-4CE6-A02E-D6FA56F3EB8D}" type="parTrans" cxnId="{7303F1F2-23C9-47A3-8F6A-1C45CAE154DF}">
      <dgm:prSet/>
      <dgm:spPr/>
      <dgm:t>
        <a:bodyPr/>
        <a:lstStyle/>
        <a:p>
          <a:endParaRPr lang="en-US"/>
        </a:p>
      </dgm:t>
    </dgm:pt>
    <dgm:pt modelId="{1DC3A885-B421-4F64-ABC4-FE0F76CD9362}" type="sibTrans" cxnId="{7303F1F2-23C9-47A3-8F6A-1C45CAE154DF}">
      <dgm:prSet/>
      <dgm:spPr/>
      <dgm:t>
        <a:bodyPr/>
        <a:lstStyle/>
        <a:p>
          <a:endParaRPr lang="en-US"/>
        </a:p>
      </dgm:t>
    </dgm:pt>
    <dgm:pt modelId="{994ECD4F-262A-4F00-93E4-7581178B0866}">
      <dgm:prSet phldrT="[Text]"/>
      <dgm:spPr/>
      <dgm:t>
        <a:bodyPr/>
        <a:lstStyle/>
        <a:p>
          <a:pPr algn="l"/>
          <a:r>
            <a:rPr lang="en-US" dirty="0" smtClean="0"/>
            <a:t>Postman</a:t>
          </a:r>
          <a:endParaRPr lang="en-US" dirty="0"/>
        </a:p>
      </dgm:t>
    </dgm:pt>
    <dgm:pt modelId="{015AD70A-61A2-4082-A833-79197276AD18}" type="parTrans" cxnId="{0EB38B6C-4016-474D-AA34-FCD4479373A9}">
      <dgm:prSet/>
      <dgm:spPr/>
      <dgm:t>
        <a:bodyPr/>
        <a:lstStyle/>
        <a:p>
          <a:endParaRPr lang="en-US"/>
        </a:p>
      </dgm:t>
    </dgm:pt>
    <dgm:pt modelId="{0ABD8C6A-C208-4FC3-A800-24EB34E0388F}" type="sibTrans" cxnId="{0EB38B6C-4016-474D-AA34-FCD4479373A9}">
      <dgm:prSet/>
      <dgm:spPr/>
      <dgm:t>
        <a:bodyPr/>
        <a:lstStyle/>
        <a:p>
          <a:endParaRPr lang="en-US"/>
        </a:p>
      </dgm:t>
    </dgm:pt>
    <dgm:pt modelId="{0D1360AB-326A-425C-9F91-1A927EDD9E18}">
      <dgm:prSet phldrT="[Text]"/>
      <dgm:spPr/>
      <dgm:t>
        <a:bodyPr/>
        <a:lstStyle/>
        <a:p>
          <a:pPr algn="l"/>
          <a:r>
            <a:rPr lang="en-US" dirty="0" smtClean="0"/>
            <a:t>Automation &amp; Gates</a:t>
          </a:r>
          <a:endParaRPr lang="en-US" dirty="0"/>
        </a:p>
      </dgm:t>
    </dgm:pt>
    <dgm:pt modelId="{D1BBDE2E-2445-497F-A44B-F802A374C140}" type="parTrans" cxnId="{0373BC38-E6B5-4FE3-9961-3E1C8A538B33}">
      <dgm:prSet/>
      <dgm:spPr/>
      <dgm:t>
        <a:bodyPr/>
        <a:lstStyle/>
        <a:p>
          <a:endParaRPr lang="en-US"/>
        </a:p>
      </dgm:t>
    </dgm:pt>
    <dgm:pt modelId="{03A8E75C-1B97-4E47-9DDF-748E45814794}" type="sibTrans" cxnId="{0373BC38-E6B5-4FE3-9961-3E1C8A538B33}">
      <dgm:prSet/>
      <dgm:spPr/>
      <dgm:t>
        <a:bodyPr/>
        <a:lstStyle/>
        <a:p>
          <a:endParaRPr lang="en-US"/>
        </a:p>
      </dgm:t>
    </dgm:pt>
    <dgm:pt modelId="{E9F835D5-257A-42A7-9318-63C5015A8466}">
      <dgm:prSet phldrT="[Text]"/>
      <dgm:spPr/>
      <dgm:t>
        <a:bodyPr/>
        <a:lstStyle/>
        <a:p>
          <a:pPr algn="l"/>
          <a:r>
            <a:rPr lang="en-US" dirty="0" smtClean="0"/>
            <a:t>References &amp; Links</a:t>
          </a:r>
          <a:endParaRPr lang="en-US" dirty="0"/>
        </a:p>
      </dgm:t>
    </dgm:pt>
    <dgm:pt modelId="{BD03B526-615D-4F89-9F15-A53D01DDDC1C}" type="parTrans" cxnId="{18E1894B-486A-4987-943D-DFDE72830904}">
      <dgm:prSet/>
      <dgm:spPr/>
      <dgm:t>
        <a:bodyPr/>
        <a:lstStyle/>
        <a:p>
          <a:endParaRPr lang="en-US"/>
        </a:p>
      </dgm:t>
    </dgm:pt>
    <dgm:pt modelId="{19ECB3BD-117C-43A0-9A1D-4EEAC2147C4A}" type="sibTrans" cxnId="{18E1894B-486A-4987-943D-DFDE72830904}">
      <dgm:prSet/>
      <dgm:spPr/>
      <dgm:t>
        <a:bodyPr/>
        <a:lstStyle/>
        <a:p>
          <a:endParaRPr lang="en-US"/>
        </a:p>
      </dgm:t>
    </dgm:pt>
    <dgm:pt modelId="{C469372B-6D62-41AD-A2AD-9F455DD5C44E}">
      <dgm:prSet phldrT="[Text]"/>
      <dgm:spPr/>
      <dgm:t>
        <a:bodyPr/>
        <a:lstStyle/>
        <a:p>
          <a:pPr algn="l"/>
          <a:r>
            <a:rPr lang="en-US" dirty="0" smtClean="0"/>
            <a:t>Q&amp;A</a:t>
          </a:r>
          <a:endParaRPr lang="en-US" dirty="0"/>
        </a:p>
      </dgm:t>
    </dgm:pt>
    <dgm:pt modelId="{7A05F234-C748-4E49-B862-AF945FF06E27}" type="parTrans" cxnId="{2E9E8550-4386-44B1-8570-81B8F5E2E08C}">
      <dgm:prSet/>
      <dgm:spPr/>
      <dgm:t>
        <a:bodyPr/>
        <a:lstStyle/>
        <a:p>
          <a:endParaRPr lang="en-US"/>
        </a:p>
      </dgm:t>
    </dgm:pt>
    <dgm:pt modelId="{58E8DF0C-F7AF-4B58-9C7A-7D2AEC651B0E}" type="sibTrans" cxnId="{2E9E8550-4386-44B1-8570-81B8F5E2E08C}">
      <dgm:prSet/>
      <dgm:spPr/>
      <dgm:t>
        <a:bodyPr/>
        <a:lstStyle/>
        <a:p>
          <a:endParaRPr lang="en-US"/>
        </a:p>
      </dgm:t>
    </dgm:pt>
    <dgm:pt modelId="{C49551CA-0DA5-408F-B2C6-667541B68C90}" type="pres">
      <dgm:prSet presAssocID="{123FBC0B-1A0E-4065-BA96-8524EF327EB9}" presName="vert0" presStyleCnt="0">
        <dgm:presLayoutVars>
          <dgm:dir/>
          <dgm:animOne val="branch"/>
          <dgm:animLvl val="lvl"/>
        </dgm:presLayoutVars>
      </dgm:prSet>
      <dgm:spPr/>
    </dgm:pt>
    <dgm:pt modelId="{A7D12C83-0F66-4818-91C0-B504095FD0CF}" type="pres">
      <dgm:prSet presAssocID="{FB16415B-5C80-478E-BA9E-95B4533AC217}" presName="thickLine" presStyleLbl="alignNode1" presStyleIdx="0" presStyleCnt="9"/>
      <dgm:spPr/>
    </dgm:pt>
    <dgm:pt modelId="{A5939325-B9A1-4208-B396-BC35ABB4E864}" type="pres">
      <dgm:prSet presAssocID="{FB16415B-5C80-478E-BA9E-95B4533AC217}" presName="horz1" presStyleCnt="0"/>
      <dgm:spPr/>
    </dgm:pt>
    <dgm:pt modelId="{86837252-41F4-41F0-B7BB-EEB116BA862A}" type="pres">
      <dgm:prSet presAssocID="{FB16415B-5C80-478E-BA9E-95B4533AC217}" presName="tx1" presStyleLbl="revTx" presStyleIdx="0" presStyleCnt="9"/>
      <dgm:spPr/>
      <dgm:t>
        <a:bodyPr/>
        <a:lstStyle/>
        <a:p>
          <a:endParaRPr lang="en-US"/>
        </a:p>
      </dgm:t>
    </dgm:pt>
    <dgm:pt modelId="{BE411731-0E03-48FB-8027-3088EE49D373}" type="pres">
      <dgm:prSet presAssocID="{FB16415B-5C80-478E-BA9E-95B4533AC217}" presName="vert1" presStyleCnt="0"/>
      <dgm:spPr/>
    </dgm:pt>
    <dgm:pt modelId="{D9BBE35D-E3D3-4D19-8BE8-8C991FC2492F}" type="pres">
      <dgm:prSet presAssocID="{CB4C6A3D-48BA-48CB-A390-44BF23ACDD55}" presName="thickLine" presStyleLbl="alignNode1" presStyleIdx="1" presStyleCnt="9"/>
      <dgm:spPr/>
    </dgm:pt>
    <dgm:pt modelId="{DB78B6C8-B462-461F-9077-8430A29F68C8}" type="pres">
      <dgm:prSet presAssocID="{CB4C6A3D-48BA-48CB-A390-44BF23ACDD55}" presName="horz1" presStyleCnt="0"/>
      <dgm:spPr/>
    </dgm:pt>
    <dgm:pt modelId="{A1FB6EE7-2D73-4C22-8CD4-26BB18D3827B}" type="pres">
      <dgm:prSet presAssocID="{CB4C6A3D-48BA-48CB-A390-44BF23ACDD55}" presName="tx1" presStyleLbl="revTx" presStyleIdx="1" presStyleCnt="9"/>
      <dgm:spPr/>
      <dgm:t>
        <a:bodyPr/>
        <a:lstStyle/>
        <a:p>
          <a:endParaRPr lang="en-US"/>
        </a:p>
      </dgm:t>
    </dgm:pt>
    <dgm:pt modelId="{0079AEBD-FE5E-4DF3-B35C-688F86BADA3E}" type="pres">
      <dgm:prSet presAssocID="{CB4C6A3D-48BA-48CB-A390-44BF23ACDD55}" presName="vert1" presStyleCnt="0"/>
      <dgm:spPr/>
    </dgm:pt>
    <dgm:pt modelId="{FE96333E-7FF5-4FF2-A59F-CEBB1CD6FD4C}" type="pres">
      <dgm:prSet presAssocID="{27AFF72E-5509-4D34-9AB7-AD9E025911C7}" presName="thickLine" presStyleLbl="alignNode1" presStyleIdx="2" presStyleCnt="9"/>
      <dgm:spPr/>
    </dgm:pt>
    <dgm:pt modelId="{A3089338-DF3C-44FE-BD4E-D3AC77A0C107}" type="pres">
      <dgm:prSet presAssocID="{27AFF72E-5509-4D34-9AB7-AD9E025911C7}" presName="horz1" presStyleCnt="0"/>
      <dgm:spPr/>
    </dgm:pt>
    <dgm:pt modelId="{B0D3BEB9-B754-448F-8E31-9BB3E6689AB1}" type="pres">
      <dgm:prSet presAssocID="{27AFF72E-5509-4D34-9AB7-AD9E025911C7}" presName="tx1" presStyleLbl="revTx" presStyleIdx="2" presStyleCnt="9"/>
      <dgm:spPr/>
      <dgm:t>
        <a:bodyPr/>
        <a:lstStyle/>
        <a:p>
          <a:endParaRPr lang="en-US"/>
        </a:p>
      </dgm:t>
    </dgm:pt>
    <dgm:pt modelId="{B6BE9DA3-86C3-47D8-86EF-F85043BA9A33}" type="pres">
      <dgm:prSet presAssocID="{27AFF72E-5509-4D34-9AB7-AD9E025911C7}" presName="vert1" presStyleCnt="0"/>
      <dgm:spPr/>
    </dgm:pt>
    <dgm:pt modelId="{57E40EA6-D4FB-4E2B-BDF4-017CEC0AB776}" type="pres">
      <dgm:prSet presAssocID="{D9CD64B5-D8A6-4BE6-9D7D-FE5C22777C92}" presName="thickLine" presStyleLbl="alignNode1" presStyleIdx="3" presStyleCnt="9"/>
      <dgm:spPr/>
    </dgm:pt>
    <dgm:pt modelId="{CBB4C5F1-177F-49F9-87AD-6659DA457752}" type="pres">
      <dgm:prSet presAssocID="{D9CD64B5-D8A6-4BE6-9D7D-FE5C22777C92}" presName="horz1" presStyleCnt="0"/>
      <dgm:spPr/>
    </dgm:pt>
    <dgm:pt modelId="{C2F676C2-48AB-4C3A-9538-D5C5A4B1C369}" type="pres">
      <dgm:prSet presAssocID="{D9CD64B5-D8A6-4BE6-9D7D-FE5C22777C92}" presName="tx1" presStyleLbl="revTx" presStyleIdx="3" presStyleCnt="9"/>
      <dgm:spPr/>
      <dgm:t>
        <a:bodyPr/>
        <a:lstStyle/>
        <a:p>
          <a:endParaRPr lang="en-US"/>
        </a:p>
      </dgm:t>
    </dgm:pt>
    <dgm:pt modelId="{163905E5-716B-469C-A862-BCA27E3E4506}" type="pres">
      <dgm:prSet presAssocID="{D9CD64B5-D8A6-4BE6-9D7D-FE5C22777C92}" presName="vert1" presStyleCnt="0"/>
      <dgm:spPr/>
    </dgm:pt>
    <dgm:pt modelId="{7A59A2AA-DDE3-4195-AC3C-BDEB3CA35A78}" type="pres">
      <dgm:prSet presAssocID="{D4D79272-7EFD-42B5-A78A-270F49862A29}" presName="thickLine" presStyleLbl="alignNode1" presStyleIdx="4" presStyleCnt="9"/>
      <dgm:spPr/>
    </dgm:pt>
    <dgm:pt modelId="{89F7107A-F245-452A-A715-493FFB50A3E3}" type="pres">
      <dgm:prSet presAssocID="{D4D79272-7EFD-42B5-A78A-270F49862A29}" presName="horz1" presStyleCnt="0"/>
      <dgm:spPr/>
    </dgm:pt>
    <dgm:pt modelId="{3CFD44A8-92BD-4193-8540-E73E896409DD}" type="pres">
      <dgm:prSet presAssocID="{D4D79272-7EFD-42B5-A78A-270F49862A29}" presName="tx1" presStyleLbl="revTx" presStyleIdx="4" presStyleCnt="9"/>
      <dgm:spPr/>
      <dgm:t>
        <a:bodyPr/>
        <a:lstStyle/>
        <a:p>
          <a:endParaRPr lang="en-US"/>
        </a:p>
      </dgm:t>
    </dgm:pt>
    <dgm:pt modelId="{7D551003-26CD-4FF7-94F2-08C965A18279}" type="pres">
      <dgm:prSet presAssocID="{D4D79272-7EFD-42B5-A78A-270F49862A29}" presName="vert1" presStyleCnt="0"/>
      <dgm:spPr/>
    </dgm:pt>
    <dgm:pt modelId="{3FF10D36-C408-4AC0-97C4-682F2FE2A4DE}" type="pres">
      <dgm:prSet presAssocID="{994ECD4F-262A-4F00-93E4-7581178B0866}" presName="thickLine" presStyleLbl="alignNode1" presStyleIdx="5" presStyleCnt="9"/>
      <dgm:spPr/>
    </dgm:pt>
    <dgm:pt modelId="{37705A1A-CB1C-4EAB-BC21-FDFCB684C1E5}" type="pres">
      <dgm:prSet presAssocID="{994ECD4F-262A-4F00-93E4-7581178B0866}" presName="horz1" presStyleCnt="0"/>
      <dgm:spPr/>
    </dgm:pt>
    <dgm:pt modelId="{34227379-FDA7-4CD2-9F0C-58E7671C627E}" type="pres">
      <dgm:prSet presAssocID="{994ECD4F-262A-4F00-93E4-7581178B0866}" presName="tx1" presStyleLbl="revTx" presStyleIdx="5" presStyleCnt="9"/>
      <dgm:spPr/>
      <dgm:t>
        <a:bodyPr/>
        <a:lstStyle/>
        <a:p>
          <a:endParaRPr lang="en-US"/>
        </a:p>
      </dgm:t>
    </dgm:pt>
    <dgm:pt modelId="{FCDCDBA8-1E42-4A7F-81E5-C11294E9F472}" type="pres">
      <dgm:prSet presAssocID="{994ECD4F-262A-4F00-93E4-7581178B0866}" presName="vert1" presStyleCnt="0"/>
      <dgm:spPr/>
    </dgm:pt>
    <dgm:pt modelId="{63AC295A-CDA0-445D-AD73-1DA67AF5CBB0}" type="pres">
      <dgm:prSet presAssocID="{0D1360AB-326A-425C-9F91-1A927EDD9E18}" presName="thickLine" presStyleLbl="alignNode1" presStyleIdx="6" presStyleCnt="9"/>
      <dgm:spPr/>
    </dgm:pt>
    <dgm:pt modelId="{BFBE8253-2DD8-4891-A66F-791C469D765B}" type="pres">
      <dgm:prSet presAssocID="{0D1360AB-326A-425C-9F91-1A927EDD9E18}" presName="horz1" presStyleCnt="0"/>
      <dgm:spPr/>
    </dgm:pt>
    <dgm:pt modelId="{86DB8340-F77F-4DA7-925C-188C9DEB69C8}" type="pres">
      <dgm:prSet presAssocID="{0D1360AB-326A-425C-9F91-1A927EDD9E18}" presName="tx1" presStyleLbl="revTx" presStyleIdx="6" presStyleCnt="9"/>
      <dgm:spPr/>
      <dgm:t>
        <a:bodyPr/>
        <a:lstStyle/>
        <a:p>
          <a:endParaRPr lang="en-US"/>
        </a:p>
      </dgm:t>
    </dgm:pt>
    <dgm:pt modelId="{91A5F837-9A66-4CA0-9110-2057CB7200ED}" type="pres">
      <dgm:prSet presAssocID="{0D1360AB-326A-425C-9F91-1A927EDD9E18}" presName="vert1" presStyleCnt="0"/>
      <dgm:spPr/>
    </dgm:pt>
    <dgm:pt modelId="{786C9AEB-5932-468F-B330-C0414C0D4E5E}" type="pres">
      <dgm:prSet presAssocID="{E9F835D5-257A-42A7-9318-63C5015A8466}" presName="thickLine" presStyleLbl="alignNode1" presStyleIdx="7" presStyleCnt="9"/>
      <dgm:spPr/>
    </dgm:pt>
    <dgm:pt modelId="{643FABF3-6DD9-4EB9-97D0-9B9370B41211}" type="pres">
      <dgm:prSet presAssocID="{E9F835D5-257A-42A7-9318-63C5015A8466}" presName="horz1" presStyleCnt="0"/>
      <dgm:spPr/>
    </dgm:pt>
    <dgm:pt modelId="{A4537225-76BE-4E24-A05D-D913016D4B20}" type="pres">
      <dgm:prSet presAssocID="{E9F835D5-257A-42A7-9318-63C5015A8466}" presName="tx1" presStyleLbl="revTx" presStyleIdx="7" presStyleCnt="9"/>
      <dgm:spPr/>
      <dgm:t>
        <a:bodyPr/>
        <a:lstStyle/>
        <a:p>
          <a:endParaRPr lang="en-US"/>
        </a:p>
      </dgm:t>
    </dgm:pt>
    <dgm:pt modelId="{60D6B574-A49D-4611-BC7F-A91DACDC3A35}" type="pres">
      <dgm:prSet presAssocID="{E9F835D5-257A-42A7-9318-63C5015A8466}" presName="vert1" presStyleCnt="0"/>
      <dgm:spPr/>
    </dgm:pt>
    <dgm:pt modelId="{88C32A97-3730-4EE8-8B61-700D8165C0E9}" type="pres">
      <dgm:prSet presAssocID="{C469372B-6D62-41AD-A2AD-9F455DD5C44E}" presName="thickLine" presStyleLbl="alignNode1" presStyleIdx="8" presStyleCnt="9"/>
      <dgm:spPr/>
    </dgm:pt>
    <dgm:pt modelId="{19168F00-0169-4C12-B5AE-C2187D85EFE3}" type="pres">
      <dgm:prSet presAssocID="{C469372B-6D62-41AD-A2AD-9F455DD5C44E}" presName="horz1" presStyleCnt="0"/>
      <dgm:spPr/>
    </dgm:pt>
    <dgm:pt modelId="{1E16B8E2-E72B-4825-B7D1-28AE6551A3E3}" type="pres">
      <dgm:prSet presAssocID="{C469372B-6D62-41AD-A2AD-9F455DD5C44E}" presName="tx1" presStyleLbl="revTx" presStyleIdx="8" presStyleCnt="9"/>
      <dgm:spPr/>
      <dgm:t>
        <a:bodyPr/>
        <a:lstStyle/>
        <a:p>
          <a:endParaRPr lang="en-US"/>
        </a:p>
      </dgm:t>
    </dgm:pt>
    <dgm:pt modelId="{1AD8569A-66CA-4456-8387-96E2EFCA456A}" type="pres">
      <dgm:prSet presAssocID="{C469372B-6D62-41AD-A2AD-9F455DD5C44E}" presName="vert1" presStyleCnt="0"/>
      <dgm:spPr/>
    </dgm:pt>
  </dgm:ptLst>
  <dgm:cxnLst>
    <dgm:cxn modelId="{F867A237-B90B-4449-8CE3-1DDCFC3C5FB6}" type="presOf" srcId="{C469372B-6D62-41AD-A2AD-9F455DD5C44E}" destId="{1E16B8E2-E72B-4825-B7D1-28AE6551A3E3}" srcOrd="0" destOrd="0" presId="urn:microsoft.com/office/officeart/2008/layout/LinedList"/>
    <dgm:cxn modelId="{7702B692-DCDA-478A-B87F-C22112EE34F9}" srcId="{123FBC0B-1A0E-4065-BA96-8524EF327EB9}" destId="{CB4C6A3D-48BA-48CB-A390-44BF23ACDD55}" srcOrd="1" destOrd="0" parTransId="{E75E0035-E88D-47E0-863E-93BEEF2916AF}" sibTransId="{6C847211-61FB-4A82-AB8F-ABCBE8135A99}"/>
    <dgm:cxn modelId="{89D8BD29-7827-4CBD-8B4E-642E6C83E497}" type="presOf" srcId="{994ECD4F-262A-4F00-93E4-7581178B0866}" destId="{34227379-FDA7-4CD2-9F0C-58E7671C627E}" srcOrd="0" destOrd="0" presId="urn:microsoft.com/office/officeart/2008/layout/LinedList"/>
    <dgm:cxn modelId="{7303F1F2-23C9-47A3-8F6A-1C45CAE154DF}" srcId="{123FBC0B-1A0E-4065-BA96-8524EF327EB9}" destId="{D9CD64B5-D8A6-4BE6-9D7D-FE5C22777C92}" srcOrd="3" destOrd="0" parTransId="{75A3CA93-7D84-4CE6-A02E-D6FA56F3EB8D}" sibTransId="{1DC3A885-B421-4F64-ABC4-FE0F76CD9362}"/>
    <dgm:cxn modelId="{18E1894B-486A-4987-943D-DFDE72830904}" srcId="{123FBC0B-1A0E-4065-BA96-8524EF327EB9}" destId="{E9F835D5-257A-42A7-9318-63C5015A8466}" srcOrd="7" destOrd="0" parTransId="{BD03B526-615D-4F89-9F15-A53D01DDDC1C}" sibTransId="{19ECB3BD-117C-43A0-9A1D-4EEAC2147C4A}"/>
    <dgm:cxn modelId="{9A370F71-F0B8-4F7C-8836-6A0414B4C5A5}" type="presOf" srcId="{FB16415B-5C80-478E-BA9E-95B4533AC217}" destId="{86837252-41F4-41F0-B7BB-EEB116BA862A}" srcOrd="0" destOrd="0" presId="urn:microsoft.com/office/officeart/2008/layout/LinedList"/>
    <dgm:cxn modelId="{92A1643A-016D-48A0-998E-C02C1BF3C569}" type="presOf" srcId="{D9CD64B5-D8A6-4BE6-9D7D-FE5C22777C92}" destId="{C2F676C2-48AB-4C3A-9538-D5C5A4B1C369}" srcOrd="0" destOrd="0" presId="urn:microsoft.com/office/officeart/2008/layout/LinedList"/>
    <dgm:cxn modelId="{0EB38B6C-4016-474D-AA34-FCD4479373A9}" srcId="{123FBC0B-1A0E-4065-BA96-8524EF327EB9}" destId="{994ECD4F-262A-4F00-93E4-7581178B0866}" srcOrd="5" destOrd="0" parTransId="{015AD70A-61A2-4082-A833-79197276AD18}" sibTransId="{0ABD8C6A-C208-4FC3-A800-24EB34E0388F}"/>
    <dgm:cxn modelId="{2E9E8550-4386-44B1-8570-81B8F5E2E08C}" srcId="{123FBC0B-1A0E-4065-BA96-8524EF327EB9}" destId="{C469372B-6D62-41AD-A2AD-9F455DD5C44E}" srcOrd="8" destOrd="0" parTransId="{7A05F234-C748-4E49-B862-AF945FF06E27}" sibTransId="{58E8DF0C-F7AF-4B58-9C7A-7D2AEC651B0E}"/>
    <dgm:cxn modelId="{2A49EDA2-7009-4DBA-80A1-73EEC681F56D}" type="presOf" srcId="{E9F835D5-257A-42A7-9318-63C5015A8466}" destId="{A4537225-76BE-4E24-A05D-D913016D4B20}" srcOrd="0" destOrd="0" presId="urn:microsoft.com/office/officeart/2008/layout/LinedList"/>
    <dgm:cxn modelId="{80176AB5-6E4D-407E-B1B7-93D4B49BFDA7}" type="presOf" srcId="{123FBC0B-1A0E-4065-BA96-8524EF327EB9}" destId="{C49551CA-0DA5-408F-B2C6-667541B68C90}" srcOrd="0" destOrd="0" presId="urn:microsoft.com/office/officeart/2008/layout/LinedList"/>
    <dgm:cxn modelId="{A0DE36ED-6208-4A3E-B555-B952A5EF296C}" type="presOf" srcId="{D4D79272-7EFD-42B5-A78A-270F49862A29}" destId="{3CFD44A8-92BD-4193-8540-E73E896409DD}" srcOrd="0" destOrd="0" presId="urn:microsoft.com/office/officeart/2008/layout/LinedList"/>
    <dgm:cxn modelId="{F4524C7F-5B60-4F09-B35E-1EE755D1FBAB}" srcId="{123FBC0B-1A0E-4065-BA96-8524EF327EB9}" destId="{FB16415B-5C80-478E-BA9E-95B4533AC217}" srcOrd="0" destOrd="0" parTransId="{BBFF889D-2AAF-4A08-A4D9-6C15E3FA27F7}" sibTransId="{CEE85C25-AC56-4417-9CC2-FDD0DBD06E83}"/>
    <dgm:cxn modelId="{89612850-8DB1-47A9-A856-0C69947C2B03}" srcId="{123FBC0B-1A0E-4065-BA96-8524EF327EB9}" destId="{D4D79272-7EFD-42B5-A78A-270F49862A29}" srcOrd="4" destOrd="0" parTransId="{DC4A4669-0CA9-4657-8ECA-E09853DE9D5B}" sibTransId="{B9E1D2AF-3B12-410A-9ACE-4992D8E02490}"/>
    <dgm:cxn modelId="{23865D11-17ED-4DA5-AFC9-853FE2694775}" type="presOf" srcId="{CB4C6A3D-48BA-48CB-A390-44BF23ACDD55}" destId="{A1FB6EE7-2D73-4C22-8CD4-26BB18D3827B}" srcOrd="0" destOrd="0" presId="urn:microsoft.com/office/officeart/2008/layout/LinedList"/>
    <dgm:cxn modelId="{77B88F71-4581-480C-B753-23F23C05DC7E}" type="presOf" srcId="{27AFF72E-5509-4D34-9AB7-AD9E025911C7}" destId="{B0D3BEB9-B754-448F-8E31-9BB3E6689AB1}" srcOrd="0" destOrd="0" presId="urn:microsoft.com/office/officeart/2008/layout/LinedList"/>
    <dgm:cxn modelId="{0373BC38-E6B5-4FE3-9961-3E1C8A538B33}" srcId="{123FBC0B-1A0E-4065-BA96-8524EF327EB9}" destId="{0D1360AB-326A-425C-9F91-1A927EDD9E18}" srcOrd="6" destOrd="0" parTransId="{D1BBDE2E-2445-497F-A44B-F802A374C140}" sibTransId="{03A8E75C-1B97-4E47-9DDF-748E45814794}"/>
    <dgm:cxn modelId="{AB8A74F9-0275-4DCA-A12B-0C8C45DC7E19}" srcId="{123FBC0B-1A0E-4065-BA96-8524EF327EB9}" destId="{27AFF72E-5509-4D34-9AB7-AD9E025911C7}" srcOrd="2" destOrd="0" parTransId="{280E6D93-A167-4A20-B2B0-946C06042AA3}" sibTransId="{50C33AB0-43D6-4A25-A57A-074C84E8FD7A}"/>
    <dgm:cxn modelId="{8B104188-2631-4677-A1E7-B5C472294403}" type="presOf" srcId="{0D1360AB-326A-425C-9F91-1A927EDD9E18}" destId="{86DB8340-F77F-4DA7-925C-188C9DEB69C8}" srcOrd="0" destOrd="0" presId="urn:microsoft.com/office/officeart/2008/layout/LinedList"/>
    <dgm:cxn modelId="{527E3156-A728-4918-A485-5538202E4B01}" type="presParOf" srcId="{C49551CA-0DA5-408F-B2C6-667541B68C90}" destId="{A7D12C83-0F66-4818-91C0-B504095FD0CF}" srcOrd="0" destOrd="0" presId="urn:microsoft.com/office/officeart/2008/layout/LinedList"/>
    <dgm:cxn modelId="{428DB60C-E332-4D79-AD6B-307D623C583B}" type="presParOf" srcId="{C49551CA-0DA5-408F-B2C6-667541B68C90}" destId="{A5939325-B9A1-4208-B396-BC35ABB4E864}" srcOrd="1" destOrd="0" presId="urn:microsoft.com/office/officeart/2008/layout/LinedList"/>
    <dgm:cxn modelId="{DB1DD337-B99D-46D4-A9DA-9B6EFEAC4D00}" type="presParOf" srcId="{A5939325-B9A1-4208-B396-BC35ABB4E864}" destId="{86837252-41F4-41F0-B7BB-EEB116BA862A}" srcOrd="0" destOrd="0" presId="urn:microsoft.com/office/officeart/2008/layout/LinedList"/>
    <dgm:cxn modelId="{63403F14-AF9F-4CD2-A28E-7997171551D2}" type="presParOf" srcId="{A5939325-B9A1-4208-B396-BC35ABB4E864}" destId="{BE411731-0E03-48FB-8027-3088EE49D373}" srcOrd="1" destOrd="0" presId="urn:microsoft.com/office/officeart/2008/layout/LinedList"/>
    <dgm:cxn modelId="{2CCDCFFA-0C26-4B5F-90ED-ED41E0C7EE0F}" type="presParOf" srcId="{C49551CA-0DA5-408F-B2C6-667541B68C90}" destId="{D9BBE35D-E3D3-4D19-8BE8-8C991FC2492F}" srcOrd="2" destOrd="0" presId="urn:microsoft.com/office/officeart/2008/layout/LinedList"/>
    <dgm:cxn modelId="{C1E8497F-C52D-405D-84CD-C3E425BCE0E5}" type="presParOf" srcId="{C49551CA-0DA5-408F-B2C6-667541B68C90}" destId="{DB78B6C8-B462-461F-9077-8430A29F68C8}" srcOrd="3" destOrd="0" presId="urn:microsoft.com/office/officeart/2008/layout/LinedList"/>
    <dgm:cxn modelId="{CCE44AF4-504A-491A-ADEF-FAF64A2D7919}" type="presParOf" srcId="{DB78B6C8-B462-461F-9077-8430A29F68C8}" destId="{A1FB6EE7-2D73-4C22-8CD4-26BB18D3827B}" srcOrd="0" destOrd="0" presId="urn:microsoft.com/office/officeart/2008/layout/LinedList"/>
    <dgm:cxn modelId="{A8595F6F-E80A-4C0C-9BDD-E86E8C5D854C}" type="presParOf" srcId="{DB78B6C8-B462-461F-9077-8430A29F68C8}" destId="{0079AEBD-FE5E-4DF3-B35C-688F86BADA3E}" srcOrd="1" destOrd="0" presId="urn:microsoft.com/office/officeart/2008/layout/LinedList"/>
    <dgm:cxn modelId="{53939354-05A6-4E4E-9035-CFDC8276775C}" type="presParOf" srcId="{C49551CA-0DA5-408F-B2C6-667541B68C90}" destId="{FE96333E-7FF5-4FF2-A59F-CEBB1CD6FD4C}" srcOrd="4" destOrd="0" presId="urn:microsoft.com/office/officeart/2008/layout/LinedList"/>
    <dgm:cxn modelId="{B4F4904C-4E39-4DA3-A552-8CA0C3BC991D}" type="presParOf" srcId="{C49551CA-0DA5-408F-B2C6-667541B68C90}" destId="{A3089338-DF3C-44FE-BD4E-D3AC77A0C107}" srcOrd="5" destOrd="0" presId="urn:microsoft.com/office/officeart/2008/layout/LinedList"/>
    <dgm:cxn modelId="{CE0962E8-B6F8-4163-981C-F3B87D3B9AA1}" type="presParOf" srcId="{A3089338-DF3C-44FE-BD4E-D3AC77A0C107}" destId="{B0D3BEB9-B754-448F-8E31-9BB3E6689AB1}" srcOrd="0" destOrd="0" presId="urn:microsoft.com/office/officeart/2008/layout/LinedList"/>
    <dgm:cxn modelId="{14E55021-FAF4-45B3-8F30-0DC90B6526B0}" type="presParOf" srcId="{A3089338-DF3C-44FE-BD4E-D3AC77A0C107}" destId="{B6BE9DA3-86C3-47D8-86EF-F85043BA9A33}" srcOrd="1" destOrd="0" presId="urn:microsoft.com/office/officeart/2008/layout/LinedList"/>
    <dgm:cxn modelId="{6B6C1A51-C8E5-4A40-80C6-516D914B312A}" type="presParOf" srcId="{C49551CA-0DA5-408F-B2C6-667541B68C90}" destId="{57E40EA6-D4FB-4E2B-BDF4-017CEC0AB776}" srcOrd="6" destOrd="0" presId="urn:microsoft.com/office/officeart/2008/layout/LinedList"/>
    <dgm:cxn modelId="{E836A058-53A3-4AA4-AD3A-CF43AB4A6833}" type="presParOf" srcId="{C49551CA-0DA5-408F-B2C6-667541B68C90}" destId="{CBB4C5F1-177F-49F9-87AD-6659DA457752}" srcOrd="7" destOrd="0" presId="urn:microsoft.com/office/officeart/2008/layout/LinedList"/>
    <dgm:cxn modelId="{83D5B0DC-774F-4E86-AC52-11E45B20D23D}" type="presParOf" srcId="{CBB4C5F1-177F-49F9-87AD-6659DA457752}" destId="{C2F676C2-48AB-4C3A-9538-D5C5A4B1C369}" srcOrd="0" destOrd="0" presId="urn:microsoft.com/office/officeart/2008/layout/LinedList"/>
    <dgm:cxn modelId="{0D0FF278-614C-4A24-9FDD-264FD775FFF5}" type="presParOf" srcId="{CBB4C5F1-177F-49F9-87AD-6659DA457752}" destId="{163905E5-716B-469C-A862-BCA27E3E4506}" srcOrd="1" destOrd="0" presId="urn:microsoft.com/office/officeart/2008/layout/LinedList"/>
    <dgm:cxn modelId="{DE97B12D-07BB-4285-B1F8-8CB1CA4F144D}" type="presParOf" srcId="{C49551CA-0DA5-408F-B2C6-667541B68C90}" destId="{7A59A2AA-DDE3-4195-AC3C-BDEB3CA35A78}" srcOrd="8" destOrd="0" presId="urn:microsoft.com/office/officeart/2008/layout/LinedList"/>
    <dgm:cxn modelId="{6179EBE3-593E-4A5B-9DB0-FF39ADF60DD0}" type="presParOf" srcId="{C49551CA-0DA5-408F-B2C6-667541B68C90}" destId="{89F7107A-F245-452A-A715-493FFB50A3E3}" srcOrd="9" destOrd="0" presId="urn:microsoft.com/office/officeart/2008/layout/LinedList"/>
    <dgm:cxn modelId="{9C378160-78D7-4AF1-BC86-C624569152B1}" type="presParOf" srcId="{89F7107A-F245-452A-A715-493FFB50A3E3}" destId="{3CFD44A8-92BD-4193-8540-E73E896409DD}" srcOrd="0" destOrd="0" presId="urn:microsoft.com/office/officeart/2008/layout/LinedList"/>
    <dgm:cxn modelId="{625D9222-A46A-4202-8CCD-74B25F431079}" type="presParOf" srcId="{89F7107A-F245-452A-A715-493FFB50A3E3}" destId="{7D551003-26CD-4FF7-94F2-08C965A18279}" srcOrd="1" destOrd="0" presId="urn:microsoft.com/office/officeart/2008/layout/LinedList"/>
    <dgm:cxn modelId="{30BAC182-63EE-4117-8B74-FFB6E9F578D5}" type="presParOf" srcId="{C49551CA-0DA5-408F-B2C6-667541B68C90}" destId="{3FF10D36-C408-4AC0-97C4-682F2FE2A4DE}" srcOrd="10" destOrd="0" presId="urn:microsoft.com/office/officeart/2008/layout/LinedList"/>
    <dgm:cxn modelId="{5CA24A7F-EF75-4960-B1FD-3F89459423D6}" type="presParOf" srcId="{C49551CA-0DA5-408F-B2C6-667541B68C90}" destId="{37705A1A-CB1C-4EAB-BC21-FDFCB684C1E5}" srcOrd="11" destOrd="0" presId="urn:microsoft.com/office/officeart/2008/layout/LinedList"/>
    <dgm:cxn modelId="{322E0FF6-7A4D-4125-89E3-3304C5F1BC6F}" type="presParOf" srcId="{37705A1A-CB1C-4EAB-BC21-FDFCB684C1E5}" destId="{34227379-FDA7-4CD2-9F0C-58E7671C627E}" srcOrd="0" destOrd="0" presId="urn:microsoft.com/office/officeart/2008/layout/LinedList"/>
    <dgm:cxn modelId="{53E31FD4-994E-486E-BB1A-5C8EE7273647}" type="presParOf" srcId="{37705A1A-CB1C-4EAB-BC21-FDFCB684C1E5}" destId="{FCDCDBA8-1E42-4A7F-81E5-C11294E9F472}" srcOrd="1" destOrd="0" presId="urn:microsoft.com/office/officeart/2008/layout/LinedList"/>
    <dgm:cxn modelId="{827D68A2-9704-40CF-8A0A-B1E750D3FD95}" type="presParOf" srcId="{C49551CA-0DA5-408F-B2C6-667541B68C90}" destId="{63AC295A-CDA0-445D-AD73-1DA67AF5CBB0}" srcOrd="12" destOrd="0" presId="urn:microsoft.com/office/officeart/2008/layout/LinedList"/>
    <dgm:cxn modelId="{2B425EB0-BA9F-4273-8E8E-021372D87B11}" type="presParOf" srcId="{C49551CA-0DA5-408F-B2C6-667541B68C90}" destId="{BFBE8253-2DD8-4891-A66F-791C469D765B}" srcOrd="13" destOrd="0" presId="urn:microsoft.com/office/officeart/2008/layout/LinedList"/>
    <dgm:cxn modelId="{2FAE961B-82E3-4ACC-A6EA-1E472BD1A39E}" type="presParOf" srcId="{BFBE8253-2DD8-4891-A66F-791C469D765B}" destId="{86DB8340-F77F-4DA7-925C-188C9DEB69C8}" srcOrd="0" destOrd="0" presId="urn:microsoft.com/office/officeart/2008/layout/LinedList"/>
    <dgm:cxn modelId="{4860AD04-A34C-430B-927C-FD1591AD67AD}" type="presParOf" srcId="{BFBE8253-2DD8-4891-A66F-791C469D765B}" destId="{91A5F837-9A66-4CA0-9110-2057CB7200ED}" srcOrd="1" destOrd="0" presId="urn:microsoft.com/office/officeart/2008/layout/LinedList"/>
    <dgm:cxn modelId="{5CA43778-FE1B-4F9D-91B5-86301C69334A}" type="presParOf" srcId="{C49551CA-0DA5-408F-B2C6-667541B68C90}" destId="{786C9AEB-5932-468F-B330-C0414C0D4E5E}" srcOrd="14" destOrd="0" presId="urn:microsoft.com/office/officeart/2008/layout/LinedList"/>
    <dgm:cxn modelId="{2F4CBB46-91F6-4CFD-B075-8D9891686E64}" type="presParOf" srcId="{C49551CA-0DA5-408F-B2C6-667541B68C90}" destId="{643FABF3-6DD9-4EB9-97D0-9B9370B41211}" srcOrd="15" destOrd="0" presId="urn:microsoft.com/office/officeart/2008/layout/LinedList"/>
    <dgm:cxn modelId="{5EFEFC19-E276-469F-82D2-D96A4446D5AD}" type="presParOf" srcId="{643FABF3-6DD9-4EB9-97D0-9B9370B41211}" destId="{A4537225-76BE-4E24-A05D-D913016D4B20}" srcOrd="0" destOrd="0" presId="urn:microsoft.com/office/officeart/2008/layout/LinedList"/>
    <dgm:cxn modelId="{22752229-9149-42B9-90CE-5B083AA23228}" type="presParOf" srcId="{643FABF3-6DD9-4EB9-97D0-9B9370B41211}" destId="{60D6B574-A49D-4611-BC7F-A91DACDC3A35}" srcOrd="1" destOrd="0" presId="urn:microsoft.com/office/officeart/2008/layout/LinedList"/>
    <dgm:cxn modelId="{C9D01680-4D28-46BF-BDA8-3BEB2A2A3E80}" type="presParOf" srcId="{C49551CA-0DA5-408F-B2C6-667541B68C90}" destId="{88C32A97-3730-4EE8-8B61-700D8165C0E9}" srcOrd="16" destOrd="0" presId="urn:microsoft.com/office/officeart/2008/layout/LinedList"/>
    <dgm:cxn modelId="{9EE654DB-4ACA-465C-BFEB-517217280BF1}" type="presParOf" srcId="{C49551CA-0DA5-408F-B2C6-667541B68C90}" destId="{19168F00-0169-4C12-B5AE-C2187D85EFE3}" srcOrd="17" destOrd="0" presId="urn:microsoft.com/office/officeart/2008/layout/LinedList"/>
    <dgm:cxn modelId="{9D2EE23F-3834-42D1-B8DF-61DCB406E650}" type="presParOf" srcId="{19168F00-0169-4C12-B5AE-C2187D85EFE3}" destId="{1E16B8E2-E72B-4825-B7D1-28AE6551A3E3}" srcOrd="0" destOrd="0" presId="urn:microsoft.com/office/officeart/2008/layout/LinedList"/>
    <dgm:cxn modelId="{AAC6AE52-935B-4650-BD44-2DF6F6581792}" type="presParOf" srcId="{19168F00-0169-4C12-B5AE-C2187D85EFE3}" destId="{1AD8569A-66CA-4456-8387-96E2EFCA456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25D1F1-C9D2-4B87-8E7D-DF4B82D00CA1}" type="doc">
      <dgm:prSet loTypeId="urn:microsoft.com/office/officeart/2005/8/layout/cycle5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9FFB2C46-941B-4D27-A4E7-D7F289A865E6}">
      <dgm:prSet phldrT="[Text]"/>
      <dgm:spPr/>
      <dgm:t>
        <a:bodyPr/>
        <a:lstStyle/>
        <a:p>
          <a:r>
            <a:rPr lang="en-US" dirty="0" smtClean="0"/>
            <a:t>Unit Test</a:t>
          </a:r>
          <a:endParaRPr lang="en-US" dirty="0"/>
        </a:p>
      </dgm:t>
    </dgm:pt>
    <dgm:pt modelId="{552AFA01-DCC4-4577-A0AE-F83BC9EDE4AC}" type="parTrans" cxnId="{C34026FE-0471-43EF-9F62-20DD6AE576D5}">
      <dgm:prSet/>
      <dgm:spPr/>
      <dgm:t>
        <a:bodyPr/>
        <a:lstStyle/>
        <a:p>
          <a:endParaRPr lang="en-US"/>
        </a:p>
      </dgm:t>
    </dgm:pt>
    <dgm:pt modelId="{1DDD129E-6C9B-4709-9906-8152274876FE}" type="sibTrans" cxnId="{C34026FE-0471-43EF-9F62-20DD6AE576D5}">
      <dgm:prSet/>
      <dgm:spPr/>
      <dgm:t>
        <a:bodyPr/>
        <a:lstStyle/>
        <a:p>
          <a:endParaRPr lang="en-US"/>
        </a:p>
      </dgm:t>
    </dgm:pt>
    <dgm:pt modelId="{DEDEBE72-24F6-448D-9130-15BC4BC1B8B9}">
      <dgm:prSet phldrT="[Text]"/>
      <dgm:spPr/>
      <dgm:t>
        <a:bodyPr/>
        <a:lstStyle/>
        <a:p>
          <a:r>
            <a:rPr lang="en-US" dirty="0" smtClean="0"/>
            <a:t>Fail</a:t>
          </a:r>
          <a:endParaRPr lang="en-US" dirty="0"/>
        </a:p>
      </dgm:t>
    </dgm:pt>
    <dgm:pt modelId="{A09A4575-1B33-4A42-B36A-2AEEC0B87C36}" type="parTrans" cxnId="{3FAF9742-F788-461A-8568-21D0ABA8E44A}">
      <dgm:prSet/>
      <dgm:spPr/>
      <dgm:t>
        <a:bodyPr/>
        <a:lstStyle/>
        <a:p>
          <a:endParaRPr lang="en-US"/>
        </a:p>
      </dgm:t>
    </dgm:pt>
    <dgm:pt modelId="{385A2611-8CE8-44C8-9835-17650FA63286}" type="sibTrans" cxnId="{3FAF9742-F788-461A-8568-21D0ABA8E44A}">
      <dgm:prSet/>
      <dgm:spPr/>
      <dgm:t>
        <a:bodyPr/>
        <a:lstStyle/>
        <a:p>
          <a:endParaRPr lang="en-US"/>
        </a:p>
      </dgm:t>
    </dgm:pt>
    <dgm:pt modelId="{109293F0-2AD6-4394-ADAC-9D0CA67AFCE5}">
      <dgm:prSet phldrT="[Text]"/>
      <dgm:spPr/>
      <dgm:t>
        <a:bodyPr/>
        <a:lstStyle/>
        <a:p>
          <a:r>
            <a:rPr lang="en-US" dirty="0" smtClean="0"/>
            <a:t>Refactor</a:t>
          </a:r>
          <a:endParaRPr lang="en-US" dirty="0"/>
        </a:p>
      </dgm:t>
    </dgm:pt>
    <dgm:pt modelId="{31B48C81-4E51-4C73-92EF-919DEA3491BC}" type="parTrans" cxnId="{2097DFB0-7667-4621-A6FE-CDE35A16B4B7}">
      <dgm:prSet/>
      <dgm:spPr/>
      <dgm:t>
        <a:bodyPr/>
        <a:lstStyle/>
        <a:p>
          <a:endParaRPr lang="en-US"/>
        </a:p>
      </dgm:t>
    </dgm:pt>
    <dgm:pt modelId="{27F81464-2F6B-4E60-8C3C-CA1CFBBEBE90}" type="sibTrans" cxnId="{2097DFB0-7667-4621-A6FE-CDE35A16B4B7}">
      <dgm:prSet/>
      <dgm:spPr/>
      <dgm:t>
        <a:bodyPr/>
        <a:lstStyle/>
        <a:p>
          <a:endParaRPr lang="en-US"/>
        </a:p>
      </dgm:t>
    </dgm:pt>
    <dgm:pt modelId="{1F3ACD60-3D0E-4310-8D92-D36FDFAE0C9E}">
      <dgm:prSet phldrT="[Text]"/>
      <dgm:spPr/>
      <dgm:t>
        <a:bodyPr/>
        <a:lstStyle/>
        <a:p>
          <a:r>
            <a:rPr lang="en-US" dirty="0" smtClean="0"/>
            <a:t>Pass</a:t>
          </a:r>
          <a:endParaRPr lang="en-US" dirty="0"/>
        </a:p>
      </dgm:t>
    </dgm:pt>
    <dgm:pt modelId="{26840A10-9761-4445-8148-AE6BC85040B7}" type="parTrans" cxnId="{72F5FDC6-48E7-407A-B5C1-FD33060E6A33}">
      <dgm:prSet/>
      <dgm:spPr/>
      <dgm:t>
        <a:bodyPr/>
        <a:lstStyle/>
        <a:p>
          <a:endParaRPr lang="en-US"/>
        </a:p>
      </dgm:t>
    </dgm:pt>
    <dgm:pt modelId="{9EE280C2-B1B2-46D1-9566-849202F26B3C}" type="sibTrans" cxnId="{72F5FDC6-48E7-407A-B5C1-FD33060E6A33}">
      <dgm:prSet/>
      <dgm:spPr/>
      <dgm:t>
        <a:bodyPr/>
        <a:lstStyle/>
        <a:p>
          <a:endParaRPr lang="en-US"/>
        </a:p>
      </dgm:t>
    </dgm:pt>
    <dgm:pt modelId="{7F77D96E-B5E3-40A1-A0CA-80A1E7B387A3}" type="pres">
      <dgm:prSet presAssocID="{5625D1F1-C9D2-4B87-8E7D-DF4B82D00CA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5F7B32-5AEB-4973-B1C0-6D1495922D31}" type="pres">
      <dgm:prSet presAssocID="{9FFB2C46-941B-4D27-A4E7-D7F289A865E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BE5D23-8350-4A4D-9DC8-039CBE9F9DB1}" type="pres">
      <dgm:prSet presAssocID="{9FFB2C46-941B-4D27-A4E7-D7F289A865E6}" presName="spNode" presStyleCnt="0"/>
      <dgm:spPr/>
    </dgm:pt>
    <dgm:pt modelId="{E088C3D4-5803-487E-801E-29D27CC30CA8}" type="pres">
      <dgm:prSet presAssocID="{1DDD129E-6C9B-4709-9906-8152274876FE}" presName="sibTrans" presStyleLbl="sibTrans1D1" presStyleIdx="0" presStyleCnt="4"/>
      <dgm:spPr/>
      <dgm:t>
        <a:bodyPr/>
        <a:lstStyle/>
        <a:p>
          <a:endParaRPr lang="en-US"/>
        </a:p>
      </dgm:t>
    </dgm:pt>
    <dgm:pt modelId="{D2135DFF-62B3-4BAB-872B-62F757F1D7A3}" type="pres">
      <dgm:prSet presAssocID="{DEDEBE72-24F6-448D-9130-15BC4BC1B8B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CDEDE-DA8E-476B-9FCD-C332B2736628}" type="pres">
      <dgm:prSet presAssocID="{DEDEBE72-24F6-448D-9130-15BC4BC1B8B9}" presName="spNode" presStyleCnt="0"/>
      <dgm:spPr/>
    </dgm:pt>
    <dgm:pt modelId="{A1175FA2-1174-4963-A7D0-53375F2C09EC}" type="pres">
      <dgm:prSet presAssocID="{385A2611-8CE8-44C8-9835-17650FA63286}" presName="sibTrans" presStyleLbl="sibTrans1D1" presStyleIdx="1" presStyleCnt="4"/>
      <dgm:spPr/>
      <dgm:t>
        <a:bodyPr/>
        <a:lstStyle/>
        <a:p>
          <a:endParaRPr lang="en-US"/>
        </a:p>
      </dgm:t>
    </dgm:pt>
    <dgm:pt modelId="{C0909C48-62A2-4B2E-9845-244532982FD3}" type="pres">
      <dgm:prSet presAssocID="{109293F0-2AD6-4394-ADAC-9D0CA67AFCE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39E8D-FDC3-4BD9-97C5-7FDFAC0640DB}" type="pres">
      <dgm:prSet presAssocID="{109293F0-2AD6-4394-ADAC-9D0CA67AFCE5}" presName="spNode" presStyleCnt="0"/>
      <dgm:spPr/>
    </dgm:pt>
    <dgm:pt modelId="{38E18692-BCF5-4414-BDE7-9DB48217F754}" type="pres">
      <dgm:prSet presAssocID="{27F81464-2F6B-4E60-8C3C-CA1CFBBEBE90}" presName="sibTrans" presStyleLbl="sibTrans1D1" presStyleIdx="2" presStyleCnt="4"/>
      <dgm:spPr/>
      <dgm:t>
        <a:bodyPr/>
        <a:lstStyle/>
        <a:p>
          <a:endParaRPr lang="en-US"/>
        </a:p>
      </dgm:t>
    </dgm:pt>
    <dgm:pt modelId="{BB8C0481-7ADE-430E-B962-A4DA7FB7A256}" type="pres">
      <dgm:prSet presAssocID="{1F3ACD60-3D0E-4310-8D92-D36FDFAE0C9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C83F7-6FB8-41A7-9F12-D5915652177C}" type="pres">
      <dgm:prSet presAssocID="{1F3ACD60-3D0E-4310-8D92-D36FDFAE0C9E}" presName="spNode" presStyleCnt="0"/>
      <dgm:spPr/>
    </dgm:pt>
    <dgm:pt modelId="{BFEF6088-25FE-4E5E-B1AD-97EE8BF2F7C8}" type="pres">
      <dgm:prSet presAssocID="{9EE280C2-B1B2-46D1-9566-849202F26B3C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2097DFB0-7667-4621-A6FE-CDE35A16B4B7}" srcId="{5625D1F1-C9D2-4B87-8E7D-DF4B82D00CA1}" destId="{109293F0-2AD6-4394-ADAC-9D0CA67AFCE5}" srcOrd="2" destOrd="0" parTransId="{31B48C81-4E51-4C73-92EF-919DEA3491BC}" sibTransId="{27F81464-2F6B-4E60-8C3C-CA1CFBBEBE90}"/>
    <dgm:cxn modelId="{72F5FDC6-48E7-407A-B5C1-FD33060E6A33}" srcId="{5625D1F1-C9D2-4B87-8E7D-DF4B82D00CA1}" destId="{1F3ACD60-3D0E-4310-8D92-D36FDFAE0C9E}" srcOrd="3" destOrd="0" parTransId="{26840A10-9761-4445-8148-AE6BC85040B7}" sibTransId="{9EE280C2-B1B2-46D1-9566-849202F26B3C}"/>
    <dgm:cxn modelId="{F3917384-F0E4-4024-B4D5-19805E15E761}" type="presOf" srcId="{385A2611-8CE8-44C8-9835-17650FA63286}" destId="{A1175FA2-1174-4963-A7D0-53375F2C09EC}" srcOrd="0" destOrd="0" presId="urn:microsoft.com/office/officeart/2005/8/layout/cycle5"/>
    <dgm:cxn modelId="{1BD6A0F7-39EE-443A-AE5B-DDAD45FA66F8}" type="presOf" srcId="{9EE280C2-B1B2-46D1-9566-849202F26B3C}" destId="{BFEF6088-25FE-4E5E-B1AD-97EE8BF2F7C8}" srcOrd="0" destOrd="0" presId="urn:microsoft.com/office/officeart/2005/8/layout/cycle5"/>
    <dgm:cxn modelId="{5A9A26E0-E547-400C-8F75-A8BCA7FC1A9F}" type="presOf" srcId="{1F3ACD60-3D0E-4310-8D92-D36FDFAE0C9E}" destId="{BB8C0481-7ADE-430E-B962-A4DA7FB7A256}" srcOrd="0" destOrd="0" presId="urn:microsoft.com/office/officeart/2005/8/layout/cycle5"/>
    <dgm:cxn modelId="{D8F2DD35-C10F-4F38-942C-7A7D44319C22}" type="presOf" srcId="{5625D1F1-C9D2-4B87-8E7D-DF4B82D00CA1}" destId="{7F77D96E-B5E3-40A1-A0CA-80A1E7B387A3}" srcOrd="0" destOrd="0" presId="urn:microsoft.com/office/officeart/2005/8/layout/cycle5"/>
    <dgm:cxn modelId="{7270F817-DF95-44D2-A5B4-5E2BE44563B1}" type="presOf" srcId="{9FFB2C46-941B-4D27-A4E7-D7F289A865E6}" destId="{A25F7B32-5AEB-4973-B1C0-6D1495922D31}" srcOrd="0" destOrd="0" presId="urn:microsoft.com/office/officeart/2005/8/layout/cycle5"/>
    <dgm:cxn modelId="{3FAF9742-F788-461A-8568-21D0ABA8E44A}" srcId="{5625D1F1-C9D2-4B87-8E7D-DF4B82D00CA1}" destId="{DEDEBE72-24F6-448D-9130-15BC4BC1B8B9}" srcOrd="1" destOrd="0" parTransId="{A09A4575-1B33-4A42-B36A-2AEEC0B87C36}" sibTransId="{385A2611-8CE8-44C8-9835-17650FA63286}"/>
    <dgm:cxn modelId="{D28A74D9-4D80-43A5-AF29-729F209311D8}" type="presOf" srcId="{27F81464-2F6B-4E60-8C3C-CA1CFBBEBE90}" destId="{38E18692-BCF5-4414-BDE7-9DB48217F754}" srcOrd="0" destOrd="0" presId="urn:microsoft.com/office/officeart/2005/8/layout/cycle5"/>
    <dgm:cxn modelId="{7EF748F9-882E-4465-8674-A0216D21172F}" type="presOf" srcId="{1DDD129E-6C9B-4709-9906-8152274876FE}" destId="{E088C3D4-5803-487E-801E-29D27CC30CA8}" srcOrd="0" destOrd="0" presId="urn:microsoft.com/office/officeart/2005/8/layout/cycle5"/>
    <dgm:cxn modelId="{569306A6-E842-4377-BD3D-3AAE18A4136D}" type="presOf" srcId="{DEDEBE72-24F6-448D-9130-15BC4BC1B8B9}" destId="{D2135DFF-62B3-4BAB-872B-62F757F1D7A3}" srcOrd="0" destOrd="0" presId="urn:microsoft.com/office/officeart/2005/8/layout/cycle5"/>
    <dgm:cxn modelId="{B36C8377-3263-41EC-87DB-64548026B32D}" type="presOf" srcId="{109293F0-2AD6-4394-ADAC-9D0CA67AFCE5}" destId="{C0909C48-62A2-4B2E-9845-244532982FD3}" srcOrd="0" destOrd="0" presId="urn:microsoft.com/office/officeart/2005/8/layout/cycle5"/>
    <dgm:cxn modelId="{C34026FE-0471-43EF-9F62-20DD6AE576D5}" srcId="{5625D1F1-C9D2-4B87-8E7D-DF4B82D00CA1}" destId="{9FFB2C46-941B-4D27-A4E7-D7F289A865E6}" srcOrd="0" destOrd="0" parTransId="{552AFA01-DCC4-4577-A0AE-F83BC9EDE4AC}" sibTransId="{1DDD129E-6C9B-4709-9906-8152274876FE}"/>
    <dgm:cxn modelId="{823D07D2-5443-4137-84CB-7678529E5C59}" type="presParOf" srcId="{7F77D96E-B5E3-40A1-A0CA-80A1E7B387A3}" destId="{A25F7B32-5AEB-4973-B1C0-6D1495922D31}" srcOrd="0" destOrd="0" presId="urn:microsoft.com/office/officeart/2005/8/layout/cycle5"/>
    <dgm:cxn modelId="{3C5BBC49-7AE9-4321-BCB7-C48B4DE715E1}" type="presParOf" srcId="{7F77D96E-B5E3-40A1-A0CA-80A1E7B387A3}" destId="{01BE5D23-8350-4A4D-9DC8-039CBE9F9DB1}" srcOrd="1" destOrd="0" presId="urn:microsoft.com/office/officeart/2005/8/layout/cycle5"/>
    <dgm:cxn modelId="{4097599B-FE77-4879-B826-7E50AE6E3260}" type="presParOf" srcId="{7F77D96E-B5E3-40A1-A0CA-80A1E7B387A3}" destId="{E088C3D4-5803-487E-801E-29D27CC30CA8}" srcOrd="2" destOrd="0" presId="urn:microsoft.com/office/officeart/2005/8/layout/cycle5"/>
    <dgm:cxn modelId="{3439BFC8-3AD0-444D-8B79-3031391D0E38}" type="presParOf" srcId="{7F77D96E-B5E3-40A1-A0CA-80A1E7B387A3}" destId="{D2135DFF-62B3-4BAB-872B-62F757F1D7A3}" srcOrd="3" destOrd="0" presId="urn:microsoft.com/office/officeart/2005/8/layout/cycle5"/>
    <dgm:cxn modelId="{B7091DA2-2DD9-4FCF-9A94-0E38A4ED3A64}" type="presParOf" srcId="{7F77D96E-B5E3-40A1-A0CA-80A1E7B387A3}" destId="{E1FCDEDE-DA8E-476B-9FCD-C332B2736628}" srcOrd="4" destOrd="0" presId="urn:microsoft.com/office/officeart/2005/8/layout/cycle5"/>
    <dgm:cxn modelId="{E68B1A4D-6F90-497F-9D44-181876DDCB1A}" type="presParOf" srcId="{7F77D96E-B5E3-40A1-A0CA-80A1E7B387A3}" destId="{A1175FA2-1174-4963-A7D0-53375F2C09EC}" srcOrd="5" destOrd="0" presId="urn:microsoft.com/office/officeart/2005/8/layout/cycle5"/>
    <dgm:cxn modelId="{66FAF14E-ECF8-47F1-93CA-8C8EB29F76E7}" type="presParOf" srcId="{7F77D96E-B5E3-40A1-A0CA-80A1E7B387A3}" destId="{C0909C48-62A2-4B2E-9845-244532982FD3}" srcOrd="6" destOrd="0" presId="urn:microsoft.com/office/officeart/2005/8/layout/cycle5"/>
    <dgm:cxn modelId="{9F8DD08D-95B1-4543-A4DB-114A53AE0467}" type="presParOf" srcId="{7F77D96E-B5E3-40A1-A0CA-80A1E7B387A3}" destId="{C7E39E8D-FDC3-4BD9-97C5-7FDFAC0640DB}" srcOrd="7" destOrd="0" presId="urn:microsoft.com/office/officeart/2005/8/layout/cycle5"/>
    <dgm:cxn modelId="{9B403AA7-9164-41EE-BF0C-6CA209DA2D08}" type="presParOf" srcId="{7F77D96E-B5E3-40A1-A0CA-80A1E7B387A3}" destId="{38E18692-BCF5-4414-BDE7-9DB48217F754}" srcOrd="8" destOrd="0" presId="urn:microsoft.com/office/officeart/2005/8/layout/cycle5"/>
    <dgm:cxn modelId="{B2F2F37D-9FDC-4B4F-A5C4-1DB86E8F5DC2}" type="presParOf" srcId="{7F77D96E-B5E3-40A1-A0CA-80A1E7B387A3}" destId="{BB8C0481-7ADE-430E-B962-A4DA7FB7A256}" srcOrd="9" destOrd="0" presId="urn:microsoft.com/office/officeart/2005/8/layout/cycle5"/>
    <dgm:cxn modelId="{9D87193A-2098-402B-804B-8DBC3CF5A9E0}" type="presParOf" srcId="{7F77D96E-B5E3-40A1-A0CA-80A1E7B387A3}" destId="{644C83F7-6FB8-41A7-9F12-D5915652177C}" srcOrd="10" destOrd="0" presId="urn:microsoft.com/office/officeart/2005/8/layout/cycle5"/>
    <dgm:cxn modelId="{C342AABA-303F-435C-B512-310DFDC3111C}" type="presParOf" srcId="{7F77D96E-B5E3-40A1-A0CA-80A1E7B387A3}" destId="{BFEF6088-25FE-4E5E-B1AD-97EE8BF2F7C8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EE177-F049-49CF-961F-D1FE8EE5763B}">
      <dsp:nvSpPr>
        <dsp:cNvPr id="0" name=""/>
        <dsp:cNvSpPr/>
      </dsp:nvSpPr>
      <dsp:spPr>
        <a:xfrm>
          <a:off x="0" y="0"/>
          <a:ext cx="896449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578AC-8499-4F76-864A-2216E3B17099}">
      <dsp:nvSpPr>
        <dsp:cNvPr id="0" name=""/>
        <dsp:cNvSpPr/>
      </dsp:nvSpPr>
      <dsp:spPr>
        <a:xfrm>
          <a:off x="0" y="0"/>
          <a:ext cx="8964490" cy="809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Pavan Yadlapalli – Automation Architect (Humana)</a:t>
          </a:r>
        </a:p>
      </dsp:txBody>
      <dsp:txXfrm>
        <a:off x="0" y="0"/>
        <a:ext cx="8964490" cy="809838"/>
      </dsp:txXfrm>
    </dsp:sp>
    <dsp:sp modelId="{44794EA5-FF8D-4B05-9427-CE49CC86704C}">
      <dsp:nvSpPr>
        <dsp:cNvPr id="0" name=""/>
        <dsp:cNvSpPr/>
      </dsp:nvSpPr>
      <dsp:spPr>
        <a:xfrm>
          <a:off x="0" y="809838"/>
          <a:ext cx="896449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0F81E-0CD9-40FC-B7C9-DBF304750A83}">
      <dsp:nvSpPr>
        <dsp:cNvPr id="0" name=""/>
        <dsp:cNvSpPr/>
      </dsp:nvSpPr>
      <dsp:spPr>
        <a:xfrm>
          <a:off x="0" y="809838"/>
          <a:ext cx="8964490" cy="809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Parallel programming on Super Computers</a:t>
          </a:r>
        </a:p>
      </dsp:txBody>
      <dsp:txXfrm>
        <a:off x="0" y="809838"/>
        <a:ext cx="8964490" cy="809838"/>
      </dsp:txXfrm>
    </dsp:sp>
    <dsp:sp modelId="{781EA1DA-72F0-4B96-85FD-E114BA88439D}">
      <dsp:nvSpPr>
        <dsp:cNvPr id="0" name=""/>
        <dsp:cNvSpPr/>
      </dsp:nvSpPr>
      <dsp:spPr>
        <a:xfrm>
          <a:off x="0" y="1619677"/>
          <a:ext cx="896449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9BF85-F2AB-4A44-B874-DEF0B0B111A7}">
      <dsp:nvSpPr>
        <dsp:cNvPr id="0" name=""/>
        <dsp:cNvSpPr/>
      </dsp:nvSpPr>
      <dsp:spPr>
        <a:xfrm>
          <a:off x="0" y="1619677"/>
          <a:ext cx="8964490" cy="809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Telecom Integrations (C, C++, JSP)</a:t>
          </a:r>
          <a:endParaRPr lang="en-US" sz="3400" kern="1200" dirty="0"/>
        </a:p>
      </dsp:txBody>
      <dsp:txXfrm>
        <a:off x="0" y="1619677"/>
        <a:ext cx="8964490" cy="809838"/>
      </dsp:txXfrm>
    </dsp:sp>
    <dsp:sp modelId="{ED6220D3-2080-4BE7-ABBE-DD552037F273}">
      <dsp:nvSpPr>
        <dsp:cNvPr id="0" name=""/>
        <dsp:cNvSpPr/>
      </dsp:nvSpPr>
      <dsp:spPr>
        <a:xfrm>
          <a:off x="0" y="2429516"/>
          <a:ext cx="896449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BF27F-C907-4F1F-ADAA-602827AED45C}">
      <dsp:nvSpPr>
        <dsp:cNvPr id="0" name=""/>
        <dsp:cNvSpPr/>
      </dsp:nvSpPr>
      <dsp:spPr>
        <a:xfrm>
          <a:off x="0" y="2429516"/>
          <a:ext cx="8964490" cy="809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Developer, Automation, </a:t>
          </a:r>
          <a:r>
            <a:rPr lang="en-US" sz="3400" kern="1200" dirty="0" err="1" smtClean="0"/>
            <a:t>devops</a:t>
          </a:r>
          <a:r>
            <a:rPr lang="en-US" sz="3400" kern="1200" dirty="0" smtClean="0"/>
            <a:t>, Cloud Native</a:t>
          </a:r>
          <a:endParaRPr lang="en-US" sz="3400" kern="1200" dirty="0"/>
        </a:p>
      </dsp:txBody>
      <dsp:txXfrm>
        <a:off x="0" y="2429516"/>
        <a:ext cx="8964490" cy="8098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12C83-0F66-4818-91C0-B504095FD0CF}">
      <dsp:nvSpPr>
        <dsp:cNvPr id="0" name=""/>
        <dsp:cNvSpPr/>
      </dsp:nvSpPr>
      <dsp:spPr>
        <a:xfrm>
          <a:off x="0" y="454"/>
          <a:ext cx="5925283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37252-41F4-41F0-B7BB-EEB116BA862A}">
      <dsp:nvSpPr>
        <dsp:cNvPr id="0" name=""/>
        <dsp:cNvSpPr/>
      </dsp:nvSpPr>
      <dsp:spPr>
        <a:xfrm>
          <a:off x="0" y="454"/>
          <a:ext cx="5925283" cy="414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µSvc</a:t>
          </a:r>
        </a:p>
      </dsp:txBody>
      <dsp:txXfrm>
        <a:off x="0" y="454"/>
        <a:ext cx="5925283" cy="414032"/>
      </dsp:txXfrm>
    </dsp:sp>
    <dsp:sp modelId="{D9BBE35D-E3D3-4D19-8BE8-8C991FC2492F}">
      <dsp:nvSpPr>
        <dsp:cNvPr id="0" name=""/>
        <dsp:cNvSpPr/>
      </dsp:nvSpPr>
      <dsp:spPr>
        <a:xfrm>
          <a:off x="0" y="414487"/>
          <a:ext cx="5925283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B6EE7-2D73-4C22-8CD4-26BB18D3827B}">
      <dsp:nvSpPr>
        <dsp:cNvPr id="0" name=""/>
        <dsp:cNvSpPr/>
      </dsp:nvSpPr>
      <dsp:spPr>
        <a:xfrm>
          <a:off x="0" y="414487"/>
          <a:ext cx="5925283" cy="414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Testing &amp; Test Automation</a:t>
          </a:r>
          <a:endParaRPr lang="en-US" sz="1900" kern="1200" dirty="0"/>
        </a:p>
      </dsp:txBody>
      <dsp:txXfrm>
        <a:off x="0" y="414487"/>
        <a:ext cx="5925283" cy="414032"/>
      </dsp:txXfrm>
    </dsp:sp>
    <dsp:sp modelId="{FE96333E-7FF5-4FF2-A59F-CEBB1CD6FD4C}">
      <dsp:nvSpPr>
        <dsp:cNvPr id="0" name=""/>
        <dsp:cNvSpPr/>
      </dsp:nvSpPr>
      <dsp:spPr>
        <a:xfrm>
          <a:off x="0" y="828520"/>
          <a:ext cx="5925283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3BEB9-B754-448F-8E31-9BB3E6689AB1}">
      <dsp:nvSpPr>
        <dsp:cNvPr id="0" name=""/>
        <dsp:cNvSpPr/>
      </dsp:nvSpPr>
      <dsp:spPr>
        <a:xfrm>
          <a:off x="0" y="828520"/>
          <a:ext cx="5925283" cy="414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Sample Application</a:t>
          </a:r>
          <a:endParaRPr lang="en-US" sz="1900" kern="1200" dirty="0"/>
        </a:p>
      </dsp:txBody>
      <dsp:txXfrm>
        <a:off x="0" y="828520"/>
        <a:ext cx="5925283" cy="414032"/>
      </dsp:txXfrm>
    </dsp:sp>
    <dsp:sp modelId="{57E40EA6-D4FB-4E2B-BDF4-017CEC0AB776}">
      <dsp:nvSpPr>
        <dsp:cNvPr id="0" name=""/>
        <dsp:cNvSpPr/>
      </dsp:nvSpPr>
      <dsp:spPr>
        <a:xfrm>
          <a:off x="0" y="1242553"/>
          <a:ext cx="5925283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676C2-48AB-4C3A-9538-D5C5A4B1C369}">
      <dsp:nvSpPr>
        <dsp:cNvPr id="0" name=""/>
        <dsp:cNvSpPr/>
      </dsp:nvSpPr>
      <dsp:spPr>
        <a:xfrm>
          <a:off x="0" y="1242553"/>
          <a:ext cx="5925283" cy="414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Levels of testing</a:t>
          </a:r>
          <a:endParaRPr lang="en-US" sz="1900" kern="1200" dirty="0"/>
        </a:p>
      </dsp:txBody>
      <dsp:txXfrm>
        <a:off x="0" y="1242553"/>
        <a:ext cx="5925283" cy="414032"/>
      </dsp:txXfrm>
    </dsp:sp>
    <dsp:sp modelId="{7A59A2AA-DDE3-4195-AC3C-BDEB3CA35A78}">
      <dsp:nvSpPr>
        <dsp:cNvPr id="0" name=""/>
        <dsp:cNvSpPr/>
      </dsp:nvSpPr>
      <dsp:spPr>
        <a:xfrm>
          <a:off x="0" y="1656586"/>
          <a:ext cx="5925283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D44A8-92BD-4193-8540-E73E896409DD}">
      <dsp:nvSpPr>
        <dsp:cNvPr id="0" name=""/>
        <dsp:cNvSpPr/>
      </dsp:nvSpPr>
      <dsp:spPr>
        <a:xfrm>
          <a:off x="0" y="1656586"/>
          <a:ext cx="5925283" cy="414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TDD &amp; BDD implementation on sample apps</a:t>
          </a:r>
          <a:endParaRPr lang="en-US" sz="1900" kern="1200" dirty="0"/>
        </a:p>
      </dsp:txBody>
      <dsp:txXfrm>
        <a:off x="0" y="1656586"/>
        <a:ext cx="5925283" cy="414032"/>
      </dsp:txXfrm>
    </dsp:sp>
    <dsp:sp modelId="{3FF10D36-C408-4AC0-97C4-682F2FE2A4DE}">
      <dsp:nvSpPr>
        <dsp:cNvPr id="0" name=""/>
        <dsp:cNvSpPr/>
      </dsp:nvSpPr>
      <dsp:spPr>
        <a:xfrm>
          <a:off x="0" y="2070619"/>
          <a:ext cx="5925283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27379-FDA7-4CD2-9F0C-58E7671C627E}">
      <dsp:nvSpPr>
        <dsp:cNvPr id="0" name=""/>
        <dsp:cNvSpPr/>
      </dsp:nvSpPr>
      <dsp:spPr>
        <a:xfrm>
          <a:off x="0" y="2070619"/>
          <a:ext cx="5925283" cy="414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Postman</a:t>
          </a:r>
          <a:endParaRPr lang="en-US" sz="1900" kern="1200" dirty="0"/>
        </a:p>
      </dsp:txBody>
      <dsp:txXfrm>
        <a:off x="0" y="2070619"/>
        <a:ext cx="5925283" cy="414032"/>
      </dsp:txXfrm>
    </dsp:sp>
    <dsp:sp modelId="{63AC295A-CDA0-445D-AD73-1DA67AF5CBB0}">
      <dsp:nvSpPr>
        <dsp:cNvPr id="0" name=""/>
        <dsp:cNvSpPr/>
      </dsp:nvSpPr>
      <dsp:spPr>
        <a:xfrm>
          <a:off x="0" y="2484652"/>
          <a:ext cx="5925283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B8340-F77F-4DA7-925C-188C9DEB69C8}">
      <dsp:nvSpPr>
        <dsp:cNvPr id="0" name=""/>
        <dsp:cNvSpPr/>
      </dsp:nvSpPr>
      <dsp:spPr>
        <a:xfrm>
          <a:off x="0" y="2484652"/>
          <a:ext cx="5925283" cy="414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Automation &amp; Gates</a:t>
          </a:r>
          <a:endParaRPr lang="en-US" sz="1900" kern="1200" dirty="0"/>
        </a:p>
      </dsp:txBody>
      <dsp:txXfrm>
        <a:off x="0" y="2484652"/>
        <a:ext cx="5925283" cy="414032"/>
      </dsp:txXfrm>
    </dsp:sp>
    <dsp:sp modelId="{786C9AEB-5932-468F-B330-C0414C0D4E5E}">
      <dsp:nvSpPr>
        <dsp:cNvPr id="0" name=""/>
        <dsp:cNvSpPr/>
      </dsp:nvSpPr>
      <dsp:spPr>
        <a:xfrm>
          <a:off x="0" y="2898685"/>
          <a:ext cx="5925283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37225-76BE-4E24-A05D-D913016D4B20}">
      <dsp:nvSpPr>
        <dsp:cNvPr id="0" name=""/>
        <dsp:cNvSpPr/>
      </dsp:nvSpPr>
      <dsp:spPr>
        <a:xfrm>
          <a:off x="0" y="2898685"/>
          <a:ext cx="5925283" cy="414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References &amp; Links</a:t>
          </a:r>
          <a:endParaRPr lang="en-US" sz="1900" kern="1200" dirty="0"/>
        </a:p>
      </dsp:txBody>
      <dsp:txXfrm>
        <a:off x="0" y="2898685"/>
        <a:ext cx="5925283" cy="414032"/>
      </dsp:txXfrm>
    </dsp:sp>
    <dsp:sp modelId="{88C32A97-3730-4EE8-8B61-700D8165C0E9}">
      <dsp:nvSpPr>
        <dsp:cNvPr id="0" name=""/>
        <dsp:cNvSpPr/>
      </dsp:nvSpPr>
      <dsp:spPr>
        <a:xfrm>
          <a:off x="0" y="3312718"/>
          <a:ext cx="5925283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6B8E2-E72B-4825-B7D1-28AE6551A3E3}">
      <dsp:nvSpPr>
        <dsp:cNvPr id="0" name=""/>
        <dsp:cNvSpPr/>
      </dsp:nvSpPr>
      <dsp:spPr>
        <a:xfrm>
          <a:off x="0" y="3312718"/>
          <a:ext cx="5925283" cy="414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Q&amp;A</a:t>
          </a:r>
          <a:endParaRPr lang="en-US" sz="1900" kern="1200" dirty="0"/>
        </a:p>
      </dsp:txBody>
      <dsp:txXfrm>
        <a:off x="0" y="3312718"/>
        <a:ext cx="5925283" cy="4140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F7B32-5AEB-4973-B1C0-6D1495922D31}">
      <dsp:nvSpPr>
        <dsp:cNvPr id="0" name=""/>
        <dsp:cNvSpPr/>
      </dsp:nvSpPr>
      <dsp:spPr>
        <a:xfrm>
          <a:off x="2048296" y="820"/>
          <a:ext cx="768482" cy="49951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Unit Test</a:t>
          </a:r>
          <a:endParaRPr lang="en-US" sz="1300" kern="1200" dirty="0"/>
        </a:p>
      </dsp:txBody>
      <dsp:txXfrm>
        <a:off x="2072680" y="25204"/>
        <a:ext cx="719714" cy="450745"/>
      </dsp:txXfrm>
    </dsp:sp>
    <dsp:sp modelId="{E088C3D4-5803-487E-801E-29D27CC30CA8}">
      <dsp:nvSpPr>
        <dsp:cNvPr id="0" name=""/>
        <dsp:cNvSpPr/>
      </dsp:nvSpPr>
      <dsp:spPr>
        <a:xfrm>
          <a:off x="1607512" y="250577"/>
          <a:ext cx="1650050" cy="1650050"/>
        </a:xfrm>
        <a:custGeom>
          <a:avLst/>
          <a:gdLst/>
          <a:ahLst/>
          <a:cxnLst/>
          <a:rect l="0" t="0" r="0" b="0"/>
          <a:pathLst>
            <a:path>
              <a:moveTo>
                <a:pt x="1315282" y="161463"/>
              </a:moveTo>
              <a:arcTo wR="825025" hR="825025" stAng="18387481" swAng="1633211"/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35DFF-62B3-4BAB-872B-62F757F1D7A3}">
      <dsp:nvSpPr>
        <dsp:cNvPr id="0" name=""/>
        <dsp:cNvSpPr/>
      </dsp:nvSpPr>
      <dsp:spPr>
        <a:xfrm>
          <a:off x="2873321" y="825845"/>
          <a:ext cx="768482" cy="49951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Fail</a:t>
          </a:r>
          <a:endParaRPr lang="en-US" sz="1300" kern="1200" dirty="0"/>
        </a:p>
      </dsp:txBody>
      <dsp:txXfrm>
        <a:off x="2897705" y="850229"/>
        <a:ext cx="719714" cy="450745"/>
      </dsp:txXfrm>
    </dsp:sp>
    <dsp:sp modelId="{A1175FA2-1174-4963-A7D0-53375F2C09EC}">
      <dsp:nvSpPr>
        <dsp:cNvPr id="0" name=""/>
        <dsp:cNvSpPr/>
      </dsp:nvSpPr>
      <dsp:spPr>
        <a:xfrm>
          <a:off x="1607512" y="250577"/>
          <a:ext cx="1650050" cy="1650050"/>
        </a:xfrm>
        <a:custGeom>
          <a:avLst/>
          <a:gdLst/>
          <a:ahLst/>
          <a:cxnLst/>
          <a:rect l="0" t="0" r="0" b="0"/>
          <a:pathLst>
            <a:path>
              <a:moveTo>
                <a:pt x="1564509" y="1190851"/>
              </a:moveTo>
              <a:arcTo wR="825025" hR="825025" stAng="1579307" swAng="1633211"/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909C48-62A2-4B2E-9845-244532982FD3}">
      <dsp:nvSpPr>
        <dsp:cNvPr id="0" name=""/>
        <dsp:cNvSpPr/>
      </dsp:nvSpPr>
      <dsp:spPr>
        <a:xfrm>
          <a:off x="2048296" y="1650870"/>
          <a:ext cx="768482" cy="49951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Refactor</a:t>
          </a:r>
          <a:endParaRPr lang="en-US" sz="1300" kern="1200" dirty="0"/>
        </a:p>
      </dsp:txBody>
      <dsp:txXfrm>
        <a:off x="2072680" y="1675254"/>
        <a:ext cx="719714" cy="450745"/>
      </dsp:txXfrm>
    </dsp:sp>
    <dsp:sp modelId="{38E18692-BCF5-4414-BDE7-9DB48217F754}">
      <dsp:nvSpPr>
        <dsp:cNvPr id="0" name=""/>
        <dsp:cNvSpPr/>
      </dsp:nvSpPr>
      <dsp:spPr>
        <a:xfrm>
          <a:off x="1607512" y="250577"/>
          <a:ext cx="1650050" cy="1650050"/>
        </a:xfrm>
        <a:custGeom>
          <a:avLst/>
          <a:gdLst/>
          <a:ahLst/>
          <a:cxnLst/>
          <a:rect l="0" t="0" r="0" b="0"/>
          <a:pathLst>
            <a:path>
              <a:moveTo>
                <a:pt x="334767" y="1488586"/>
              </a:moveTo>
              <a:arcTo wR="825025" hR="825025" stAng="7587481" swAng="1633211"/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C0481-7ADE-430E-B962-A4DA7FB7A256}">
      <dsp:nvSpPr>
        <dsp:cNvPr id="0" name=""/>
        <dsp:cNvSpPr/>
      </dsp:nvSpPr>
      <dsp:spPr>
        <a:xfrm>
          <a:off x="1223271" y="825845"/>
          <a:ext cx="768482" cy="49951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Pass</a:t>
          </a:r>
          <a:endParaRPr lang="en-US" sz="1300" kern="1200" dirty="0"/>
        </a:p>
      </dsp:txBody>
      <dsp:txXfrm>
        <a:off x="1247655" y="850229"/>
        <a:ext cx="719714" cy="450745"/>
      </dsp:txXfrm>
    </dsp:sp>
    <dsp:sp modelId="{BFEF6088-25FE-4E5E-B1AD-97EE8BF2F7C8}">
      <dsp:nvSpPr>
        <dsp:cNvPr id="0" name=""/>
        <dsp:cNvSpPr/>
      </dsp:nvSpPr>
      <dsp:spPr>
        <a:xfrm>
          <a:off x="1607512" y="250577"/>
          <a:ext cx="1650050" cy="1650050"/>
        </a:xfrm>
        <a:custGeom>
          <a:avLst/>
          <a:gdLst/>
          <a:ahLst/>
          <a:cxnLst/>
          <a:rect l="0" t="0" r="0" b="0"/>
          <a:pathLst>
            <a:path>
              <a:moveTo>
                <a:pt x="85540" y="459198"/>
              </a:moveTo>
              <a:arcTo wR="825025" hR="825025" stAng="12379307" swAng="1633211"/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0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04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15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81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09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66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86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2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ndsightsoftware.com/blog/tdd-vs-bdd" TargetMode="External"/><Relationship Id="rId2" Type="http://schemas.openxmlformats.org/officeDocument/2006/relationships/hyperlink" Target="https://martinfowler.com/articles/microservice-testing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jkcpavan/dotnetcoreTDD" TargetMode="External"/><Relationship Id="rId4" Type="http://schemas.openxmlformats.org/officeDocument/2006/relationships/hyperlink" Target="https://github.com/jkcpavan/TDDPytho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avankumar-yadlapalli-4035b369/" TargetMode="External"/><Relationship Id="rId2" Type="http://schemas.openxmlformats.org/officeDocument/2006/relationships/hyperlink" Target="mailto:2018.Yadlapalli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2factor.ne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appcontinuum.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artinfowler.com/articles/microservice-testing/#conclusion-test-pyrami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How to Automate API Testing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CEBFF"/>
                </a:solidFill>
              </a:rPr>
              <a:t>(TDD * BDD) / ATDD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061" y="3213525"/>
            <a:ext cx="3120903" cy="30134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4625" y="756110"/>
            <a:ext cx="78623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ATDD Example –TDD &amp; BDD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5296" y="1805913"/>
            <a:ext cx="55232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Story : </a:t>
            </a:r>
          </a:p>
          <a:p>
            <a:r>
              <a:rPr lang="en-US" dirty="0"/>
              <a:t>	</a:t>
            </a:r>
            <a:r>
              <a:rPr lang="en-US" b="1" dirty="0" smtClean="0"/>
              <a:t>Given</a:t>
            </a:r>
            <a:r>
              <a:rPr lang="en-US" dirty="0" smtClean="0"/>
              <a:t> the Name</a:t>
            </a:r>
          </a:p>
          <a:p>
            <a:r>
              <a:rPr lang="en-US" dirty="0"/>
              <a:t>	</a:t>
            </a:r>
            <a:r>
              <a:rPr lang="en-US" b="1" dirty="0" smtClean="0"/>
              <a:t>when</a:t>
            </a:r>
            <a:r>
              <a:rPr lang="en-US" dirty="0" smtClean="0"/>
              <a:t> I send to REST API</a:t>
            </a:r>
          </a:p>
          <a:p>
            <a:r>
              <a:rPr lang="en-US" dirty="0"/>
              <a:t>	</a:t>
            </a:r>
            <a:r>
              <a:rPr lang="en-US" b="1" dirty="0" smtClean="0"/>
              <a:t>Then</a:t>
            </a:r>
            <a:r>
              <a:rPr lang="en-US" dirty="0" smtClean="0"/>
              <a:t> API should Accept Save to DB and return 200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539" y="1587107"/>
            <a:ext cx="5476875" cy="403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51" y="3225048"/>
            <a:ext cx="35337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25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63" y="1375932"/>
            <a:ext cx="3120903" cy="30134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4625" y="756110"/>
            <a:ext cx="115989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Unit, Integration, Component &amp; Contract Test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63" y="4490736"/>
            <a:ext cx="6252468" cy="23672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6167" y="1440872"/>
            <a:ext cx="4253394" cy="3196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4231" y="4471952"/>
            <a:ext cx="46482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48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4625" y="756110"/>
            <a:ext cx="52542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Coverage and Gates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77" y="1833333"/>
            <a:ext cx="5900182" cy="3697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424" y="5050815"/>
            <a:ext cx="7089187" cy="1631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133" y="1317999"/>
            <a:ext cx="43243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9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9546" y="343768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More about tests / </a:t>
            </a:r>
            <a:r>
              <a:rPr lang="en-US" sz="2400" b="1" dirty="0" err="1"/>
              <a:t>microservices</a:t>
            </a:r>
            <a:r>
              <a:rPr lang="en-US" sz="2400" b="1" dirty="0"/>
              <a:t> / stuff </a:t>
            </a:r>
            <a:r>
              <a:rPr lang="en-US" dirty="0" smtClean="0">
                <a:solidFill>
                  <a:schemeClr val="bg2"/>
                </a:solidFill>
                <a:hlinkClick r:id="rId2"/>
              </a:rPr>
              <a:t/>
            </a:r>
            <a:br>
              <a:rPr lang="en-US" dirty="0" smtClean="0">
                <a:solidFill>
                  <a:schemeClr val="bg2"/>
                </a:solidFill>
                <a:hlinkClick r:id="rId2"/>
              </a:rPr>
            </a:br>
            <a:r>
              <a:rPr lang="en-US" dirty="0" smtClean="0">
                <a:solidFill>
                  <a:schemeClr val="bg2"/>
                </a:solidFill>
                <a:hlinkClick r:id="rId2"/>
              </a:rPr>
              <a:t>https</a:t>
            </a:r>
            <a:r>
              <a:rPr lang="en-US" dirty="0">
                <a:solidFill>
                  <a:schemeClr val="bg2"/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bg2"/>
                </a:solidFill>
                <a:hlinkClick r:id="rId2"/>
              </a:rPr>
              <a:t>martinfowler.com/articles/microservice-testing</a:t>
            </a:r>
            <a:endParaRPr lang="en-US" dirty="0" smtClean="0">
              <a:solidFill>
                <a:schemeClr val="bg2"/>
              </a:solidFill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2"/>
                </a:solidFill>
                <a:hlinkClick r:id="rId3"/>
              </a:rPr>
              <a:t>www.hindsightsoftware.com/blog/tdd-vs-bdd</a:t>
            </a:r>
            <a:endParaRPr lang="en-US" dirty="0" smtClean="0">
              <a:solidFill>
                <a:schemeClr val="bg2"/>
              </a:solidFill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bg2"/>
                </a:solidFill>
                <a:hlinkClick r:id="rId4"/>
              </a:rPr>
              <a:t>github.com/jkcpavan/TDDPython</a:t>
            </a:r>
            <a:endParaRPr lang="en-US" dirty="0" smtClean="0">
              <a:solidFill>
                <a:schemeClr val="bg2"/>
              </a:solidFill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bg2"/>
                </a:solidFill>
                <a:hlinkClick r:id="rId5"/>
              </a:rPr>
              <a:t>github.com/jkcpavan/dotnetcoreTDD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5085329" y="1876924"/>
            <a:ext cx="21444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Q &amp; A ?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883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0" y="26903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  <a:hlinkClick r:id="rId2"/>
              </a:rPr>
              <a:t>2018.Yadlapalli@gmail.com</a:t>
            </a:r>
            <a:endParaRPr lang="en-US" dirty="0">
              <a:solidFill>
                <a:schemeClr val="bg2"/>
              </a:solidFill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hlinkClick r:id="rId3"/>
              </a:rPr>
              <a:t>https://www.linkedin.com/in/pavankumar-yadlapalli-4035b369</a:t>
            </a:r>
            <a:r>
              <a:rPr lang="en-US" dirty="0" smtClean="0">
                <a:solidFill>
                  <a:schemeClr val="bg2"/>
                </a:solidFill>
                <a:hlinkClick r:id="rId3"/>
              </a:rPr>
              <a:t>/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7908" y="1859339"/>
            <a:ext cx="27424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Thank You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18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EFF"/>
                </a:solidFill>
              </a:rPr>
              <a:t>About me</a:t>
            </a:r>
            <a:endParaRPr lang="en-US" dirty="0">
              <a:solidFill>
                <a:srgbClr val="FFFEFF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1365499"/>
              </p:ext>
            </p:extLst>
          </p:nvPr>
        </p:nvGraphicFramePr>
        <p:xfrm>
          <a:off x="581192" y="2303584"/>
          <a:ext cx="8964490" cy="3239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EFF"/>
                </a:solidFill>
              </a:rPr>
              <a:t>About what ?</a:t>
            </a:r>
            <a:endParaRPr lang="en-US" dirty="0">
              <a:solidFill>
                <a:srgbClr val="FFFEFF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241956"/>
              </p:ext>
            </p:extLst>
          </p:nvPr>
        </p:nvGraphicFramePr>
        <p:xfrm>
          <a:off x="1319579" y="2233980"/>
          <a:ext cx="5925283" cy="3727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969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4625" y="756110"/>
            <a:ext cx="27405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µ Services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1985" y="2523392"/>
            <a:ext cx="91352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Why? </a:t>
            </a:r>
            <a:r>
              <a:rPr lang="en-US" dirty="0"/>
              <a:t>smaller, more </a:t>
            </a:r>
            <a:r>
              <a:rPr lang="en-US" dirty="0" err="1"/>
              <a:t>focussed</a:t>
            </a:r>
            <a:r>
              <a:rPr lang="en-US" dirty="0"/>
              <a:t> "micro" services.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Micro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Cooperating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12- Factors (</a:t>
            </a:r>
            <a:r>
              <a:rPr lang="en-US" dirty="0">
                <a:hlinkClick r:id="rId3"/>
              </a:rPr>
              <a:t>http://12factor.net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 with Monolith , Separate them based </a:t>
            </a:r>
            <a:r>
              <a:rPr lang="en-US" dirty="0"/>
              <a:t>on demand (</a:t>
            </a:r>
            <a:r>
              <a:rPr lang="en-US" dirty="0">
                <a:hlinkClick r:id="rId4"/>
              </a:rPr>
              <a:t>http://www.appcontinuum.io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4625" y="756110"/>
            <a:ext cx="66727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Testing &amp; Test Automation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1985" y="2523392"/>
            <a:ext cx="91352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Why </a:t>
            </a:r>
            <a:r>
              <a:rPr lang="en-US" b="1" dirty="0" smtClean="0"/>
              <a:t>Testing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Production-ready </a:t>
            </a:r>
            <a:r>
              <a:rPr lang="en-US" dirty="0"/>
              <a:t>software requires testing before it goes into </a:t>
            </a:r>
            <a:r>
              <a:rPr lang="en-US" dirty="0" smtClean="0"/>
              <a:t>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whether the developed </a:t>
            </a:r>
            <a:r>
              <a:rPr lang="en-US" b="1" dirty="0"/>
              <a:t>software</a:t>
            </a:r>
            <a:r>
              <a:rPr lang="en-US" dirty="0"/>
              <a:t> met the specified requirements or not and to identify the defects to ensure that the product is defect free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Why Test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 </a:t>
            </a:r>
            <a:r>
              <a:rPr lang="en-US" dirty="0" smtClean="0"/>
              <a:t>delivery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Building, testing and deploying an ever-increasing amount of software manually soon becomes </a:t>
            </a:r>
            <a:r>
              <a:rPr lang="en-US" dirty="0" smtClean="0"/>
              <a:t>impossible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It's </a:t>
            </a:r>
            <a:r>
              <a:rPr lang="en-US" dirty="0"/>
              <a:t>obvious that testing all changes manually is time-consuming, repetitive and tedious. Repetitive is boring, boring leads to </a:t>
            </a:r>
            <a:r>
              <a:rPr lang="en-US" dirty="0" smtClean="0"/>
              <a:t>mistakes</a:t>
            </a:r>
          </a:p>
        </p:txBody>
      </p:sp>
    </p:spTree>
    <p:extLst>
      <p:ext uri="{BB962C8B-B14F-4D97-AF65-F5344CB8AC3E}">
        <p14:creationId xmlns:p14="http://schemas.microsoft.com/office/powerpoint/2010/main" val="1979453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4625" y="756110"/>
            <a:ext cx="14389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Tests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1985" y="2523392"/>
            <a:ext cx="91352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 in </a:t>
            </a:r>
            <a:r>
              <a:rPr lang="en-US" dirty="0" smtClean="0"/>
              <a:t>our </a:t>
            </a:r>
            <a:r>
              <a:rPr lang="en-US" dirty="0" smtClean="0"/>
              <a:t>Services, we have tried coverage gates at 50%</a:t>
            </a:r>
            <a:endParaRPr lang="en-US" dirty="0" smtClean="0"/>
          </a:p>
          <a:p>
            <a:r>
              <a:rPr lang="en-US" dirty="0" smtClean="0"/>
              <a:t>Sometimes </a:t>
            </a:r>
            <a:r>
              <a:rPr lang="en-US" dirty="0"/>
              <a:t>convoluted. </a:t>
            </a:r>
          </a:p>
          <a:p>
            <a:r>
              <a:rPr lang="en-US" dirty="0" smtClean="0"/>
              <a:t>Didn’t </a:t>
            </a:r>
            <a:r>
              <a:rPr lang="en-US" dirty="0"/>
              <a:t>ensure that the service will even get up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So, </a:t>
            </a:r>
            <a:r>
              <a:rPr lang="en-US" b="1" dirty="0" err="1" smtClean="0"/>
              <a:t>Whats</a:t>
            </a:r>
            <a:r>
              <a:rPr lang="en-US" b="1" dirty="0" smtClean="0"/>
              <a:t> the correct way?</a:t>
            </a:r>
          </a:p>
          <a:p>
            <a:endParaRPr lang="en-US" dirty="0"/>
          </a:p>
          <a:p>
            <a:r>
              <a:rPr lang="en-US" dirty="0"/>
              <a:t>● Run the whole app’s process.</a:t>
            </a:r>
          </a:p>
          <a:p>
            <a:r>
              <a:rPr lang="en-US" dirty="0"/>
              <a:t>● App “doesn’t know” it’s not in production.</a:t>
            </a:r>
          </a:p>
          <a:p>
            <a:r>
              <a:rPr lang="en-US" dirty="0"/>
              <a:t>● Run locally, before a commit.</a:t>
            </a:r>
          </a:p>
          <a:p>
            <a:r>
              <a:rPr lang="en-US" dirty="0"/>
              <a:t>● High confidence that the app will get up.</a:t>
            </a:r>
          </a:p>
          <a:p>
            <a:r>
              <a:rPr lang="en-US" dirty="0"/>
              <a:t>● ...require external services and data bases...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378" y="1882286"/>
            <a:ext cx="3952875" cy="29527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58354" y="4696536"/>
            <a:ext cx="51640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https://martinfowler.com/articles/microservice-testing/#</a:t>
            </a:r>
            <a:r>
              <a:rPr lang="en-US" sz="1200" dirty="0" smtClean="0">
                <a:hlinkClick r:id="rId4"/>
              </a:rPr>
              <a:t>conclusion-test-pyramid</a:t>
            </a:r>
            <a:r>
              <a:rPr lang="en-US" sz="1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266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4625" y="756110"/>
            <a:ext cx="90635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TDD (Just what we need) but how?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038" name="Group 1037"/>
          <p:cNvGrpSpPr/>
          <p:nvPr/>
        </p:nvGrpSpPr>
        <p:grpSpPr>
          <a:xfrm>
            <a:off x="3443656" y="1946665"/>
            <a:ext cx="4865076" cy="3753858"/>
            <a:chOff x="3153510" y="1674103"/>
            <a:chExt cx="4865076" cy="3753858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1112505029"/>
                </p:ext>
              </p:extLst>
            </p:nvPr>
          </p:nvGraphicFramePr>
          <p:xfrm>
            <a:off x="3153510" y="2523393"/>
            <a:ext cx="4865076" cy="215120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12" name="Group 11"/>
            <p:cNvGrpSpPr/>
            <p:nvPr/>
          </p:nvGrpSpPr>
          <p:grpSpPr>
            <a:xfrm>
              <a:off x="5126378" y="1674103"/>
              <a:ext cx="970393" cy="499513"/>
              <a:chOff x="2048296" y="820"/>
              <a:chExt cx="768482" cy="499513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048296" y="820"/>
                <a:ext cx="768482" cy="499513"/>
              </a:xfrm>
              <a:prstGeom prst="roundRect">
                <a:avLst/>
              </a:prstGeom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4" name="Rounded Rectangle 4"/>
              <p:cNvSpPr txBox="1"/>
              <p:nvPr/>
            </p:nvSpPr>
            <p:spPr>
              <a:xfrm>
                <a:off x="2072680" y="25204"/>
                <a:ext cx="719714" cy="4507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9530" tIns="49530" rIns="49530" bIns="49530" numCol="1" spcCol="1270" anchor="ctr" anchorCtr="0">
                <a:noAutofit/>
              </a:bodyPr>
              <a:lstStyle/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dirty="0" smtClean="0"/>
                  <a:t>Functional Test</a:t>
                </a:r>
                <a:endParaRPr lang="en-US" sz="1300" kern="12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7159560" y="3349238"/>
              <a:ext cx="768482" cy="499513"/>
              <a:chOff x="2048296" y="820"/>
              <a:chExt cx="768482" cy="499513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2048296" y="820"/>
                <a:ext cx="768482" cy="499513"/>
              </a:xfrm>
              <a:prstGeom prst="roundRect">
                <a:avLst/>
              </a:prstGeom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Rounded Rectangle 4"/>
              <p:cNvSpPr txBox="1"/>
              <p:nvPr/>
            </p:nvSpPr>
            <p:spPr>
              <a:xfrm>
                <a:off x="2072680" y="25204"/>
                <a:ext cx="719714" cy="4507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9530" tIns="49530" rIns="49530" bIns="49530" numCol="1" spcCol="1270" anchor="ctr" anchorCtr="0">
                <a:noAutofit/>
              </a:bodyPr>
              <a:lstStyle/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dirty="0" smtClean="0"/>
                  <a:t>Fail</a:t>
                </a:r>
                <a:endParaRPr lang="en-US" sz="1300" kern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227333" y="4928448"/>
              <a:ext cx="768482" cy="499513"/>
              <a:chOff x="2048296" y="820"/>
              <a:chExt cx="768482" cy="499513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2048296" y="820"/>
                <a:ext cx="768482" cy="499513"/>
              </a:xfrm>
              <a:prstGeom prst="roundRect">
                <a:avLst/>
              </a:prstGeom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" name="Rounded Rectangle 4"/>
              <p:cNvSpPr txBox="1"/>
              <p:nvPr/>
            </p:nvSpPr>
            <p:spPr>
              <a:xfrm>
                <a:off x="2072680" y="25204"/>
                <a:ext cx="719714" cy="4507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9530" tIns="49530" rIns="49530" bIns="49530" numCol="1" spcCol="1270" anchor="ctr" anchorCtr="0">
                <a:noAutofit/>
              </a:bodyPr>
              <a:lstStyle/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dirty="0" smtClean="0"/>
                  <a:t>Refactor</a:t>
                </a:r>
                <a:endParaRPr lang="en-US" sz="1300" kern="12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293874" y="3373622"/>
              <a:ext cx="768482" cy="499513"/>
              <a:chOff x="2048296" y="820"/>
              <a:chExt cx="768482" cy="499513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2048296" y="820"/>
                <a:ext cx="768482" cy="499513"/>
              </a:xfrm>
              <a:prstGeom prst="roundRect">
                <a:avLst/>
              </a:prstGeom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Rounded Rectangle 4"/>
              <p:cNvSpPr txBox="1"/>
              <p:nvPr/>
            </p:nvSpPr>
            <p:spPr>
              <a:xfrm>
                <a:off x="2072680" y="25204"/>
                <a:ext cx="719714" cy="4507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9530" tIns="49530" rIns="49530" bIns="49530" numCol="1" spcCol="1270" anchor="ctr" anchorCtr="0">
                <a:noAutofit/>
              </a:bodyPr>
              <a:lstStyle/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kern="1200" dirty="0" smtClean="0"/>
                  <a:t>Pass</a:t>
                </a:r>
                <a:endParaRPr lang="en-US" sz="1300" kern="1200" dirty="0"/>
              </a:p>
            </p:txBody>
          </p:sp>
        </p:grpSp>
        <p:cxnSp>
          <p:nvCxnSpPr>
            <p:cNvPr id="29" name="Curved Connector 28"/>
            <p:cNvCxnSpPr>
              <a:stCxn id="14" idx="3"/>
              <a:endCxn id="16" idx="0"/>
            </p:cNvCxnSpPr>
            <p:nvPr/>
          </p:nvCxnSpPr>
          <p:spPr>
            <a:xfrm>
              <a:off x="6065981" y="1923860"/>
              <a:ext cx="1477820" cy="142537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5" name="Curved Connector 1024"/>
            <p:cNvCxnSpPr>
              <a:stCxn id="16" idx="2"/>
              <a:endCxn id="19" idx="3"/>
            </p:cNvCxnSpPr>
            <p:nvPr/>
          </p:nvCxnSpPr>
          <p:spPr>
            <a:xfrm rot="5400000">
              <a:off x="6105081" y="3739485"/>
              <a:ext cx="1329454" cy="1547986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8" name="Curved Connector 1027"/>
            <p:cNvCxnSpPr>
              <a:stCxn id="20" idx="1"/>
              <a:endCxn id="22" idx="2"/>
            </p:cNvCxnSpPr>
            <p:nvPr/>
          </p:nvCxnSpPr>
          <p:spPr>
            <a:xfrm rot="10800000">
              <a:off x="3678115" y="3873135"/>
              <a:ext cx="1573602" cy="130507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0" name="Curved Connector 1029"/>
            <p:cNvCxnSpPr>
              <a:stCxn id="23" idx="0"/>
              <a:endCxn id="13" idx="1"/>
            </p:cNvCxnSpPr>
            <p:nvPr/>
          </p:nvCxnSpPr>
          <p:spPr>
            <a:xfrm rot="5400000" flipH="1" flipV="1">
              <a:off x="3665173" y="1936802"/>
              <a:ext cx="1474146" cy="144826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31" name="TextBox 1030"/>
            <p:cNvSpPr txBox="1"/>
            <p:nvPr/>
          </p:nvSpPr>
          <p:spPr>
            <a:xfrm>
              <a:off x="5220459" y="3361768"/>
              <a:ext cx="7409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2060"/>
                  </a:solidFill>
                  <a:latin typeface="+mj-lt"/>
                </a:rPr>
                <a:t>Inside</a:t>
              </a:r>
              <a:r>
                <a:rPr lang="en-US" sz="1400" dirty="0" smtClean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 </a:t>
              </a:r>
            </a:p>
            <a:p>
              <a:r>
                <a:rPr lang="en-US" sz="1400" b="1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(</a:t>
              </a:r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TDD)</a:t>
              </a:r>
              <a:endPara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62356" y="4138612"/>
              <a:ext cx="8588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2060"/>
                  </a:solidFill>
                  <a:latin typeface="+mj-lt"/>
                </a:rPr>
                <a:t>Outside</a:t>
              </a:r>
              <a:r>
                <a:rPr lang="en-US" sz="1400" dirty="0" smtClean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 </a:t>
              </a:r>
            </a:p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(ATDD)</a:t>
              </a:r>
              <a:endPara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</a:endParaRPr>
            </a:p>
          </p:txBody>
        </p:sp>
        <p:cxnSp>
          <p:nvCxnSpPr>
            <p:cNvPr id="1033" name="Straight Arrow Connector 1032"/>
            <p:cNvCxnSpPr>
              <a:stCxn id="17" idx="1"/>
            </p:cNvCxnSpPr>
            <p:nvPr/>
          </p:nvCxnSpPr>
          <p:spPr>
            <a:xfrm flipH="1" flipV="1">
              <a:off x="6804891" y="3598994"/>
              <a:ext cx="379053" cy="1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7" name="Straight Arrow Connector 1036"/>
            <p:cNvCxnSpPr/>
            <p:nvPr/>
          </p:nvCxnSpPr>
          <p:spPr>
            <a:xfrm flipH="1">
              <a:off x="4062356" y="3623378"/>
              <a:ext cx="339890" cy="0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483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4625" y="756110"/>
            <a:ext cx="96430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Pros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and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Challenges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of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this Approach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5091" y="2428662"/>
            <a:ext cx="106240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encourages better design of production </a:t>
            </a:r>
            <a:r>
              <a:rPr lang="en-US" dirty="0" smtClean="0"/>
              <a:t>code</a:t>
            </a:r>
          </a:p>
          <a:p>
            <a:pPr>
              <a:buFont typeface="+mj-lt"/>
              <a:buAutoNum type="arabicPeriod"/>
            </a:pPr>
            <a:r>
              <a:rPr lang="en-US" dirty="0"/>
              <a:t>increases the testability of the </a:t>
            </a:r>
            <a:r>
              <a:rPr lang="en-US" dirty="0" smtClean="0"/>
              <a:t>product</a:t>
            </a:r>
          </a:p>
          <a:p>
            <a:pPr>
              <a:buFont typeface="+mj-lt"/>
              <a:buAutoNum type="arabicPeriod"/>
            </a:pPr>
            <a:r>
              <a:rPr lang="en-US" dirty="0"/>
              <a:t>quick feedback to </a:t>
            </a:r>
            <a:r>
              <a:rPr lang="en-US" dirty="0" smtClean="0"/>
              <a:t>developers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Automation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r>
              <a:rPr lang="en-US" b="1" dirty="0" smtClean="0"/>
              <a:t>Requirements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dirty="0" smtClean="0"/>
              <a:t>Discipline</a:t>
            </a:r>
          </a:p>
          <a:p>
            <a:pPr marL="342900" indent="-342900">
              <a:buAutoNum type="arabicPeriod"/>
            </a:pPr>
            <a:r>
              <a:rPr lang="en-US" dirty="0" smtClean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125729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4625" y="756110"/>
            <a:ext cx="66741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TDD Example – Just TDD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7493" y="2057400"/>
            <a:ext cx="54672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Story : </a:t>
            </a:r>
          </a:p>
          <a:p>
            <a:r>
              <a:rPr lang="en-US" dirty="0"/>
              <a:t>	</a:t>
            </a:r>
            <a:r>
              <a:rPr lang="en-US" b="1" dirty="0" smtClean="0"/>
              <a:t>Given</a:t>
            </a:r>
            <a:r>
              <a:rPr lang="en-US" dirty="0" smtClean="0"/>
              <a:t> the Text</a:t>
            </a:r>
          </a:p>
          <a:p>
            <a:r>
              <a:rPr lang="en-US" dirty="0"/>
              <a:t>	</a:t>
            </a:r>
            <a:r>
              <a:rPr lang="en-US" b="1" dirty="0" smtClean="0"/>
              <a:t>and</a:t>
            </a:r>
            <a:r>
              <a:rPr lang="en-US" dirty="0" smtClean="0"/>
              <a:t> then the size</a:t>
            </a:r>
          </a:p>
          <a:p>
            <a:r>
              <a:rPr lang="en-US" dirty="0"/>
              <a:t>	</a:t>
            </a:r>
            <a:r>
              <a:rPr lang="en-US" b="1" dirty="0" smtClean="0"/>
              <a:t>when</a:t>
            </a:r>
            <a:r>
              <a:rPr lang="en-US" dirty="0" smtClean="0"/>
              <a:t> I send to REST API</a:t>
            </a:r>
          </a:p>
          <a:p>
            <a:r>
              <a:rPr lang="en-US" dirty="0"/>
              <a:t>	</a:t>
            </a:r>
            <a:r>
              <a:rPr lang="en-US" b="1" dirty="0" smtClean="0"/>
              <a:t>Then</a:t>
            </a:r>
            <a:r>
              <a:rPr lang="en-US" dirty="0" smtClean="0"/>
              <a:t> the Response should be </a:t>
            </a:r>
            <a:r>
              <a:rPr lang="en-US" dirty="0" err="1" smtClean="0"/>
              <a:t>Qrcode</a:t>
            </a:r>
            <a:r>
              <a:rPr lang="en-US" dirty="0" smtClean="0"/>
              <a:t> as PNG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652" y="914876"/>
            <a:ext cx="4924425" cy="37623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79" y="4005021"/>
            <a:ext cx="4238625" cy="2276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0187" y="4996594"/>
            <a:ext cx="54578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9957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568355_Tech Dividend design_SL_V1.potx" id="{467224E0-F025-4A0A-AD92-512F9DFA538F}" vid="{0926D7DA-7D63-4ED6-A5D6-C169624678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2C2F66B-486F-47B1-BC58-6A0FC1A721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5C8BF1-B0E4-49A1-808F-40F2AD30E743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16c05727-aa75-4e4a-9b5f-8a80a116589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297</Words>
  <Application>Microsoft Office PowerPoint</Application>
  <PresentationFormat>Widescreen</PresentationFormat>
  <Paragraphs>100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Wingdings 2</vt:lpstr>
      <vt:lpstr>Dividend</vt:lpstr>
      <vt:lpstr>How to Automate API Testing</vt:lpstr>
      <vt:lpstr>About me</vt:lpstr>
      <vt:lpstr>About what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2019-08-20T05:28:10Z</dcterms:created>
  <dcterms:modified xsi:type="dcterms:W3CDTF">2019-08-22T01:56:57Z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itusGUID">
    <vt:lpwstr>574a59d6-7475-4937-8a31-6854da271a4c</vt:lpwstr>
  </property>
  <property fmtid="{D5CDD505-2E9C-101B-9397-08002B2CF9AE}" pid="4" name="HumanaClassification">
    <vt:lpwstr>I</vt:lpwstr>
  </property>
</Properties>
</file>