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7" r:id="rId4"/>
  </p:sldMasterIdLst>
  <p:notesMasterIdLst>
    <p:notesMasterId r:id="rId21"/>
  </p:notesMasterIdLst>
  <p:handoutMasterIdLst>
    <p:handoutMasterId r:id="rId22"/>
  </p:handoutMasterIdLst>
  <p:sldIdLst>
    <p:sldId id="256" r:id="rId5"/>
    <p:sldId id="261" r:id="rId6"/>
    <p:sldId id="262" r:id="rId7"/>
    <p:sldId id="258" r:id="rId8"/>
    <p:sldId id="263" r:id="rId9"/>
    <p:sldId id="264" r:id="rId10"/>
    <p:sldId id="265" r:id="rId11"/>
    <p:sldId id="266" r:id="rId12"/>
    <p:sldId id="267" r:id="rId13"/>
    <p:sldId id="268" r:id="rId14"/>
    <p:sldId id="269" r:id="rId15"/>
    <p:sldId id="270" r:id="rId16"/>
    <p:sldId id="273" r:id="rId17"/>
    <p:sldId id="274"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C59C6E-979E-43A2-9942-7A52882B9891}">
          <p14:sldIdLst>
            <p14:sldId id="256"/>
            <p14:sldId id="261"/>
            <p14:sldId id="262"/>
            <p14:sldId id="258"/>
            <p14:sldId id="263"/>
            <p14:sldId id="264"/>
            <p14:sldId id="265"/>
            <p14:sldId id="266"/>
            <p14:sldId id="267"/>
            <p14:sldId id="268"/>
            <p14:sldId id="269"/>
            <p14:sldId id="270"/>
          </p14:sldIdLst>
        </p14:section>
        <p14:section name="Untitled Section" id="{FF57A676-1687-4E39-9AED-4E6A1EF749F7}">
          <p14:sldIdLst>
            <p14:sldId id="273"/>
            <p14:sldId id="274"/>
            <p14:sldId id="271"/>
          </p14:sldIdLst>
        </p14:section>
        <p14:section name="Untitled Section" id="{A2874E83-862F-4DA3-9194-CA8E0D173DEC}">
          <p14:sldIdLst>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521" autoAdjust="0"/>
  </p:normalViewPr>
  <p:slideViewPr>
    <p:cSldViewPr snapToGrid="0">
      <p:cViewPr>
        <p:scale>
          <a:sx n="100" d="100"/>
          <a:sy n="100" d="100"/>
        </p:scale>
        <p:origin x="990"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FBC0B-1A0E-4065-BA96-8524EF327EB9}" type="doc">
      <dgm:prSet loTypeId="urn:microsoft.com/office/officeart/2008/layout/LinedList" loCatId="hierarchy" qsTypeId="urn:microsoft.com/office/officeart/2005/8/quickstyle/simple1" qsCatId="simple" csTypeId="urn:microsoft.com/office/officeart/2005/8/colors/accent1_1" csCatId="accent1" phldr="1"/>
      <dgm:spPr/>
    </dgm:pt>
    <dgm:pt modelId="{FB16415B-5C80-478E-BA9E-95B4533AC217}">
      <dgm:prSet phldrT="[Text]"/>
      <dgm:spPr/>
      <dgm:t>
        <a:bodyPr/>
        <a:lstStyle/>
        <a:p>
          <a:r>
            <a:rPr lang="en-US" dirty="0" smtClean="0"/>
            <a:t>Pavan Yadlapalli – Automation </a:t>
          </a:r>
          <a:r>
            <a:rPr lang="en-US" dirty="0" smtClean="0"/>
            <a:t>Architect</a:t>
          </a:r>
          <a:endParaRPr lang="en-US" dirty="0" smtClean="0"/>
        </a:p>
      </dgm:t>
    </dgm:pt>
    <dgm:pt modelId="{BBFF889D-2AAF-4A08-A4D9-6C15E3FA27F7}" type="parTrans" cxnId="{F4524C7F-5B60-4F09-B35E-1EE755D1FBAB}">
      <dgm:prSet/>
      <dgm:spPr/>
      <dgm:t>
        <a:bodyPr/>
        <a:lstStyle/>
        <a:p>
          <a:endParaRPr lang="en-US"/>
        </a:p>
      </dgm:t>
    </dgm:pt>
    <dgm:pt modelId="{CEE85C25-AC56-4417-9CC2-FDD0DBD06E83}" type="sibTrans" cxnId="{F4524C7F-5B60-4F09-B35E-1EE755D1FBAB}">
      <dgm:prSet/>
      <dgm:spPr/>
      <dgm:t>
        <a:bodyPr/>
        <a:lstStyle/>
        <a:p>
          <a:endParaRPr lang="en-US"/>
        </a:p>
      </dgm:t>
    </dgm:pt>
    <dgm:pt modelId="{0A30E5C9-FA61-4A62-957C-3823DD329B53}">
      <dgm:prSet phldrT="[Text]"/>
      <dgm:spPr/>
      <dgm:t>
        <a:bodyPr/>
        <a:lstStyle/>
        <a:p>
          <a:r>
            <a:rPr lang="en-US" dirty="0" smtClean="0"/>
            <a:t>Parallel programming on Super Computers</a:t>
          </a:r>
        </a:p>
      </dgm:t>
    </dgm:pt>
    <dgm:pt modelId="{D7D8D8D2-54E7-4CB7-9B87-21CA1449DA8C}" type="parTrans" cxnId="{BA59DABF-EC58-405A-A317-EEDC7ECCDA4E}">
      <dgm:prSet/>
      <dgm:spPr/>
      <dgm:t>
        <a:bodyPr/>
        <a:lstStyle/>
        <a:p>
          <a:endParaRPr lang="en-US"/>
        </a:p>
      </dgm:t>
    </dgm:pt>
    <dgm:pt modelId="{3DF04ED1-9474-4599-BA6A-8AF7017CCDC1}" type="sibTrans" cxnId="{BA59DABF-EC58-405A-A317-EEDC7ECCDA4E}">
      <dgm:prSet/>
      <dgm:spPr/>
      <dgm:t>
        <a:bodyPr/>
        <a:lstStyle/>
        <a:p>
          <a:endParaRPr lang="en-US"/>
        </a:p>
      </dgm:t>
    </dgm:pt>
    <dgm:pt modelId="{27AFF72E-5509-4D34-9AB7-AD9E025911C7}">
      <dgm:prSet phldrT="[Text]"/>
      <dgm:spPr/>
      <dgm:t>
        <a:bodyPr/>
        <a:lstStyle/>
        <a:p>
          <a:r>
            <a:rPr lang="en-US" dirty="0" smtClean="0"/>
            <a:t>Telecom Integrations (C, C++, JSP)</a:t>
          </a:r>
          <a:endParaRPr lang="en-US" dirty="0"/>
        </a:p>
      </dgm:t>
    </dgm:pt>
    <dgm:pt modelId="{280E6D93-A167-4A20-B2B0-946C06042AA3}" type="parTrans" cxnId="{AB8A74F9-0275-4DCA-A12B-0C8C45DC7E19}">
      <dgm:prSet/>
      <dgm:spPr/>
      <dgm:t>
        <a:bodyPr/>
        <a:lstStyle/>
        <a:p>
          <a:endParaRPr lang="en-US"/>
        </a:p>
      </dgm:t>
    </dgm:pt>
    <dgm:pt modelId="{50C33AB0-43D6-4A25-A57A-074C84E8FD7A}" type="sibTrans" cxnId="{AB8A74F9-0275-4DCA-A12B-0C8C45DC7E19}">
      <dgm:prSet/>
      <dgm:spPr/>
      <dgm:t>
        <a:bodyPr/>
        <a:lstStyle/>
        <a:p>
          <a:endParaRPr lang="en-US"/>
        </a:p>
      </dgm:t>
    </dgm:pt>
    <dgm:pt modelId="{D4D79272-7EFD-42B5-A78A-270F49862A29}">
      <dgm:prSet phldrT="[Text]"/>
      <dgm:spPr/>
      <dgm:t>
        <a:bodyPr/>
        <a:lstStyle/>
        <a:p>
          <a:r>
            <a:rPr lang="en-US" dirty="0" smtClean="0"/>
            <a:t>Developer, </a:t>
          </a:r>
          <a:r>
            <a:rPr lang="en-US" dirty="0" smtClean="0"/>
            <a:t>Automation, </a:t>
          </a:r>
          <a:r>
            <a:rPr lang="en-US" dirty="0" smtClean="0"/>
            <a:t>Cloud Native</a:t>
          </a:r>
          <a:endParaRPr lang="en-US" dirty="0"/>
        </a:p>
      </dgm:t>
    </dgm:pt>
    <dgm:pt modelId="{DC4A4669-0CA9-4657-8ECA-E09853DE9D5B}" type="parTrans" cxnId="{89612850-8DB1-47A9-A856-0C69947C2B03}">
      <dgm:prSet/>
      <dgm:spPr/>
      <dgm:t>
        <a:bodyPr/>
        <a:lstStyle/>
        <a:p>
          <a:endParaRPr lang="en-US"/>
        </a:p>
      </dgm:t>
    </dgm:pt>
    <dgm:pt modelId="{B9E1D2AF-3B12-410A-9ACE-4992D8E02490}" type="sibTrans" cxnId="{89612850-8DB1-47A9-A856-0C69947C2B03}">
      <dgm:prSet/>
      <dgm:spPr/>
      <dgm:t>
        <a:bodyPr/>
        <a:lstStyle/>
        <a:p>
          <a:endParaRPr lang="en-US"/>
        </a:p>
      </dgm:t>
    </dgm:pt>
    <dgm:pt modelId="{E96304F0-5F91-4748-AE5E-80F8C95AD84B}" type="pres">
      <dgm:prSet presAssocID="{123FBC0B-1A0E-4065-BA96-8524EF327EB9}" presName="vert0" presStyleCnt="0">
        <dgm:presLayoutVars>
          <dgm:dir/>
          <dgm:animOne val="branch"/>
          <dgm:animLvl val="lvl"/>
        </dgm:presLayoutVars>
      </dgm:prSet>
      <dgm:spPr/>
    </dgm:pt>
    <dgm:pt modelId="{398EE177-F049-49CF-961F-D1FE8EE5763B}" type="pres">
      <dgm:prSet presAssocID="{FB16415B-5C80-478E-BA9E-95B4533AC217}" presName="thickLine" presStyleLbl="alignNode1" presStyleIdx="0" presStyleCnt="4"/>
      <dgm:spPr/>
    </dgm:pt>
    <dgm:pt modelId="{DB6F6BAE-58FF-4B47-9105-E0D9DE9070B9}" type="pres">
      <dgm:prSet presAssocID="{FB16415B-5C80-478E-BA9E-95B4533AC217}" presName="horz1" presStyleCnt="0"/>
      <dgm:spPr/>
    </dgm:pt>
    <dgm:pt modelId="{A6F578AC-8499-4F76-864A-2216E3B17099}" type="pres">
      <dgm:prSet presAssocID="{FB16415B-5C80-478E-BA9E-95B4533AC217}" presName="tx1" presStyleLbl="revTx" presStyleIdx="0" presStyleCnt="4"/>
      <dgm:spPr/>
      <dgm:t>
        <a:bodyPr/>
        <a:lstStyle/>
        <a:p>
          <a:endParaRPr lang="en-US"/>
        </a:p>
      </dgm:t>
    </dgm:pt>
    <dgm:pt modelId="{10DFA5C4-1B32-49AB-B28C-35DEAD37885A}" type="pres">
      <dgm:prSet presAssocID="{FB16415B-5C80-478E-BA9E-95B4533AC217}" presName="vert1" presStyleCnt="0"/>
      <dgm:spPr/>
    </dgm:pt>
    <dgm:pt modelId="{44794EA5-FF8D-4B05-9427-CE49CC86704C}" type="pres">
      <dgm:prSet presAssocID="{0A30E5C9-FA61-4A62-957C-3823DD329B53}" presName="thickLine" presStyleLbl="alignNode1" presStyleIdx="1" presStyleCnt="4"/>
      <dgm:spPr/>
    </dgm:pt>
    <dgm:pt modelId="{B5DDBC9E-CB1E-4A96-AC84-7A091A3C1FB2}" type="pres">
      <dgm:prSet presAssocID="{0A30E5C9-FA61-4A62-957C-3823DD329B53}" presName="horz1" presStyleCnt="0"/>
      <dgm:spPr/>
    </dgm:pt>
    <dgm:pt modelId="{39A0F81E-0CD9-40FC-B7C9-DBF304750A83}" type="pres">
      <dgm:prSet presAssocID="{0A30E5C9-FA61-4A62-957C-3823DD329B53}" presName="tx1" presStyleLbl="revTx" presStyleIdx="1" presStyleCnt="4"/>
      <dgm:spPr/>
      <dgm:t>
        <a:bodyPr/>
        <a:lstStyle/>
        <a:p>
          <a:endParaRPr lang="en-US"/>
        </a:p>
      </dgm:t>
    </dgm:pt>
    <dgm:pt modelId="{A6AFA622-C8A4-4E56-A0DE-51D99A590916}" type="pres">
      <dgm:prSet presAssocID="{0A30E5C9-FA61-4A62-957C-3823DD329B53}" presName="vert1" presStyleCnt="0"/>
      <dgm:spPr/>
    </dgm:pt>
    <dgm:pt modelId="{781EA1DA-72F0-4B96-85FD-E114BA88439D}" type="pres">
      <dgm:prSet presAssocID="{27AFF72E-5509-4D34-9AB7-AD9E025911C7}" presName="thickLine" presStyleLbl="alignNode1" presStyleIdx="2" presStyleCnt="4"/>
      <dgm:spPr/>
    </dgm:pt>
    <dgm:pt modelId="{BD9A3A33-7435-40D5-9C12-7418566B5DBB}" type="pres">
      <dgm:prSet presAssocID="{27AFF72E-5509-4D34-9AB7-AD9E025911C7}" presName="horz1" presStyleCnt="0"/>
      <dgm:spPr/>
    </dgm:pt>
    <dgm:pt modelId="{A979BF85-F2AB-4A44-B874-DEF0B0B111A7}" type="pres">
      <dgm:prSet presAssocID="{27AFF72E-5509-4D34-9AB7-AD9E025911C7}" presName="tx1" presStyleLbl="revTx" presStyleIdx="2" presStyleCnt="4"/>
      <dgm:spPr/>
      <dgm:t>
        <a:bodyPr/>
        <a:lstStyle/>
        <a:p>
          <a:endParaRPr lang="en-US"/>
        </a:p>
      </dgm:t>
    </dgm:pt>
    <dgm:pt modelId="{6270C2F7-8882-4C07-ABD5-7FD241D7153A}" type="pres">
      <dgm:prSet presAssocID="{27AFF72E-5509-4D34-9AB7-AD9E025911C7}" presName="vert1" presStyleCnt="0"/>
      <dgm:spPr/>
    </dgm:pt>
    <dgm:pt modelId="{ED6220D3-2080-4BE7-ABBE-DD552037F273}" type="pres">
      <dgm:prSet presAssocID="{D4D79272-7EFD-42B5-A78A-270F49862A29}" presName="thickLine" presStyleLbl="alignNode1" presStyleIdx="3" presStyleCnt="4"/>
      <dgm:spPr/>
    </dgm:pt>
    <dgm:pt modelId="{72BBDD4B-439A-4B3C-896C-449BD11FE4A4}" type="pres">
      <dgm:prSet presAssocID="{D4D79272-7EFD-42B5-A78A-270F49862A29}" presName="horz1" presStyleCnt="0"/>
      <dgm:spPr/>
    </dgm:pt>
    <dgm:pt modelId="{2AFBF27F-C907-4F1F-ADAA-602827AED45C}" type="pres">
      <dgm:prSet presAssocID="{D4D79272-7EFD-42B5-A78A-270F49862A29}" presName="tx1" presStyleLbl="revTx" presStyleIdx="3" presStyleCnt="4"/>
      <dgm:spPr/>
      <dgm:t>
        <a:bodyPr/>
        <a:lstStyle/>
        <a:p>
          <a:endParaRPr lang="en-US"/>
        </a:p>
      </dgm:t>
    </dgm:pt>
    <dgm:pt modelId="{1267BB53-7621-4B98-B7B4-900B6F1BA3A4}" type="pres">
      <dgm:prSet presAssocID="{D4D79272-7EFD-42B5-A78A-270F49862A29}" presName="vert1" presStyleCnt="0"/>
      <dgm:spPr/>
    </dgm:pt>
  </dgm:ptLst>
  <dgm:cxnLst>
    <dgm:cxn modelId="{8405734A-A669-41E7-A39C-F3F50D4945BF}" type="presOf" srcId="{123FBC0B-1A0E-4065-BA96-8524EF327EB9}" destId="{E96304F0-5F91-4748-AE5E-80F8C95AD84B}" srcOrd="0" destOrd="0" presId="urn:microsoft.com/office/officeart/2008/layout/LinedList"/>
    <dgm:cxn modelId="{28153309-778A-408C-A4AC-FE3AB0813007}" type="presOf" srcId="{27AFF72E-5509-4D34-9AB7-AD9E025911C7}" destId="{A979BF85-F2AB-4A44-B874-DEF0B0B111A7}" srcOrd="0" destOrd="0" presId="urn:microsoft.com/office/officeart/2008/layout/LinedList"/>
    <dgm:cxn modelId="{AB8A74F9-0275-4DCA-A12B-0C8C45DC7E19}" srcId="{123FBC0B-1A0E-4065-BA96-8524EF327EB9}" destId="{27AFF72E-5509-4D34-9AB7-AD9E025911C7}" srcOrd="2" destOrd="0" parTransId="{280E6D93-A167-4A20-B2B0-946C06042AA3}" sibTransId="{50C33AB0-43D6-4A25-A57A-074C84E8FD7A}"/>
    <dgm:cxn modelId="{89612850-8DB1-47A9-A856-0C69947C2B03}" srcId="{123FBC0B-1A0E-4065-BA96-8524EF327EB9}" destId="{D4D79272-7EFD-42B5-A78A-270F49862A29}" srcOrd="3" destOrd="0" parTransId="{DC4A4669-0CA9-4657-8ECA-E09853DE9D5B}" sibTransId="{B9E1D2AF-3B12-410A-9ACE-4992D8E02490}"/>
    <dgm:cxn modelId="{E9ED992B-FD2C-4FE6-82DB-2604B03FF75C}" type="presOf" srcId="{0A30E5C9-FA61-4A62-957C-3823DD329B53}" destId="{39A0F81E-0CD9-40FC-B7C9-DBF304750A83}" srcOrd="0" destOrd="0" presId="urn:microsoft.com/office/officeart/2008/layout/LinedList"/>
    <dgm:cxn modelId="{0DE25701-A4CA-4100-8C45-9267C467195A}" type="presOf" srcId="{FB16415B-5C80-478E-BA9E-95B4533AC217}" destId="{A6F578AC-8499-4F76-864A-2216E3B17099}" srcOrd="0" destOrd="0" presId="urn:microsoft.com/office/officeart/2008/layout/LinedList"/>
    <dgm:cxn modelId="{F4524C7F-5B60-4F09-B35E-1EE755D1FBAB}" srcId="{123FBC0B-1A0E-4065-BA96-8524EF327EB9}" destId="{FB16415B-5C80-478E-BA9E-95B4533AC217}" srcOrd="0" destOrd="0" parTransId="{BBFF889D-2AAF-4A08-A4D9-6C15E3FA27F7}" sibTransId="{CEE85C25-AC56-4417-9CC2-FDD0DBD06E83}"/>
    <dgm:cxn modelId="{08F4DC23-946C-4203-84FF-F9DA4128375A}" type="presOf" srcId="{D4D79272-7EFD-42B5-A78A-270F49862A29}" destId="{2AFBF27F-C907-4F1F-ADAA-602827AED45C}" srcOrd="0" destOrd="0" presId="urn:microsoft.com/office/officeart/2008/layout/LinedList"/>
    <dgm:cxn modelId="{BA59DABF-EC58-405A-A317-EEDC7ECCDA4E}" srcId="{123FBC0B-1A0E-4065-BA96-8524EF327EB9}" destId="{0A30E5C9-FA61-4A62-957C-3823DD329B53}" srcOrd="1" destOrd="0" parTransId="{D7D8D8D2-54E7-4CB7-9B87-21CA1449DA8C}" sibTransId="{3DF04ED1-9474-4599-BA6A-8AF7017CCDC1}"/>
    <dgm:cxn modelId="{1EE89460-2B0E-4786-968E-65C05FFFF1ED}" type="presParOf" srcId="{E96304F0-5F91-4748-AE5E-80F8C95AD84B}" destId="{398EE177-F049-49CF-961F-D1FE8EE5763B}" srcOrd="0" destOrd="0" presId="urn:microsoft.com/office/officeart/2008/layout/LinedList"/>
    <dgm:cxn modelId="{B3780566-6A28-4353-9CDF-60C716662D37}" type="presParOf" srcId="{E96304F0-5F91-4748-AE5E-80F8C95AD84B}" destId="{DB6F6BAE-58FF-4B47-9105-E0D9DE9070B9}" srcOrd="1" destOrd="0" presId="urn:microsoft.com/office/officeart/2008/layout/LinedList"/>
    <dgm:cxn modelId="{E7D5ED1E-F604-4305-908C-BAAD3CB9D6A1}" type="presParOf" srcId="{DB6F6BAE-58FF-4B47-9105-E0D9DE9070B9}" destId="{A6F578AC-8499-4F76-864A-2216E3B17099}" srcOrd="0" destOrd="0" presId="urn:microsoft.com/office/officeart/2008/layout/LinedList"/>
    <dgm:cxn modelId="{3D9076A4-F180-4078-A108-B41A50BD43E5}" type="presParOf" srcId="{DB6F6BAE-58FF-4B47-9105-E0D9DE9070B9}" destId="{10DFA5C4-1B32-49AB-B28C-35DEAD37885A}" srcOrd="1" destOrd="0" presId="urn:microsoft.com/office/officeart/2008/layout/LinedList"/>
    <dgm:cxn modelId="{EC1A4932-EA89-4D11-ADDF-521D65770697}" type="presParOf" srcId="{E96304F0-5F91-4748-AE5E-80F8C95AD84B}" destId="{44794EA5-FF8D-4B05-9427-CE49CC86704C}" srcOrd="2" destOrd="0" presId="urn:microsoft.com/office/officeart/2008/layout/LinedList"/>
    <dgm:cxn modelId="{76D531D5-D461-446B-9B54-B8401FDBB69F}" type="presParOf" srcId="{E96304F0-5F91-4748-AE5E-80F8C95AD84B}" destId="{B5DDBC9E-CB1E-4A96-AC84-7A091A3C1FB2}" srcOrd="3" destOrd="0" presId="urn:microsoft.com/office/officeart/2008/layout/LinedList"/>
    <dgm:cxn modelId="{79128EBD-45DD-44ED-9C2F-DB0BF470D9E6}" type="presParOf" srcId="{B5DDBC9E-CB1E-4A96-AC84-7A091A3C1FB2}" destId="{39A0F81E-0CD9-40FC-B7C9-DBF304750A83}" srcOrd="0" destOrd="0" presId="urn:microsoft.com/office/officeart/2008/layout/LinedList"/>
    <dgm:cxn modelId="{5C345442-8284-438C-9609-E16659F94604}" type="presParOf" srcId="{B5DDBC9E-CB1E-4A96-AC84-7A091A3C1FB2}" destId="{A6AFA622-C8A4-4E56-A0DE-51D99A590916}" srcOrd="1" destOrd="0" presId="urn:microsoft.com/office/officeart/2008/layout/LinedList"/>
    <dgm:cxn modelId="{6CCE5559-FFF1-436F-A3BC-30D62A4DDE67}" type="presParOf" srcId="{E96304F0-5F91-4748-AE5E-80F8C95AD84B}" destId="{781EA1DA-72F0-4B96-85FD-E114BA88439D}" srcOrd="4" destOrd="0" presId="urn:microsoft.com/office/officeart/2008/layout/LinedList"/>
    <dgm:cxn modelId="{417E52C0-FEDA-43BA-A883-180069DA4E44}" type="presParOf" srcId="{E96304F0-5F91-4748-AE5E-80F8C95AD84B}" destId="{BD9A3A33-7435-40D5-9C12-7418566B5DBB}" srcOrd="5" destOrd="0" presId="urn:microsoft.com/office/officeart/2008/layout/LinedList"/>
    <dgm:cxn modelId="{3B507839-1BED-4CD4-B407-6781B215741E}" type="presParOf" srcId="{BD9A3A33-7435-40D5-9C12-7418566B5DBB}" destId="{A979BF85-F2AB-4A44-B874-DEF0B0B111A7}" srcOrd="0" destOrd="0" presId="urn:microsoft.com/office/officeart/2008/layout/LinedList"/>
    <dgm:cxn modelId="{D06AE977-C3B0-4443-B8F4-CE4F6805C8BB}" type="presParOf" srcId="{BD9A3A33-7435-40D5-9C12-7418566B5DBB}" destId="{6270C2F7-8882-4C07-ABD5-7FD241D7153A}" srcOrd="1" destOrd="0" presId="urn:microsoft.com/office/officeart/2008/layout/LinedList"/>
    <dgm:cxn modelId="{A5AB9614-BE6F-4625-B773-4F213E18A301}" type="presParOf" srcId="{E96304F0-5F91-4748-AE5E-80F8C95AD84B}" destId="{ED6220D3-2080-4BE7-ABBE-DD552037F273}" srcOrd="6" destOrd="0" presId="urn:microsoft.com/office/officeart/2008/layout/LinedList"/>
    <dgm:cxn modelId="{320B793D-DD23-4F16-9AC8-DB4AE275E1E7}" type="presParOf" srcId="{E96304F0-5F91-4748-AE5E-80F8C95AD84B}" destId="{72BBDD4B-439A-4B3C-896C-449BD11FE4A4}" srcOrd="7" destOrd="0" presId="urn:microsoft.com/office/officeart/2008/layout/LinedList"/>
    <dgm:cxn modelId="{14C99A9A-FCBE-4E93-ACF2-FC1016C3CB00}" type="presParOf" srcId="{72BBDD4B-439A-4B3C-896C-449BD11FE4A4}" destId="{2AFBF27F-C907-4F1F-ADAA-602827AED45C}" srcOrd="0" destOrd="0" presId="urn:microsoft.com/office/officeart/2008/layout/LinedList"/>
    <dgm:cxn modelId="{B949ADCB-329F-4A2A-A82C-62DB196F57FF}" type="presParOf" srcId="{72BBDD4B-439A-4B3C-896C-449BD11FE4A4}" destId="{1267BB53-7621-4B98-B7B4-900B6F1BA3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3FBC0B-1A0E-4065-BA96-8524EF327EB9}" type="doc">
      <dgm:prSet loTypeId="urn:microsoft.com/office/officeart/2008/layout/LinedList" loCatId="hierarchy" qsTypeId="urn:microsoft.com/office/officeart/2005/8/quickstyle/simple1" qsCatId="simple" csTypeId="urn:microsoft.com/office/officeart/2005/8/colors/accent1_1" csCatId="accent1" phldr="1"/>
      <dgm:spPr/>
    </dgm:pt>
    <dgm:pt modelId="{FB16415B-5C80-478E-BA9E-95B4533AC217}">
      <dgm:prSet phldrT="[Text]"/>
      <dgm:spPr/>
      <dgm:t>
        <a:bodyPr/>
        <a:lstStyle/>
        <a:p>
          <a:pPr algn="l"/>
          <a:r>
            <a:rPr lang="en-US" dirty="0" smtClean="0"/>
            <a:t>µSvc</a:t>
          </a:r>
        </a:p>
      </dgm:t>
    </dgm:pt>
    <dgm:pt modelId="{BBFF889D-2AAF-4A08-A4D9-6C15E3FA27F7}" type="parTrans" cxnId="{F4524C7F-5B60-4F09-B35E-1EE755D1FBAB}">
      <dgm:prSet/>
      <dgm:spPr/>
      <dgm:t>
        <a:bodyPr/>
        <a:lstStyle/>
        <a:p>
          <a:endParaRPr lang="en-US"/>
        </a:p>
      </dgm:t>
    </dgm:pt>
    <dgm:pt modelId="{CEE85C25-AC56-4417-9CC2-FDD0DBD06E83}" type="sibTrans" cxnId="{F4524C7F-5B60-4F09-B35E-1EE755D1FBAB}">
      <dgm:prSet/>
      <dgm:spPr/>
      <dgm:t>
        <a:bodyPr/>
        <a:lstStyle/>
        <a:p>
          <a:endParaRPr lang="en-US"/>
        </a:p>
      </dgm:t>
    </dgm:pt>
    <dgm:pt modelId="{D4D79272-7EFD-42B5-A78A-270F49862A29}">
      <dgm:prSet phldrT="[Text]"/>
      <dgm:spPr/>
      <dgm:t>
        <a:bodyPr/>
        <a:lstStyle/>
        <a:p>
          <a:pPr algn="l"/>
          <a:r>
            <a:rPr lang="en-US" dirty="0" smtClean="0"/>
            <a:t>TDD &amp; BDD</a:t>
          </a:r>
          <a:endParaRPr lang="en-US" dirty="0"/>
        </a:p>
      </dgm:t>
    </dgm:pt>
    <dgm:pt modelId="{DC4A4669-0CA9-4657-8ECA-E09853DE9D5B}" type="parTrans" cxnId="{89612850-8DB1-47A9-A856-0C69947C2B03}">
      <dgm:prSet/>
      <dgm:spPr/>
      <dgm:t>
        <a:bodyPr/>
        <a:lstStyle/>
        <a:p>
          <a:endParaRPr lang="en-US"/>
        </a:p>
      </dgm:t>
    </dgm:pt>
    <dgm:pt modelId="{B9E1D2AF-3B12-410A-9ACE-4992D8E02490}" type="sibTrans" cxnId="{89612850-8DB1-47A9-A856-0C69947C2B03}">
      <dgm:prSet/>
      <dgm:spPr/>
      <dgm:t>
        <a:bodyPr/>
        <a:lstStyle/>
        <a:p>
          <a:endParaRPr lang="en-US"/>
        </a:p>
      </dgm:t>
    </dgm:pt>
    <dgm:pt modelId="{CB4C6A3D-48BA-48CB-A390-44BF23ACDD55}">
      <dgm:prSet phldrT="[Text]"/>
      <dgm:spPr/>
      <dgm:t>
        <a:bodyPr/>
        <a:lstStyle/>
        <a:p>
          <a:pPr algn="l"/>
          <a:r>
            <a:rPr lang="en-US" dirty="0" smtClean="0"/>
            <a:t>Testing &amp; Test Automation</a:t>
          </a:r>
          <a:endParaRPr lang="en-US" dirty="0"/>
        </a:p>
      </dgm:t>
    </dgm:pt>
    <dgm:pt modelId="{E75E0035-E88D-47E0-863E-93BEEF2916AF}" type="parTrans" cxnId="{7702B692-DCDA-478A-B87F-C22112EE34F9}">
      <dgm:prSet/>
      <dgm:spPr/>
      <dgm:t>
        <a:bodyPr/>
        <a:lstStyle/>
        <a:p>
          <a:endParaRPr lang="en-US"/>
        </a:p>
      </dgm:t>
    </dgm:pt>
    <dgm:pt modelId="{6C847211-61FB-4A82-AB8F-ABCBE8135A99}" type="sibTrans" cxnId="{7702B692-DCDA-478A-B87F-C22112EE34F9}">
      <dgm:prSet/>
      <dgm:spPr/>
      <dgm:t>
        <a:bodyPr/>
        <a:lstStyle/>
        <a:p>
          <a:endParaRPr lang="en-US"/>
        </a:p>
      </dgm:t>
    </dgm:pt>
    <dgm:pt modelId="{0D1360AB-326A-425C-9F91-1A927EDD9E18}">
      <dgm:prSet phldrT="[Text]"/>
      <dgm:spPr/>
      <dgm:t>
        <a:bodyPr/>
        <a:lstStyle/>
        <a:p>
          <a:pPr algn="l"/>
          <a:r>
            <a:rPr lang="en-US" dirty="0" smtClean="0"/>
            <a:t>Automation &amp; Gates</a:t>
          </a:r>
          <a:endParaRPr lang="en-US" dirty="0"/>
        </a:p>
      </dgm:t>
    </dgm:pt>
    <dgm:pt modelId="{D1BBDE2E-2445-497F-A44B-F802A374C140}" type="parTrans" cxnId="{0373BC38-E6B5-4FE3-9961-3E1C8A538B33}">
      <dgm:prSet/>
      <dgm:spPr/>
      <dgm:t>
        <a:bodyPr/>
        <a:lstStyle/>
        <a:p>
          <a:endParaRPr lang="en-US"/>
        </a:p>
      </dgm:t>
    </dgm:pt>
    <dgm:pt modelId="{03A8E75C-1B97-4E47-9DDF-748E45814794}" type="sibTrans" cxnId="{0373BC38-E6B5-4FE3-9961-3E1C8A538B33}">
      <dgm:prSet/>
      <dgm:spPr/>
      <dgm:t>
        <a:bodyPr/>
        <a:lstStyle/>
        <a:p>
          <a:endParaRPr lang="en-US"/>
        </a:p>
      </dgm:t>
    </dgm:pt>
    <dgm:pt modelId="{E9F835D5-257A-42A7-9318-63C5015A8466}">
      <dgm:prSet phldrT="[Text]"/>
      <dgm:spPr/>
      <dgm:t>
        <a:bodyPr/>
        <a:lstStyle/>
        <a:p>
          <a:pPr algn="l"/>
          <a:r>
            <a:rPr lang="en-US" dirty="0" smtClean="0"/>
            <a:t>References &amp; Links</a:t>
          </a:r>
          <a:endParaRPr lang="en-US" dirty="0"/>
        </a:p>
      </dgm:t>
    </dgm:pt>
    <dgm:pt modelId="{BD03B526-615D-4F89-9F15-A53D01DDDC1C}" type="parTrans" cxnId="{18E1894B-486A-4987-943D-DFDE72830904}">
      <dgm:prSet/>
      <dgm:spPr/>
      <dgm:t>
        <a:bodyPr/>
        <a:lstStyle/>
        <a:p>
          <a:endParaRPr lang="en-US"/>
        </a:p>
      </dgm:t>
    </dgm:pt>
    <dgm:pt modelId="{19ECB3BD-117C-43A0-9A1D-4EEAC2147C4A}" type="sibTrans" cxnId="{18E1894B-486A-4987-943D-DFDE72830904}">
      <dgm:prSet/>
      <dgm:spPr/>
      <dgm:t>
        <a:bodyPr/>
        <a:lstStyle/>
        <a:p>
          <a:endParaRPr lang="en-US"/>
        </a:p>
      </dgm:t>
    </dgm:pt>
    <dgm:pt modelId="{C469372B-6D62-41AD-A2AD-9F455DD5C44E}">
      <dgm:prSet phldrT="[Text]"/>
      <dgm:spPr/>
      <dgm:t>
        <a:bodyPr/>
        <a:lstStyle/>
        <a:p>
          <a:pPr algn="l"/>
          <a:r>
            <a:rPr lang="en-US" dirty="0" smtClean="0"/>
            <a:t>Q&amp;A</a:t>
          </a:r>
          <a:endParaRPr lang="en-US" dirty="0"/>
        </a:p>
      </dgm:t>
    </dgm:pt>
    <dgm:pt modelId="{7A05F234-C748-4E49-B862-AF945FF06E27}" type="parTrans" cxnId="{2E9E8550-4386-44B1-8570-81B8F5E2E08C}">
      <dgm:prSet/>
      <dgm:spPr/>
      <dgm:t>
        <a:bodyPr/>
        <a:lstStyle/>
        <a:p>
          <a:endParaRPr lang="en-US"/>
        </a:p>
      </dgm:t>
    </dgm:pt>
    <dgm:pt modelId="{58E8DF0C-F7AF-4B58-9C7A-7D2AEC651B0E}" type="sibTrans" cxnId="{2E9E8550-4386-44B1-8570-81B8F5E2E08C}">
      <dgm:prSet/>
      <dgm:spPr/>
      <dgm:t>
        <a:bodyPr/>
        <a:lstStyle/>
        <a:p>
          <a:endParaRPr lang="en-US"/>
        </a:p>
      </dgm:t>
    </dgm:pt>
    <dgm:pt modelId="{84ACCE96-2A93-473E-B4F6-6F0E0B90380B}">
      <dgm:prSet phldrT="[Text]"/>
      <dgm:spPr/>
      <dgm:t>
        <a:bodyPr/>
        <a:lstStyle/>
        <a:p>
          <a:pPr algn="l"/>
          <a:r>
            <a:rPr lang="en-US" dirty="0" smtClean="0"/>
            <a:t>Tests &amp; levels of testing</a:t>
          </a:r>
          <a:endParaRPr lang="en-US" dirty="0"/>
        </a:p>
      </dgm:t>
    </dgm:pt>
    <dgm:pt modelId="{4AC6F4DB-336D-484C-AE87-26C443888936}" type="parTrans" cxnId="{1F85070A-695B-4CA8-BED7-3C716C5FF2CE}">
      <dgm:prSet/>
      <dgm:spPr/>
      <dgm:t>
        <a:bodyPr/>
        <a:lstStyle/>
        <a:p>
          <a:endParaRPr lang="en-US"/>
        </a:p>
      </dgm:t>
    </dgm:pt>
    <dgm:pt modelId="{FD2DE292-53AF-4084-8137-5DD63BE458A2}" type="sibTrans" cxnId="{1F85070A-695B-4CA8-BED7-3C716C5FF2CE}">
      <dgm:prSet/>
      <dgm:spPr/>
      <dgm:t>
        <a:bodyPr/>
        <a:lstStyle/>
        <a:p>
          <a:endParaRPr lang="en-US"/>
        </a:p>
      </dgm:t>
    </dgm:pt>
    <dgm:pt modelId="{CF865ADB-F183-4917-9E92-3AA349D09F7D}">
      <dgm:prSet phldrT="[Text]"/>
      <dgm:spPr/>
      <dgm:t>
        <a:bodyPr/>
        <a:lstStyle/>
        <a:p>
          <a:pPr algn="l"/>
          <a:r>
            <a:rPr lang="en-US" smtClean="0"/>
            <a:t>implementation </a:t>
          </a:r>
          <a:r>
            <a:rPr lang="en-US" dirty="0" smtClean="0"/>
            <a:t>on sample apps</a:t>
          </a:r>
          <a:endParaRPr lang="en-US" dirty="0"/>
        </a:p>
      </dgm:t>
    </dgm:pt>
    <dgm:pt modelId="{20CEF6FF-22D5-478D-9A0A-51ADB50954A0}" type="parTrans" cxnId="{E5640292-9796-4F4C-ADA8-9C57F10CC181}">
      <dgm:prSet/>
      <dgm:spPr/>
      <dgm:t>
        <a:bodyPr/>
        <a:lstStyle/>
        <a:p>
          <a:endParaRPr lang="en-US"/>
        </a:p>
      </dgm:t>
    </dgm:pt>
    <dgm:pt modelId="{0D2046EB-79B9-45BC-8BB4-3AB61380EA96}" type="sibTrans" cxnId="{E5640292-9796-4F4C-ADA8-9C57F10CC181}">
      <dgm:prSet/>
      <dgm:spPr/>
      <dgm:t>
        <a:bodyPr/>
        <a:lstStyle/>
        <a:p>
          <a:endParaRPr lang="en-US"/>
        </a:p>
      </dgm:t>
    </dgm:pt>
    <dgm:pt modelId="{1B8DC6A3-837D-4628-8AAF-E0F982EAE4B0}">
      <dgm:prSet phldrT="[Text]"/>
      <dgm:spPr/>
      <dgm:t>
        <a:bodyPr/>
        <a:lstStyle/>
        <a:p>
          <a:pPr algn="l"/>
          <a:r>
            <a:rPr lang="en-US" dirty="0" smtClean="0"/>
            <a:t>Postman</a:t>
          </a:r>
          <a:endParaRPr lang="en-US" dirty="0"/>
        </a:p>
      </dgm:t>
    </dgm:pt>
    <dgm:pt modelId="{41C616F5-3650-4540-BC8D-841D9D57E5A9}" type="parTrans" cxnId="{74916161-B485-457F-A4A7-20FFD1159F3C}">
      <dgm:prSet/>
      <dgm:spPr/>
      <dgm:t>
        <a:bodyPr/>
        <a:lstStyle/>
        <a:p>
          <a:endParaRPr lang="en-US"/>
        </a:p>
      </dgm:t>
    </dgm:pt>
    <dgm:pt modelId="{3ED61F53-4B9D-4F9F-9207-7EDA7D5F7304}" type="sibTrans" cxnId="{74916161-B485-457F-A4A7-20FFD1159F3C}">
      <dgm:prSet/>
      <dgm:spPr/>
      <dgm:t>
        <a:bodyPr/>
        <a:lstStyle/>
        <a:p>
          <a:endParaRPr lang="en-US"/>
        </a:p>
      </dgm:t>
    </dgm:pt>
    <dgm:pt modelId="{C49551CA-0DA5-408F-B2C6-667541B68C90}" type="pres">
      <dgm:prSet presAssocID="{123FBC0B-1A0E-4065-BA96-8524EF327EB9}" presName="vert0" presStyleCnt="0">
        <dgm:presLayoutVars>
          <dgm:dir/>
          <dgm:animOne val="branch"/>
          <dgm:animLvl val="lvl"/>
        </dgm:presLayoutVars>
      </dgm:prSet>
      <dgm:spPr/>
    </dgm:pt>
    <dgm:pt modelId="{A7D12C83-0F66-4818-91C0-B504095FD0CF}" type="pres">
      <dgm:prSet presAssocID="{FB16415B-5C80-478E-BA9E-95B4533AC217}" presName="thickLine" presStyleLbl="alignNode1" presStyleIdx="0" presStyleCnt="9"/>
      <dgm:spPr/>
    </dgm:pt>
    <dgm:pt modelId="{A5939325-B9A1-4208-B396-BC35ABB4E864}" type="pres">
      <dgm:prSet presAssocID="{FB16415B-5C80-478E-BA9E-95B4533AC217}" presName="horz1" presStyleCnt="0"/>
      <dgm:spPr/>
    </dgm:pt>
    <dgm:pt modelId="{86837252-41F4-41F0-B7BB-EEB116BA862A}" type="pres">
      <dgm:prSet presAssocID="{FB16415B-5C80-478E-BA9E-95B4533AC217}" presName="tx1" presStyleLbl="revTx" presStyleIdx="0" presStyleCnt="9"/>
      <dgm:spPr/>
      <dgm:t>
        <a:bodyPr/>
        <a:lstStyle/>
        <a:p>
          <a:endParaRPr lang="en-US"/>
        </a:p>
      </dgm:t>
    </dgm:pt>
    <dgm:pt modelId="{BE411731-0E03-48FB-8027-3088EE49D373}" type="pres">
      <dgm:prSet presAssocID="{FB16415B-5C80-478E-BA9E-95B4533AC217}" presName="vert1" presStyleCnt="0"/>
      <dgm:spPr/>
    </dgm:pt>
    <dgm:pt modelId="{D9BBE35D-E3D3-4D19-8BE8-8C991FC2492F}" type="pres">
      <dgm:prSet presAssocID="{CB4C6A3D-48BA-48CB-A390-44BF23ACDD55}" presName="thickLine" presStyleLbl="alignNode1" presStyleIdx="1" presStyleCnt="9"/>
      <dgm:spPr/>
    </dgm:pt>
    <dgm:pt modelId="{DB78B6C8-B462-461F-9077-8430A29F68C8}" type="pres">
      <dgm:prSet presAssocID="{CB4C6A3D-48BA-48CB-A390-44BF23ACDD55}" presName="horz1" presStyleCnt="0"/>
      <dgm:spPr/>
    </dgm:pt>
    <dgm:pt modelId="{A1FB6EE7-2D73-4C22-8CD4-26BB18D3827B}" type="pres">
      <dgm:prSet presAssocID="{CB4C6A3D-48BA-48CB-A390-44BF23ACDD55}" presName="tx1" presStyleLbl="revTx" presStyleIdx="1" presStyleCnt="9"/>
      <dgm:spPr/>
      <dgm:t>
        <a:bodyPr/>
        <a:lstStyle/>
        <a:p>
          <a:endParaRPr lang="en-US"/>
        </a:p>
      </dgm:t>
    </dgm:pt>
    <dgm:pt modelId="{0079AEBD-FE5E-4DF3-B35C-688F86BADA3E}" type="pres">
      <dgm:prSet presAssocID="{CB4C6A3D-48BA-48CB-A390-44BF23ACDD55}" presName="vert1" presStyleCnt="0"/>
      <dgm:spPr/>
    </dgm:pt>
    <dgm:pt modelId="{A99B9DE5-BA08-489E-B172-D12C46D96325}" type="pres">
      <dgm:prSet presAssocID="{84ACCE96-2A93-473E-B4F6-6F0E0B90380B}" presName="thickLine" presStyleLbl="alignNode1" presStyleIdx="2" presStyleCnt="9"/>
      <dgm:spPr/>
    </dgm:pt>
    <dgm:pt modelId="{9347D315-CB56-4DC0-B2C3-4E5AD7FDE226}" type="pres">
      <dgm:prSet presAssocID="{84ACCE96-2A93-473E-B4F6-6F0E0B90380B}" presName="horz1" presStyleCnt="0"/>
      <dgm:spPr/>
    </dgm:pt>
    <dgm:pt modelId="{A957BCE0-17D0-4205-8274-E8B922E7DBBC}" type="pres">
      <dgm:prSet presAssocID="{84ACCE96-2A93-473E-B4F6-6F0E0B90380B}" presName="tx1" presStyleLbl="revTx" presStyleIdx="2" presStyleCnt="9"/>
      <dgm:spPr/>
      <dgm:t>
        <a:bodyPr/>
        <a:lstStyle/>
        <a:p>
          <a:endParaRPr lang="en-US"/>
        </a:p>
      </dgm:t>
    </dgm:pt>
    <dgm:pt modelId="{4D0A0014-E745-424C-A1C9-095838F0218D}" type="pres">
      <dgm:prSet presAssocID="{84ACCE96-2A93-473E-B4F6-6F0E0B90380B}" presName="vert1" presStyleCnt="0"/>
      <dgm:spPr/>
    </dgm:pt>
    <dgm:pt modelId="{7A59A2AA-DDE3-4195-AC3C-BDEB3CA35A78}" type="pres">
      <dgm:prSet presAssocID="{D4D79272-7EFD-42B5-A78A-270F49862A29}" presName="thickLine" presStyleLbl="alignNode1" presStyleIdx="3" presStyleCnt="9"/>
      <dgm:spPr/>
    </dgm:pt>
    <dgm:pt modelId="{89F7107A-F245-452A-A715-493FFB50A3E3}" type="pres">
      <dgm:prSet presAssocID="{D4D79272-7EFD-42B5-A78A-270F49862A29}" presName="horz1" presStyleCnt="0"/>
      <dgm:spPr/>
    </dgm:pt>
    <dgm:pt modelId="{3CFD44A8-92BD-4193-8540-E73E896409DD}" type="pres">
      <dgm:prSet presAssocID="{D4D79272-7EFD-42B5-A78A-270F49862A29}" presName="tx1" presStyleLbl="revTx" presStyleIdx="3" presStyleCnt="9"/>
      <dgm:spPr/>
      <dgm:t>
        <a:bodyPr/>
        <a:lstStyle/>
        <a:p>
          <a:endParaRPr lang="en-US"/>
        </a:p>
      </dgm:t>
    </dgm:pt>
    <dgm:pt modelId="{7D551003-26CD-4FF7-94F2-08C965A18279}" type="pres">
      <dgm:prSet presAssocID="{D4D79272-7EFD-42B5-A78A-270F49862A29}" presName="vert1" presStyleCnt="0"/>
      <dgm:spPr/>
    </dgm:pt>
    <dgm:pt modelId="{69DB47A9-6F58-4439-8F04-2D3862FBD5A3}" type="pres">
      <dgm:prSet presAssocID="{CF865ADB-F183-4917-9E92-3AA349D09F7D}" presName="thickLine" presStyleLbl="alignNode1" presStyleIdx="4" presStyleCnt="9"/>
      <dgm:spPr/>
    </dgm:pt>
    <dgm:pt modelId="{5C3BA57A-1661-4393-9457-918DC43D2E8F}" type="pres">
      <dgm:prSet presAssocID="{CF865ADB-F183-4917-9E92-3AA349D09F7D}" presName="horz1" presStyleCnt="0"/>
      <dgm:spPr/>
    </dgm:pt>
    <dgm:pt modelId="{0EBD9640-069A-4BAD-946E-9E83A285978E}" type="pres">
      <dgm:prSet presAssocID="{CF865ADB-F183-4917-9E92-3AA349D09F7D}" presName="tx1" presStyleLbl="revTx" presStyleIdx="4" presStyleCnt="9"/>
      <dgm:spPr/>
      <dgm:t>
        <a:bodyPr/>
        <a:lstStyle/>
        <a:p>
          <a:endParaRPr lang="en-US"/>
        </a:p>
      </dgm:t>
    </dgm:pt>
    <dgm:pt modelId="{C1CEB38F-1C4C-4A7D-B501-B8246E081C8E}" type="pres">
      <dgm:prSet presAssocID="{CF865ADB-F183-4917-9E92-3AA349D09F7D}" presName="vert1" presStyleCnt="0"/>
      <dgm:spPr/>
    </dgm:pt>
    <dgm:pt modelId="{C04737E2-8291-47CB-A754-986747A3B9C0}" type="pres">
      <dgm:prSet presAssocID="{1B8DC6A3-837D-4628-8AAF-E0F982EAE4B0}" presName="thickLine" presStyleLbl="alignNode1" presStyleIdx="5" presStyleCnt="9"/>
      <dgm:spPr/>
    </dgm:pt>
    <dgm:pt modelId="{5D5F3288-2CFC-46DC-A8F7-55CA728549D0}" type="pres">
      <dgm:prSet presAssocID="{1B8DC6A3-837D-4628-8AAF-E0F982EAE4B0}" presName="horz1" presStyleCnt="0"/>
      <dgm:spPr/>
    </dgm:pt>
    <dgm:pt modelId="{4DFB77DB-D1A1-41E2-8E37-11B673817A46}" type="pres">
      <dgm:prSet presAssocID="{1B8DC6A3-837D-4628-8AAF-E0F982EAE4B0}" presName="tx1" presStyleLbl="revTx" presStyleIdx="5" presStyleCnt="9"/>
      <dgm:spPr/>
      <dgm:t>
        <a:bodyPr/>
        <a:lstStyle/>
        <a:p>
          <a:endParaRPr lang="en-US"/>
        </a:p>
      </dgm:t>
    </dgm:pt>
    <dgm:pt modelId="{DA3EB695-6837-4BEB-BB3D-4242E483CCE7}" type="pres">
      <dgm:prSet presAssocID="{1B8DC6A3-837D-4628-8AAF-E0F982EAE4B0}" presName="vert1" presStyleCnt="0"/>
      <dgm:spPr/>
    </dgm:pt>
    <dgm:pt modelId="{63AC295A-CDA0-445D-AD73-1DA67AF5CBB0}" type="pres">
      <dgm:prSet presAssocID="{0D1360AB-326A-425C-9F91-1A927EDD9E18}" presName="thickLine" presStyleLbl="alignNode1" presStyleIdx="6" presStyleCnt="9"/>
      <dgm:spPr/>
    </dgm:pt>
    <dgm:pt modelId="{BFBE8253-2DD8-4891-A66F-791C469D765B}" type="pres">
      <dgm:prSet presAssocID="{0D1360AB-326A-425C-9F91-1A927EDD9E18}" presName="horz1" presStyleCnt="0"/>
      <dgm:spPr/>
    </dgm:pt>
    <dgm:pt modelId="{86DB8340-F77F-4DA7-925C-188C9DEB69C8}" type="pres">
      <dgm:prSet presAssocID="{0D1360AB-326A-425C-9F91-1A927EDD9E18}" presName="tx1" presStyleLbl="revTx" presStyleIdx="6" presStyleCnt="9"/>
      <dgm:spPr/>
      <dgm:t>
        <a:bodyPr/>
        <a:lstStyle/>
        <a:p>
          <a:endParaRPr lang="en-US"/>
        </a:p>
      </dgm:t>
    </dgm:pt>
    <dgm:pt modelId="{91A5F837-9A66-4CA0-9110-2057CB7200ED}" type="pres">
      <dgm:prSet presAssocID="{0D1360AB-326A-425C-9F91-1A927EDD9E18}" presName="vert1" presStyleCnt="0"/>
      <dgm:spPr/>
    </dgm:pt>
    <dgm:pt modelId="{786C9AEB-5932-468F-B330-C0414C0D4E5E}" type="pres">
      <dgm:prSet presAssocID="{E9F835D5-257A-42A7-9318-63C5015A8466}" presName="thickLine" presStyleLbl="alignNode1" presStyleIdx="7" presStyleCnt="9"/>
      <dgm:spPr/>
    </dgm:pt>
    <dgm:pt modelId="{643FABF3-6DD9-4EB9-97D0-9B9370B41211}" type="pres">
      <dgm:prSet presAssocID="{E9F835D5-257A-42A7-9318-63C5015A8466}" presName="horz1" presStyleCnt="0"/>
      <dgm:spPr/>
    </dgm:pt>
    <dgm:pt modelId="{A4537225-76BE-4E24-A05D-D913016D4B20}" type="pres">
      <dgm:prSet presAssocID="{E9F835D5-257A-42A7-9318-63C5015A8466}" presName="tx1" presStyleLbl="revTx" presStyleIdx="7" presStyleCnt="9"/>
      <dgm:spPr/>
      <dgm:t>
        <a:bodyPr/>
        <a:lstStyle/>
        <a:p>
          <a:endParaRPr lang="en-US"/>
        </a:p>
      </dgm:t>
    </dgm:pt>
    <dgm:pt modelId="{60D6B574-A49D-4611-BC7F-A91DACDC3A35}" type="pres">
      <dgm:prSet presAssocID="{E9F835D5-257A-42A7-9318-63C5015A8466}" presName="vert1" presStyleCnt="0"/>
      <dgm:spPr/>
    </dgm:pt>
    <dgm:pt modelId="{88C32A97-3730-4EE8-8B61-700D8165C0E9}" type="pres">
      <dgm:prSet presAssocID="{C469372B-6D62-41AD-A2AD-9F455DD5C44E}" presName="thickLine" presStyleLbl="alignNode1" presStyleIdx="8" presStyleCnt="9"/>
      <dgm:spPr/>
    </dgm:pt>
    <dgm:pt modelId="{19168F00-0169-4C12-B5AE-C2187D85EFE3}" type="pres">
      <dgm:prSet presAssocID="{C469372B-6D62-41AD-A2AD-9F455DD5C44E}" presName="horz1" presStyleCnt="0"/>
      <dgm:spPr/>
    </dgm:pt>
    <dgm:pt modelId="{1E16B8E2-E72B-4825-B7D1-28AE6551A3E3}" type="pres">
      <dgm:prSet presAssocID="{C469372B-6D62-41AD-A2AD-9F455DD5C44E}" presName="tx1" presStyleLbl="revTx" presStyleIdx="8" presStyleCnt="9"/>
      <dgm:spPr/>
      <dgm:t>
        <a:bodyPr/>
        <a:lstStyle/>
        <a:p>
          <a:endParaRPr lang="en-US"/>
        </a:p>
      </dgm:t>
    </dgm:pt>
    <dgm:pt modelId="{1AD8569A-66CA-4456-8387-96E2EFCA456A}" type="pres">
      <dgm:prSet presAssocID="{C469372B-6D62-41AD-A2AD-9F455DD5C44E}" presName="vert1" presStyleCnt="0"/>
      <dgm:spPr/>
    </dgm:pt>
  </dgm:ptLst>
  <dgm:cxnLst>
    <dgm:cxn modelId="{74916161-B485-457F-A4A7-20FFD1159F3C}" srcId="{123FBC0B-1A0E-4065-BA96-8524EF327EB9}" destId="{1B8DC6A3-837D-4628-8AAF-E0F982EAE4B0}" srcOrd="5" destOrd="0" parTransId="{41C616F5-3650-4540-BC8D-841D9D57E5A9}" sibTransId="{3ED61F53-4B9D-4F9F-9207-7EDA7D5F7304}"/>
    <dgm:cxn modelId="{9CC679D8-2F9A-44DD-B3C4-1F09471A9043}" type="presOf" srcId="{1B8DC6A3-837D-4628-8AAF-E0F982EAE4B0}" destId="{4DFB77DB-D1A1-41E2-8E37-11B673817A46}" srcOrd="0" destOrd="0" presId="urn:microsoft.com/office/officeart/2008/layout/LinedList"/>
    <dgm:cxn modelId="{A0DE36ED-6208-4A3E-B555-B952A5EF296C}" type="presOf" srcId="{D4D79272-7EFD-42B5-A78A-270F49862A29}" destId="{3CFD44A8-92BD-4193-8540-E73E896409DD}" srcOrd="0" destOrd="0" presId="urn:microsoft.com/office/officeart/2008/layout/LinedList"/>
    <dgm:cxn modelId="{18E1894B-486A-4987-943D-DFDE72830904}" srcId="{123FBC0B-1A0E-4065-BA96-8524EF327EB9}" destId="{E9F835D5-257A-42A7-9318-63C5015A8466}" srcOrd="7" destOrd="0" parTransId="{BD03B526-615D-4F89-9F15-A53D01DDDC1C}" sibTransId="{19ECB3BD-117C-43A0-9A1D-4EEAC2147C4A}"/>
    <dgm:cxn modelId="{F84C3F11-5D02-42A6-9A02-3930A0F8528A}" type="presOf" srcId="{CF865ADB-F183-4917-9E92-3AA349D09F7D}" destId="{0EBD9640-069A-4BAD-946E-9E83A285978E}" srcOrd="0" destOrd="0" presId="urn:microsoft.com/office/officeart/2008/layout/LinedList"/>
    <dgm:cxn modelId="{2A49EDA2-7009-4DBA-80A1-73EEC681F56D}" type="presOf" srcId="{E9F835D5-257A-42A7-9318-63C5015A8466}" destId="{A4537225-76BE-4E24-A05D-D913016D4B20}" srcOrd="0" destOrd="0" presId="urn:microsoft.com/office/officeart/2008/layout/LinedList"/>
    <dgm:cxn modelId="{B0BFB348-7138-4C64-A0F9-AAAB8645D80E}" type="presOf" srcId="{84ACCE96-2A93-473E-B4F6-6F0E0B90380B}" destId="{A957BCE0-17D0-4205-8274-E8B922E7DBBC}" srcOrd="0" destOrd="0" presId="urn:microsoft.com/office/officeart/2008/layout/LinedList"/>
    <dgm:cxn modelId="{80176AB5-6E4D-407E-B1B7-93D4B49BFDA7}" type="presOf" srcId="{123FBC0B-1A0E-4065-BA96-8524EF327EB9}" destId="{C49551CA-0DA5-408F-B2C6-667541B68C90}" srcOrd="0" destOrd="0" presId="urn:microsoft.com/office/officeart/2008/layout/LinedList"/>
    <dgm:cxn modelId="{1F85070A-695B-4CA8-BED7-3C716C5FF2CE}" srcId="{123FBC0B-1A0E-4065-BA96-8524EF327EB9}" destId="{84ACCE96-2A93-473E-B4F6-6F0E0B90380B}" srcOrd="2" destOrd="0" parTransId="{4AC6F4DB-336D-484C-AE87-26C443888936}" sibTransId="{FD2DE292-53AF-4084-8137-5DD63BE458A2}"/>
    <dgm:cxn modelId="{89612850-8DB1-47A9-A856-0C69947C2B03}" srcId="{123FBC0B-1A0E-4065-BA96-8524EF327EB9}" destId="{D4D79272-7EFD-42B5-A78A-270F49862A29}" srcOrd="3" destOrd="0" parTransId="{DC4A4669-0CA9-4657-8ECA-E09853DE9D5B}" sibTransId="{B9E1D2AF-3B12-410A-9ACE-4992D8E02490}"/>
    <dgm:cxn modelId="{8B104188-2631-4677-A1E7-B5C472294403}" type="presOf" srcId="{0D1360AB-326A-425C-9F91-1A927EDD9E18}" destId="{86DB8340-F77F-4DA7-925C-188C9DEB69C8}" srcOrd="0" destOrd="0" presId="urn:microsoft.com/office/officeart/2008/layout/LinedList"/>
    <dgm:cxn modelId="{E5640292-9796-4F4C-ADA8-9C57F10CC181}" srcId="{123FBC0B-1A0E-4065-BA96-8524EF327EB9}" destId="{CF865ADB-F183-4917-9E92-3AA349D09F7D}" srcOrd="4" destOrd="0" parTransId="{20CEF6FF-22D5-478D-9A0A-51ADB50954A0}" sibTransId="{0D2046EB-79B9-45BC-8BB4-3AB61380EA96}"/>
    <dgm:cxn modelId="{7702B692-DCDA-478A-B87F-C22112EE34F9}" srcId="{123FBC0B-1A0E-4065-BA96-8524EF327EB9}" destId="{CB4C6A3D-48BA-48CB-A390-44BF23ACDD55}" srcOrd="1" destOrd="0" parTransId="{E75E0035-E88D-47E0-863E-93BEEF2916AF}" sibTransId="{6C847211-61FB-4A82-AB8F-ABCBE8135A99}"/>
    <dgm:cxn modelId="{F4524C7F-5B60-4F09-B35E-1EE755D1FBAB}" srcId="{123FBC0B-1A0E-4065-BA96-8524EF327EB9}" destId="{FB16415B-5C80-478E-BA9E-95B4533AC217}" srcOrd="0" destOrd="0" parTransId="{BBFF889D-2AAF-4A08-A4D9-6C15E3FA27F7}" sibTransId="{CEE85C25-AC56-4417-9CC2-FDD0DBD06E83}"/>
    <dgm:cxn modelId="{9A370F71-F0B8-4F7C-8836-6A0414B4C5A5}" type="presOf" srcId="{FB16415B-5C80-478E-BA9E-95B4533AC217}" destId="{86837252-41F4-41F0-B7BB-EEB116BA862A}" srcOrd="0" destOrd="0" presId="urn:microsoft.com/office/officeart/2008/layout/LinedList"/>
    <dgm:cxn modelId="{23865D11-17ED-4DA5-AFC9-853FE2694775}" type="presOf" srcId="{CB4C6A3D-48BA-48CB-A390-44BF23ACDD55}" destId="{A1FB6EE7-2D73-4C22-8CD4-26BB18D3827B}" srcOrd="0" destOrd="0" presId="urn:microsoft.com/office/officeart/2008/layout/LinedList"/>
    <dgm:cxn modelId="{F867A237-B90B-4449-8CE3-1DDCFC3C5FB6}" type="presOf" srcId="{C469372B-6D62-41AD-A2AD-9F455DD5C44E}" destId="{1E16B8E2-E72B-4825-B7D1-28AE6551A3E3}" srcOrd="0" destOrd="0" presId="urn:microsoft.com/office/officeart/2008/layout/LinedList"/>
    <dgm:cxn modelId="{2E9E8550-4386-44B1-8570-81B8F5E2E08C}" srcId="{123FBC0B-1A0E-4065-BA96-8524EF327EB9}" destId="{C469372B-6D62-41AD-A2AD-9F455DD5C44E}" srcOrd="8" destOrd="0" parTransId="{7A05F234-C748-4E49-B862-AF945FF06E27}" sibTransId="{58E8DF0C-F7AF-4B58-9C7A-7D2AEC651B0E}"/>
    <dgm:cxn modelId="{0373BC38-E6B5-4FE3-9961-3E1C8A538B33}" srcId="{123FBC0B-1A0E-4065-BA96-8524EF327EB9}" destId="{0D1360AB-326A-425C-9F91-1A927EDD9E18}" srcOrd="6" destOrd="0" parTransId="{D1BBDE2E-2445-497F-A44B-F802A374C140}" sibTransId="{03A8E75C-1B97-4E47-9DDF-748E45814794}"/>
    <dgm:cxn modelId="{527E3156-A728-4918-A485-5538202E4B01}" type="presParOf" srcId="{C49551CA-0DA5-408F-B2C6-667541B68C90}" destId="{A7D12C83-0F66-4818-91C0-B504095FD0CF}" srcOrd="0" destOrd="0" presId="urn:microsoft.com/office/officeart/2008/layout/LinedList"/>
    <dgm:cxn modelId="{428DB60C-E332-4D79-AD6B-307D623C583B}" type="presParOf" srcId="{C49551CA-0DA5-408F-B2C6-667541B68C90}" destId="{A5939325-B9A1-4208-B396-BC35ABB4E864}" srcOrd="1" destOrd="0" presId="urn:microsoft.com/office/officeart/2008/layout/LinedList"/>
    <dgm:cxn modelId="{DB1DD337-B99D-46D4-A9DA-9B6EFEAC4D00}" type="presParOf" srcId="{A5939325-B9A1-4208-B396-BC35ABB4E864}" destId="{86837252-41F4-41F0-B7BB-EEB116BA862A}" srcOrd="0" destOrd="0" presId="urn:microsoft.com/office/officeart/2008/layout/LinedList"/>
    <dgm:cxn modelId="{63403F14-AF9F-4CD2-A28E-7997171551D2}" type="presParOf" srcId="{A5939325-B9A1-4208-B396-BC35ABB4E864}" destId="{BE411731-0E03-48FB-8027-3088EE49D373}" srcOrd="1" destOrd="0" presId="urn:microsoft.com/office/officeart/2008/layout/LinedList"/>
    <dgm:cxn modelId="{2CCDCFFA-0C26-4B5F-90ED-ED41E0C7EE0F}" type="presParOf" srcId="{C49551CA-0DA5-408F-B2C6-667541B68C90}" destId="{D9BBE35D-E3D3-4D19-8BE8-8C991FC2492F}" srcOrd="2" destOrd="0" presId="urn:microsoft.com/office/officeart/2008/layout/LinedList"/>
    <dgm:cxn modelId="{C1E8497F-C52D-405D-84CD-C3E425BCE0E5}" type="presParOf" srcId="{C49551CA-0DA5-408F-B2C6-667541B68C90}" destId="{DB78B6C8-B462-461F-9077-8430A29F68C8}" srcOrd="3" destOrd="0" presId="urn:microsoft.com/office/officeart/2008/layout/LinedList"/>
    <dgm:cxn modelId="{CCE44AF4-504A-491A-ADEF-FAF64A2D7919}" type="presParOf" srcId="{DB78B6C8-B462-461F-9077-8430A29F68C8}" destId="{A1FB6EE7-2D73-4C22-8CD4-26BB18D3827B}" srcOrd="0" destOrd="0" presId="urn:microsoft.com/office/officeart/2008/layout/LinedList"/>
    <dgm:cxn modelId="{A8595F6F-E80A-4C0C-9BDD-E86E8C5D854C}" type="presParOf" srcId="{DB78B6C8-B462-461F-9077-8430A29F68C8}" destId="{0079AEBD-FE5E-4DF3-B35C-688F86BADA3E}" srcOrd="1" destOrd="0" presId="urn:microsoft.com/office/officeart/2008/layout/LinedList"/>
    <dgm:cxn modelId="{5E3958A6-DCB0-4847-8BC7-37E6160DBE80}" type="presParOf" srcId="{C49551CA-0DA5-408F-B2C6-667541B68C90}" destId="{A99B9DE5-BA08-489E-B172-D12C46D96325}" srcOrd="4" destOrd="0" presId="urn:microsoft.com/office/officeart/2008/layout/LinedList"/>
    <dgm:cxn modelId="{1DF7DA99-C5D9-4FBA-A3D5-FC9CE613FC8A}" type="presParOf" srcId="{C49551CA-0DA5-408F-B2C6-667541B68C90}" destId="{9347D315-CB56-4DC0-B2C3-4E5AD7FDE226}" srcOrd="5" destOrd="0" presId="urn:microsoft.com/office/officeart/2008/layout/LinedList"/>
    <dgm:cxn modelId="{3D9DC051-D6E3-449E-B0B5-3569FBD28A6A}" type="presParOf" srcId="{9347D315-CB56-4DC0-B2C3-4E5AD7FDE226}" destId="{A957BCE0-17D0-4205-8274-E8B922E7DBBC}" srcOrd="0" destOrd="0" presId="urn:microsoft.com/office/officeart/2008/layout/LinedList"/>
    <dgm:cxn modelId="{D44CDFB4-176C-4D30-8AEB-4447EDA8FCEC}" type="presParOf" srcId="{9347D315-CB56-4DC0-B2C3-4E5AD7FDE226}" destId="{4D0A0014-E745-424C-A1C9-095838F0218D}" srcOrd="1" destOrd="0" presId="urn:microsoft.com/office/officeart/2008/layout/LinedList"/>
    <dgm:cxn modelId="{DE97B12D-07BB-4285-B1F8-8CB1CA4F144D}" type="presParOf" srcId="{C49551CA-0DA5-408F-B2C6-667541B68C90}" destId="{7A59A2AA-DDE3-4195-AC3C-BDEB3CA35A78}" srcOrd="6" destOrd="0" presId="urn:microsoft.com/office/officeart/2008/layout/LinedList"/>
    <dgm:cxn modelId="{6179EBE3-593E-4A5B-9DB0-FF39ADF60DD0}" type="presParOf" srcId="{C49551CA-0DA5-408F-B2C6-667541B68C90}" destId="{89F7107A-F245-452A-A715-493FFB50A3E3}" srcOrd="7" destOrd="0" presId="urn:microsoft.com/office/officeart/2008/layout/LinedList"/>
    <dgm:cxn modelId="{9C378160-78D7-4AF1-BC86-C624569152B1}" type="presParOf" srcId="{89F7107A-F245-452A-A715-493FFB50A3E3}" destId="{3CFD44A8-92BD-4193-8540-E73E896409DD}" srcOrd="0" destOrd="0" presId="urn:microsoft.com/office/officeart/2008/layout/LinedList"/>
    <dgm:cxn modelId="{625D9222-A46A-4202-8CCD-74B25F431079}" type="presParOf" srcId="{89F7107A-F245-452A-A715-493FFB50A3E3}" destId="{7D551003-26CD-4FF7-94F2-08C965A18279}" srcOrd="1" destOrd="0" presId="urn:microsoft.com/office/officeart/2008/layout/LinedList"/>
    <dgm:cxn modelId="{3C718231-0AA6-4D77-8241-4401835E8B54}" type="presParOf" srcId="{C49551CA-0DA5-408F-B2C6-667541B68C90}" destId="{69DB47A9-6F58-4439-8F04-2D3862FBD5A3}" srcOrd="8" destOrd="0" presId="urn:microsoft.com/office/officeart/2008/layout/LinedList"/>
    <dgm:cxn modelId="{B254702A-A499-412B-8DFE-BED0ABDAA2AD}" type="presParOf" srcId="{C49551CA-0DA5-408F-B2C6-667541B68C90}" destId="{5C3BA57A-1661-4393-9457-918DC43D2E8F}" srcOrd="9" destOrd="0" presId="urn:microsoft.com/office/officeart/2008/layout/LinedList"/>
    <dgm:cxn modelId="{9F1BC780-CCF9-40F6-A432-00476C498C68}" type="presParOf" srcId="{5C3BA57A-1661-4393-9457-918DC43D2E8F}" destId="{0EBD9640-069A-4BAD-946E-9E83A285978E}" srcOrd="0" destOrd="0" presId="urn:microsoft.com/office/officeart/2008/layout/LinedList"/>
    <dgm:cxn modelId="{BA3CCB8D-0EF6-42A4-89A3-B1C9941694EF}" type="presParOf" srcId="{5C3BA57A-1661-4393-9457-918DC43D2E8F}" destId="{C1CEB38F-1C4C-4A7D-B501-B8246E081C8E}" srcOrd="1" destOrd="0" presId="urn:microsoft.com/office/officeart/2008/layout/LinedList"/>
    <dgm:cxn modelId="{994D6E7E-A523-4339-90E8-B1BC741AC6D4}" type="presParOf" srcId="{C49551CA-0DA5-408F-B2C6-667541B68C90}" destId="{C04737E2-8291-47CB-A754-986747A3B9C0}" srcOrd="10" destOrd="0" presId="urn:microsoft.com/office/officeart/2008/layout/LinedList"/>
    <dgm:cxn modelId="{17D07AD6-F335-49B5-AF4F-4C41CE42899E}" type="presParOf" srcId="{C49551CA-0DA5-408F-B2C6-667541B68C90}" destId="{5D5F3288-2CFC-46DC-A8F7-55CA728549D0}" srcOrd="11" destOrd="0" presId="urn:microsoft.com/office/officeart/2008/layout/LinedList"/>
    <dgm:cxn modelId="{8864DFF9-6039-4709-8AF8-0C863FA023DB}" type="presParOf" srcId="{5D5F3288-2CFC-46DC-A8F7-55CA728549D0}" destId="{4DFB77DB-D1A1-41E2-8E37-11B673817A46}" srcOrd="0" destOrd="0" presId="urn:microsoft.com/office/officeart/2008/layout/LinedList"/>
    <dgm:cxn modelId="{A103DF35-084E-4782-B078-9D77C9646E50}" type="presParOf" srcId="{5D5F3288-2CFC-46DC-A8F7-55CA728549D0}" destId="{DA3EB695-6837-4BEB-BB3D-4242E483CCE7}" srcOrd="1" destOrd="0" presId="urn:microsoft.com/office/officeart/2008/layout/LinedList"/>
    <dgm:cxn modelId="{827D68A2-9704-40CF-8A0A-B1E750D3FD95}" type="presParOf" srcId="{C49551CA-0DA5-408F-B2C6-667541B68C90}" destId="{63AC295A-CDA0-445D-AD73-1DA67AF5CBB0}" srcOrd="12" destOrd="0" presId="urn:microsoft.com/office/officeart/2008/layout/LinedList"/>
    <dgm:cxn modelId="{2B425EB0-BA9F-4273-8E8E-021372D87B11}" type="presParOf" srcId="{C49551CA-0DA5-408F-B2C6-667541B68C90}" destId="{BFBE8253-2DD8-4891-A66F-791C469D765B}" srcOrd="13" destOrd="0" presId="urn:microsoft.com/office/officeart/2008/layout/LinedList"/>
    <dgm:cxn modelId="{2FAE961B-82E3-4ACC-A6EA-1E472BD1A39E}" type="presParOf" srcId="{BFBE8253-2DD8-4891-A66F-791C469D765B}" destId="{86DB8340-F77F-4DA7-925C-188C9DEB69C8}" srcOrd="0" destOrd="0" presId="urn:microsoft.com/office/officeart/2008/layout/LinedList"/>
    <dgm:cxn modelId="{4860AD04-A34C-430B-927C-FD1591AD67AD}" type="presParOf" srcId="{BFBE8253-2DD8-4891-A66F-791C469D765B}" destId="{91A5F837-9A66-4CA0-9110-2057CB7200ED}" srcOrd="1" destOrd="0" presId="urn:microsoft.com/office/officeart/2008/layout/LinedList"/>
    <dgm:cxn modelId="{5CA43778-FE1B-4F9D-91B5-86301C69334A}" type="presParOf" srcId="{C49551CA-0DA5-408F-B2C6-667541B68C90}" destId="{786C9AEB-5932-468F-B330-C0414C0D4E5E}" srcOrd="14" destOrd="0" presId="urn:microsoft.com/office/officeart/2008/layout/LinedList"/>
    <dgm:cxn modelId="{2F4CBB46-91F6-4CFD-B075-8D9891686E64}" type="presParOf" srcId="{C49551CA-0DA5-408F-B2C6-667541B68C90}" destId="{643FABF3-6DD9-4EB9-97D0-9B9370B41211}" srcOrd="15" destOrd="0" presId="urn:microsoft.com/office/officeart/2008/layout/LinedList"/>
    <dgm:cxn modelId="{5EFEFC19-E276-469F-82D2-D96A4446D5AD}" type="presParOf" srcId="{643FABF3-6DD9-4EB9-97D0-9B9370B41211}" destId="{A4537225-76BE-4E24-A05D-D913016D4B20}" srcOrd="0" destOrd="0" presId="urn:microsoft.com/office/officeart/2008/layout/LinedList"/>
    <dgm:cxn modelId="{22752229-9149-42B9-90CE-5B083AA23228}" type="presParOf" srcId="{643FABF3-6DD9-4EB9-97D0-9B9370B41211}" destId="{60D6B574-A49D-4611-BC7F-A91DACDC3A35}" srcOrd="1" destOrd="0" presId="urn:microsoft.com/office/officeart/2008/layout/LinedList"/>
    <dgm:cxn modelId="{C9D01680-4D28-46BF-BDA8-3BEB2A2A3E80}" type="presParOf" srcId="{C49551CA-0DA5-408F-B2C6-667541B68C90}" destId="{88C32A97-3730-4EE8-8B61-700D8165C0E9}" srcOrd="16" destOrd="0" presId="urn:microsoft.com/office/officeart/2008/layout/LinedList"/>
    <dgm:cxn modelId="{9EE654DB-4ACA-465C-BFEB-517217280BF1}" type="presParOf" srcId="{C49551CA-0DA5-408F-B2C6-667541B68C90}" destId="{19168F00-0169-4C12-B5AE-C2187D85EFE3}" srcOrd="17" destOrd="0" presId="urn:microsoft.com/office/officeart/2008/layout/LinedList"/>
    <dgm:cxn modelId="{9D2EE23F-3834-42D1-B8DF-61DCB406E650}" type="presParOf" srcId="{19168F00-0169-4C12-B5AE-C2187D85EFE3}" destId="{1E16B8E2-E72B-4825-B7D1-28AE6551A3E3}" srcOrd="0" destOrd="0" presId="urn:microsoft.com/office/officeart/2008/layout/LinedList"/>
    <dgm:cxn modelId="{AAC6AE52-935B-4650-BD44-2DF6F6581792}" type="presParOf" srcId="{19168F00-0169-4C12-B5AE-C2187D85EFE3}" destId="{1AD8569A-66CA-4456-8387-96E2EFCA456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25D1F1-C9D2-4B87-8E7D-DF4B82D00CA1}" type="doc">
      <dgm:prSet loTypeId="urn:microsoft.com/office/officeart/2005/8/layout/cycle5" loCatId="cycle" qsTypeId="urn:microsoft.com/office/officeart/2005/8/quickstyle/simple1" qsCatId="simple" csTypeId="urn:microsoft.com/office/officeart/2005/8/colors/accent3_1" csCatId="accent3" phldr="1"/>
      <dgm:spPr/>
      <dgm:t>
        <a:bodyPr/>
        <a:lstStyle/>
        <a:p>
          <a:endParaRPr lang="en-US"/>
        </a:p>
      </dgm:t>
    </dgm:pt>
    <dgm:pt modelId="{9FFB2C46-941B-4D27-A4E7-D7F289A865E6}">
      <dgm:prSet phldrT="[Text]"/>
      <dgm:spPr/>
      <dgm:t>
        <a:bodyPr/>
        <a:lstStyle/>
        <a:p>
          <a:r>
            <a:rPr lang="en-US" dirty="0" smtClean="0"/>
            <a:t>Unit Test</a:t>
          </a:r>
          <a:endParaRPr lang="en-US" dirty="0"/>
        </a:p>
      </dgm:t>
    </dgm:pt>
    <dgm:pt modelId="{552AFA01-DCC4-4577-A0AE-F83BC9EDE4AC}" type="parTrans" cxnId="{C34026FE-0471-43EF-9F62-20DD6AE576D5}">
      <dgm:prSet/>
      <dgm:spPr/>
      <dgm:t>
        <a:bodyPr/>
        <a:lstStyle/>
        <a:p>
          <a:endParaRPr lang="en-US"/>
        </a:p>
      </dgm:t>
    </dgm:pt>
    <dgm:pt modelId="{1DDD129E-6C9B-4709-9906-8152274876FE}" type="sibTrans" cxnId="{C34026FE-0471-43EF-9F62-20DD6AE576D5}">
      <dgm:prSet/>
      <dgm:spPr/>
      <dgm:t>
        <a:bodyPr/>
        <a:lstStyle/>
        <a:p>
          <a:endParaRPr lang="en-US"/>
        </a:p>
      </dgm:t>
    </dgm:pt>
    <dgm:pt modelId="{DEDEBE72-24F6-448D-9130-15BC4BC1B8B9}">
      <dgm:prSet phldrT="[Text]"/>
      <dgm:spPr/>
      <dgm:t>
        <a:bodyPr/>
        <a:lstStyle/>
        <a:p>
          <a:r>
            <a:rPr lang="en-US" dirty="0" smtClean="0"/>
            <a:t>Fail</a:t>
          </a:r>
          <a:endParaRPr lang="en-US" dirty="0"/>
        </a:p>
      </dgm:t>
    </dgm:pt>
    <dgm:pt modelId="{A09A4575-1B33-4A42-B36A-2AEEC0B87C36}" type="parTrans" cxnId="{3FAF9742-F788-461A-8568-21D0ABA8E44A}">
      <dgm:prSet/>
      <dgm:spPr/>
      <dgm:t>
        <a:bodyPr/>
        <a:lstStyle/>
        <a:p>
          <a:endParaRPr lang="en-US"/>
        </a:p>
      </dgm:t>
    </dgm:pt>
    <dgm:pt modelId="{385A2611-8CE8-44C8-9835-17650FA63286}" type="sibTrans" cxnId="{3FAF9742-F788-461A-8568-21D0ABA8E44A}">
      <dgm:prSet/>
      <dgm:spPr/>
      <dgm:t>
        <a:bodyPr/>
        <a:lstStyle/>
        <a:p>
          <a:endParaRPr lang="en-US"/>
        </a:p>
      </dgm:t>
    </dgm:pt>
    <dgm:pt modelId="{109293F0-2AD6-4394-ADAC-9D0CA67AFCE5}">
      <dgm:prSet phldrT="[Text]"/>
      <dgm:spPr/>
      <dgm:t>
        <a:bodyPr/>
        <a:lstStyle/>
        <a:p>
          <a:r>
            <a:rPr lang="en-US" dirty="0" smtClean="0"/>
            <a:t>Refactor</a:t>
          </a:r>
          <a:endParaRPr lang="en-US" dirty="0"/>
        </a:p>
      </dgm:t>
    </dgm:pt>
    <dgm:pt modelId="{31B48C81-4E51-4C73-92EF-919DEA3491BC}" type="parTrans" cxnId="{2097DFB0-7667-4621-A6FE-CDE35A16B4B7}">
      <dgm:prSet/>
      <dgm:spPr/>
      <dgm:t>
        <a:bodyPr/>
        <a:lstStyle/>
        <a:p>
          <a:endParaRPr lang="en-US"/>
        </a:p>
      </dgm:t>
    </dgm:pt>
    <dgm:pt modelId="{27F81464-2F6B-4E60-8C3C-CA1CFBBEBE90}" type="sibTrans" cxnId="{2097DFB0-7667-4621-A6FE-CDE35A16B4B7}">
      <dgm:prSet/>
      <dgm:spPr/>
      <dgm:t>
        <a:bodyPr/>
        <a:lstStyle/>
        <a:p>
          <a:endParaRPr lang="en-US"/>
        </a:p>
      </dgm:t>
    </dgm:pt>
    <dgm:pt modelId="{1F3ACD60-3D0E-4310-8D92-D36FDFAE0C9E}">
      <dgm:prSet phldrT="[Text]"/>
      <dgm:spPr/>
      <dgm:t>
        <a:bodyPr/>
        <a:lstStyle/>
        <a:p>
          <a:r>
            <a:rPr lang="en-US" dirty="0" smtClean="0"/>
            <a:t>Pass</a:t>
          </a:r>
          <a:endParaRPr lang="en-US" dirty="0"/>
        </a:p>
      </dgm:t>
    </dgm:pt>
    <dgm:pt modelId="{26840A10-9761-4445-8148-AE6BC85040B7}" type="parTrans" cxnId="{72F5FDC6-48E7-407A-B5C1-FD33060E6A33}">
      <dgm:prSet/>
      <dgm:spPr/>
      <dgm:t>
        <a:bodyPr/>
        <a:lstStyle/>
        <a:p>
          <a:endParaRPr lang="en-US"/>
        </a:p>
      </dgm:t>
    </dgm:pt>
    <dgm:pt modelId="{9EE280C2-B1B2-46D1-9566-849202F26B3C}" type="sibTrans" cxnId="{72F5FDC6-48E7-407A-B5C1-FD33060E6A33}">
      <dgm:prSet/>
      <dgm:spPr/>
      <dgm:t>
        <a:bodyPr/>
        <a:lstStyle/>
        <a:p>
          <a:endParaRPr lang="en-US"/>
        </a:p>
      </dgm:t>
    </dgm:pt>
    <dgm:pt modelId="{7F77D96E-B5E3-40A1-A0CA-80A1E7B387A3}" type="pres">
      <dgm:prSet presAssocID="{5625D1F1-C9D2-4B87-8E7D-DF4B82D00CA1}" presName="cycle" presStyleCnt="0">
        <dgm:presLayoutVars>
          <dgm:dir/>
          <dgm:resizeHandles val="exact"/>
        </dgm:presLayoutVars>
      </dgm:prSet>
      <dgm:spPr/>
      <dgm:t>
        <a:bodyPr/>
        <a:lstStyle/>
        <a:p>
          <a:endParaRPr lang="en-US"/>
        </a:p>
      </dgm:t>
    </dgm:pt>
    <dgm:pt modelId="{A25F7B32-5AEB-4973-B1C0-6D1495922D31}" type="pres">
      <dgm:prSet presAssocID="{9FFB2C46-941B-4D27-A4E7-D7F289A865E6}" presName="node" presStyleLbl="node1" presStyleIdx="0" presStyleCnt="4">
        <dgm:presLayoutVars>
          <dgm:bulletEnabled val="1"/>
        </dgm:presLayoutVars>
      </dgm:prSet>
      <dgm:spPr/>
      <dgm:t>
        <a:bodyPr/>
        <a:lstStyle/>
        <a:p>
          <a:endParaRPr lang="en-US"/>
        </a:p>
      </dgm:t>
    </dgm:pt>
    <dgm:pt modelId="{01BE5D23-8350-4A4D-9DC8-039CBE9F9DB1}" type="pres">
      <dgm:prSet presAssocID="{9FFB2C46-941B-4D27-A4E7-D7F289A865E6}" presName="spNode" presStyleCnt="0"/>
      <dgm:spPr/>
    </dgm:pt>
    <dgm:pt modelId="{E088C3D4-5803-487E-801E-29D27CC30CA8}" type="pres">
      <dgm:prSet presAssocID="{1DDD129E-6C9B-4709-9906-8152274876FE}" presName="sibTrans" presStyleLbl="sibTrans1D1" presStyleIdx="0" presStyleCnt="4"/>
      <dgm:spPr/>
      <dgm:t>
        <a:bodyPr/>
        <a:lstStyle/>
        <a:p>
          <a:endParaRPr lang="en-US"/>
        </a:p>
      </dgm:t>
    </dgm:pt>
    <dgm:pt modelId="{D2135DFF-62B3-4BAB-872B-62F757F1D7A3}" type="pres">
      <dgm:prSet presAssocID="{DEDEBE72-24F6-448D-9130-15BC4BC1B8B9}" presName="node" presStyleLbl="node1" presStyleIdx="1" presStyleCnt="4">
        <dgm:presLayoutVars>
          <dgm:bulletEnabled val="1"/>
        </dgm:presLayoutVars>
      </dgm:prSet>
      <dgm:spPr/>
      <dgm:t>
        <a:bodyPr/>
        <a:lstStyle/>
        <a:p>
          <a:endParaRPr lang="en-US"/>
        </a:p>
      </dgm:t>
    </dgm:pt>
    <dgm:pt modelId="{E1FCDEDE-DA8E-476B-9FCD-C332B2736628}" type="pres">
      <dgm:prSet presAssocID="{DEDEBE72-24F6-448D-9130-15BC4BC1B8B9}" presName="spNode" presStyleCnt="0"/>
      <dgm:spPr/>
    </dgm:pt>
    <dgm:pt modelId="{A1175FA2-1174-4963-A7D0-53375F2C09EC}" type="pres">
      <dgm:prSet presAssocID="{385A2611-8CE8-44C8-9835-17650FA63286}" presName="sibTrans" presStyleLbl="sibTrans1D1" presStyleIdx="1" presStyleCnt="4"/>
      <dgm:spPr/>
      <dgm:t>
        <a:bodyPr/>
        <a:lstStyle/>
        <a:p>
          <a:endParaRPr lang="en-US"/>
        </a:p>
      </dgm:t>
    </dgm:pt>
    <dgm:pt modelId="{C0909C48-62A2-4B2E-9845-244532982FD3}" type="pres">
      <dgm:prSet presAssocID="{109293F0-2AD6-4394-ADAC-9D0CA67AFCE5}" presName="node" presStyleLbl="node1" presStyleIdx="2" presStyleCnt="4">
        <dgm:presLayoutVars>
          <dgm:bulletEnabled val="1"/>
        </dgm:presLayoutVars>
      </dgm:prSet>
      <dgm:spPr/>
      <dgm:t>
        <a:bodyPr/>
        <a:lstStyle/>
        <a:p>
          <a:endParaRPr lang="en-US"/>
        </a:p>
      </dgm:t>
    </dgm:pt>
    <dgm:pt modelId="{C7E39E8D-FDC3-4BD9-97C5-7FDFAC0640DB}" type="pres">
      <dgm:prSet presAssocID="{109293F0-2AD6-4394-ADAC-9D0CA67AFCE5}" presName="spNode" presStyleCnt="0"/>
      <dgm:spPr/>
    </dgm:pt>
    <dgm:pt modelId="{38E18692-BCF5-4414-BDE7-9DB48217F754}" type="pres">
      <dgm:prSet presAssocID="{27F81464-2F6B-4E60-8C3C-CA1CFBBEBE90}" presName="sibTrans" presStyleLbl="sibTrans1D1" presStyleIdx="2" presStyleCnt="4"/>
      <dgm:spPr/>
      <dgm:t>
        <a:bodyPr/>
        <a:lstStyle/>
        <a:p>
          <a:endParaRPr lang="en-US"/>
        </a:p>
      </dgm:t>
    </dgm:pt>
    <dgm:pt modelId="{BB8C0481-7ADE-430E-B962-A4DA7FB7A256}" type="pres">
      <dgm:prSet presAssocID="{1F3ACD60-3D0E-4310-8D92-D36FDFAE0C9E}" presName="node" presStyleLbl="node1" presStyleIdx="3" presStyleCnt="4">
        <dgm:presLayoutVars>
          <dgm:bulletEnabled val="1"/>
        </dgm:presLayoutVars>
      </dgm:prSet>
      <dgm:spPr/>
      <dgm:t>
        <a:bodyPr/>
        <a:lstStyle/>
        <a:p>
          <a:endParaRPr lang="en-US"/>
        </a:p>
      </dgm:t>
    </dgm:pt>
    <dgm:pt modelId="{644C83F7-6FB8-41A7-9F12-D5915652177C}" type="pres">
      <dgm:prSet presAssocID="{1F3ACD60-3D0E-4310-8D92-D36FDFAE0C9E}" presName="spNode" presStyleCnt="0"/>
      <dgm:spPr/>
    </dgm:pt>
    <dgm:pt modelId="{BFEF6088-25FE-4E5E-B1AD-97EE8BF2F7C8}" type="pres">
      <dgm:prSet presAssocID="{9EE280C2-B1B2-46D1-9566-849202F26B3C}" presName="sibTrans" presStyleLbl="sibTrans1D1" presStyleIdx="3" presStyleCnt="4"/>
      <dgm:spPr/>
      <dgm:t>
        <a:bodyPr/>
        <a:lstStyle/>
        <a:p>
          <a:endParaRPr lang="en-US"/>
        </a:p>
      </dgm:t>
    </dgm:pt>
  </dgm:ptLst>
  <dgm:cxnLst>
    <dgm:cxn modelId="{2097DFB0-7667-4621-A6FE-CDE35A16B4B7}" srcId="{5625D1F1-C9D2-4B87-8E7D-DF4B82D00CA1}" destId="{109293F0-2AD6-4394-ADAC-9D0CA67AFCE5}" srcOrd="2" destOrd="0" parTransId="{31B48C81-4E51-4C73-92EF-919DEA3491BC}" sibTransId="{27F81464-2F6B-4E60-8C3C-CA1CFBBEBE90}"/>
    <dgm:cxn modelId="{72F5FDC6-48E7-407A-B5C1-FD33060E6A33}" srcId="{5625D1F1-C9D2-4B87-8E7D-DF4B82D00CA1}" destId="{1F3ACD60-3D0E-4310-8D92-D36FDFAE0C9E}" srcOrd="3" destOrd="0" parTransId="{26840A10-9761-4445-8148-AE6BC85040B7}" sibTransId="{9EE280C2-B1B2-46D1-9566-849202F26B3C}"/>
    <dgm:cxn modelId="{F3917384-F0E4-4024-B4D5-19805E15E761}" type="presOf" srcId="{385A2611-8CE8-44C8-9835-17650FA63286}" destId="{A1175FA2-1174-4963-A7D0-53375F2C09EC}" srcOrd="0" destOrd="0" presId="urn:microsoft.com/office/officeart/2005/8/layout/cycle5"/>
    <dgm:cxn modelId="{1BD6A0F7-39EE-443A-AE5B-DDAD45FA66F8}" type="presOf" srcId="{9EE280C2-B1B2-46D1-9566-849202F26B3C}" destId="{BFEF6088-25FE-4E5E-B1AD-97EE8BF2F7C8}" srcOrd="0" destOrd="0" presId="urn:microsoft.com/office/officeart/2005/8/layout/cycle5"/>
    <dgm:cxn modelId="{5A9A26E0-E547-400C-8F75-A8BCA7FC1A9F}" type="presOf" srcId="{1F3ACD60-3D0E-4310-8D92-D36FDFAE0C9E}" destId="{BB8C0481-7ADE-430E-B962-A4DA7FB7A256}" srcOrd="0" destOrd="0" presId="urn:microsoft.com/office/officeart/2005/8/layout/cycle5"/>
    <dgm:cxn modelId="{D8F2DD35-C10F-4F38-942C-7A7D44319C22}" type="presOf" srcId="{5625D1F1-C9D2-4B87-8E7D-DF4B82D00CA1}" destId="{7F77D96E-B5E3-40A1-A0CA-80A1E7B387A3}" srcOrd="0" destOrd="0" presId="urn:microsoft.com/office/officeart/2005/8/layout/cycle5"/>
    <dgm:cxn modelId="{7270F817-DF95-44D2-A5B4-5E2BE44563B1}" type="presOf" srcId="{9FFB2C46-941B-4D27-A4E7-D7F289A865E6}" destId="{A25F7B32-5AEB-4973-B1C0-6D1495922D31}" srcOrd="0" destOrd="0" presId="urn:microsoft.com/office/officeart/2005/8/layout/cycle5"/>
    <dgm:cxn modelId="{3FAF9742-F788-461A-8568-21D0ABA8E44A}" srcId="{5625D1F1-C9D2-4B87-8E7D-DF4B82D00CA1}" destId="{DEDEBE72-24F6-448D-9130-15BC4BC1B8B9}" srcOrd="1" destOrd="0" parTransId="{A09A4575-1B33-4A42-B36A-2AEEC0B87C36}" sibTransId="{385A2611-8CE8-44C8-9835-17650FA63286}"/>
    <dgm:cxn modelId="{D28A74D9-4D80-43A5-AF29-729F209311D8}" type="presOf" srcId="{27F81464-2F6B-4E60-8C3C-CA1CFBBEBE90}" destId="{38E18692-BCF5-4414-BDE7-9DB48217F754}" srcOrd="0" destOrd="0" presId="urn:microsoft.com/office/officeart/2005/8/layout/cycle5"/>
    <dgm:cxn modelId="{7EF748F9-882E-4465-8674-A0216D21172F}" type="presOf" srcId="{1DDD129E-6C9B-4709-9906-8152274876FE}" destId="{E088C3D4-5803-487E-801E-29D27CC30CA8}" srcOrd="0" destOrd="0" presId="urn:microsoft.com/office/officeart/2005/8/layout/cycle5"/>
    <dgm:cxn modelId="{569306A6-E842-4377-BD3D-3AAE18A4136D}" type="presOf" srcId="{DEDEBE72-24F6-448D-9130-15BC4BC1B8B9}" destId="{D2135DFF-62B3-4BAB-872B-62F757F1D7A3}" srcOrd="0" destOrd="0" presId="urn:microsoft.com/office/officeart/2005/8/layout/cycle5"/>
    <dgm:cxn modelId="{B36C8377-3263-41EC-87DB-64548026B32D}" type="presOf" srcId="{109293F0-2AD6-4394-ADAC-9D0CA67AFCE5}" destId="{C0909C48-62A2-4B2E-9845-244532982FD3}" srcOrd="0" destOrd="0" presId="urn:microsoft.com/office/officeart/2005/8/layout/cycle5"/>
    <dgm:cxn modelId="{C34026FE-0471-43EF-9F62-20DD6AE576D5}" srcId="{5625D1F1-C9D2-4B87-8E7D-DF4B82D00CA1}" destId="{9FFB2C46-941B-4D27-A4E7-D7F289A865E6}" srcOrd="0" destOrd="0" parTransId="{552AFA01-DCC4-4577-A0AE-F83BC9EDE4AC}" sibTransId="{1DDD129E-6C9B-4709-9906-8152274876FE}"/>
    <dgm:cxn modelId="{823D07D2-5443-4137-84CB-7678529E5C59}" type="presParOf" srcId="{7F77D96E-B5E3-40A1-A0CA-80A1E7B387A3}" destId="{A25F7B32-5AEB-4973-B1C0-6D1495922D31}" srcOrd="0" destOrd="0" presId="urn:microsoft.com/office/officeart/2005/8/layout/cycle5"/>
    <dgm:cxn modelId="{3C5BBC49-7AE9-4321-BCB7-C48B4DE715E1}" type="presParOf" srcId="{7F77D96E-B5E3-40A1-A0CA-80A1E7B387A3}" destId="{01BE5D23-8350-4A4D-9DC8-039CBE9F9DB1}" srcOrd="1" destOrd="0" presId="urn:microsoft.com/office/officeart/2005/8/layout/cycle5"/>
    <dgm:cxn modelId="{4097599B-FE77-4879-B826-7E50AE6E3260}" type="presParOf" srcId="{7F77D96E-B5E3-40A1-A0CA-80A1E7B387A3}" destId="{E088C3D4-5803-487E-801E-29D27CC30CA8}" srcOrd="2" destOrd="0" presId="urn:microsoft.com/office/officeart/2005/8/layout/cycle5"/>
    <dgm:cxn modelId="{3439BFC8-3AD0-444D-8B79-3031391D0E38}" type="presParOf" srcId="{7F77D96E-B5E3-40A1-A0CA-80A1E7B387A3}" destId="{D2135DFF-62B3-4BAB-872B-62F757F1D7A3}" srcOrd="3" destOrd="0" presId="urn:microsoft.com/office/officeart/2005/8/layout/cycle5"/>
    <dgm:cxn modelId="{B7091DA2-2DD9-4FCF-9A94-0E38A4ED3A64}" type="presParOf" srcId="{7F77D96E-B5E3-40A1-A0CA-80A1E7B387A3}" destId="{E1FCDEDE-DA8E-476B-9FCD-C332B2736628}" srcOrd="4" destOrd="0" presId="urn:microsoft.com/office/officeart/2005/8/layout/cycle5"/>
    <dgm:cxn modelId="{E68B1A4D-6F90-497F-9D44-181876DDCB1A}" type="presParOf" srcId="{7F77D96E-B5E3-40A1-A0CA-80A1E7B387A3}" destId="{A1175FA2-1174-4963-A7D0-53375F2C09EC}" srcOrd="5" destOrd="0" presId="urn:microsoft.com/office/officeart/2005/8/layout/cycle5"/>
    <dgm:cxn modelId="{66FAF14E-ECF8-47F1-93CA-8C8EB29F76E7}" type="presParOf" srcId="{7F77D96E-B5E3-40A1-A0CA-80A1E7B387A3}" destId="{C0909C48-62A2-4B2E-9845-244532982FD3}" srcOrd="6" destOrd="0" presId="urn:microsoft.com/office/officeart/2005/8/layout/cycle5"/>
    <dgm:cxn modelId="{9F8DD08D-95B1-4543-A4DB-114A53AE0467}" type="presParOf" srcId="{7F77D96E-B5E3-40A1-A0CA-80A1E7B387A3}" destId="{C7E39E8D-FDC3-4BD9-97C5-7FDFAC0640DB}" srcOrd="7" destOrd="0" presId="urn:microsoft.com/office/officeart/2005/8/layout/cycle5"/>
    <dgm:cxn modelId="{9B403AA7-9164-41EE-BF0C-6CA209DA2D08}" type="presParOf" srcId="{7F77D96E-B5E3-40A1-A0CA-80A1E7B387A3}" destId="{38E18692-BCF5-4414-BDE7-9DB48217F754}" srcOrd="8" destOrd="0" presId="urn:microsoft.com/office/officeart/2005/8/layout/cycle5"/>
    <dgm:cxn modelId="{B2F2F37D-9FDC-4B4F-A5C4-1DB86E8F5DC2}" type="presParOf" srcId="{7F77D96E-B5E3-40A1-A0CA-80A1E7B387A3}" destId="{BB8C0481-7ADE-430E-B962-A4DA7FB7A256}" srcOrd="9" destOrd="0" presId="urn:microsoft.com/office/officeart/2005/8/layout/cycle5"/>
    <dgm:cxn modelId="{9D87193A-2098-402B-804B-8DBC3CF5A9E0}" type="presParOf" srcId="{7F77D96E-B5E3-40A1-A0CA-80A1E7B387A3}" destId="{644C83F7-6FB8-41A7-9F12-D5915652177C}" srcOrd="10" destOrd="0" presId="urn:microsoft.com/office/officeart/2005/8/layout/cycle5"/>
    <dgm:cxn modelId="{C342AABA-303F-435C-B512-310DFDC3111C}" type="presParOf" srcId="{7F77D96E-B5E3-40A1-A0CA-80A1E7B387A3}" destId="{BFEF6088-25FE-4E5E-B1AD-97EE8BF2F7C8}"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25D1F1-C9D2-4B87-8E7D-DF4B82D00CA1}" type="doc">
      <dgm:prSet loTypeId="urn:microsoft.com/office/officeart/2005/8/layout/cycle5" loCatId="cycle" qsTypeId="urn:microsoft.com/office/officeart/2005/8/quickstyle/simple1" qsCatId="simple" csTypeId="urn:microsoft.com/office/officeart/2005/8/colors/accent3_1" csCatId="accent3" phldr="1"/>
      <dgm:spPr/>
      <dgm:t>
        <a:bodyPr/>
        <a:lstStyle/>
        <a:p>
          <a:endParaRPr lang="en-US"/>
        </a:p>
      </dgm:t>
    </dgm:pt>
    <dgm:pt modelId="{9FFB2C46-941B-4D27-A4E7-D7F289A865E6}">
      <dgm:prSet phldrT="[Text]"/>
      <dgm:spPr/>
      <dgm:t>
        <a:bodyPr/>
        <a:lstStyle/>
        <a:p>
          <a:r>
            <a:rPr lang="en-US" dirty="0" smtClean="0"/>
            <a:t>Unit Test</a:t>
          </a:r>
          <a:endParaRPr lang="en-US" dirty="0"/>
        </a:p>
      </dgm:t>
    </dgm:pt>
    <dgm:pt modelId="{552AFA01-DCC4-4577-A0AE-F83BC9EDE4AC}" type="parTrans" cxnId="{C34026FE-0471-43EF-9F62-20DD6AE576D5}">
      <dgm:prSet/>
      <dgm:spPr/>
      <dgm:t>
        <a:bodyPr/>
        <a:lstStyle/>
        <a:p>
          <a:endParaRPr lang="en-US"/>
        </a:p>
      </dgm:t>
    </dgm:pt>
    <dgm:pt modelId="{1DDD129E-6C9B-4709-9906-8152274876FE}" type="sibTrans" cxnId="{C34026FE-0471-43EF-9F62-20DD6AE576D5}">
      <dgm:prSet/>
      <dgm:spPr/>
      <dgm:t>
        <a:bodyPr/>
        <a:lstStyle/>
        <a:p>
          <a:endParaRPr lang="en-US"/>
        </a:p>
      </dgm:t>
    </dgm:pt>
    <dgm:pt modelId="{DEDEBE72-24F6-448D-9130-15BC4BC1B8B9}">
      <dgm:prSet phldrT="[Text]"/>
      <dgm:spPr/>
      <dgm:t>
        <a:bodyPr/>
        <a:lstStyle/>
        <a:p>
          <a:r>
            <a:rPr lang="en-US" dirty="0" smtClean="0"/>
            <a:t>Fail</a:t>
          </a:r>
          <a:endParaRPr lang="en-US" dirty="0"/>
        </a:p>
      </dgm:t>
    </dgm:pt>
    <dgm:pt modelId="{A09A4575-1B33-4A42-B36A-2AEEC0B87C36}" type="parTrans" cxnId="{3FAF9742-F788-461A-8568-21D0ABA8E44A}">
      <dgm:prSet/>
      <dgm:spPr/>
      <dgm:t>
        <a:bodyPr/>
        <a:lstStyle/>
        <a:p>
          <a:endParaRPr lang="en-US"/>
        </a:p>
      </dgm:t>
    </dgm:pt>
    <dgm:pt modelId="{385A2611-8CE8-44C8-9835-17650FA63286}" type="sibTrans" cxnId="{3FAF9742-F788-461A-8568-21D0ABA8E44A}">
      <dgm:prSet/>
      <dgm:spPr/>
      <dgm:t>
        <a:bodyPr/>
        <a:lstStyle/>
        <a:p>
          <a:endParaRPr lang="en-US"/>
        </a:p>
      </dgm:t>
    </dgm:pt>
    <dgm:pt modelId="{109293F0-2AD6-4394-ADAC-9D0CA67AFCE5}">
      <dgm:prSet phldrT="[Text]"/>
      <dgm:spPr/>
      <dgm:t>
        <a:bodyPr/>
        <a:lstStyle/>
        <a:p>
          <a:r>
            <a:rPr lang="en-US" dirty="0" smtClean="0"/>
            <a:t>Refactor</a:t>
          </a:r>
          <a:endParaRPr lang="en-US" dirty="0"/>
        </a:p>
      </dgm:t>
    </dgm:pt>
    <dgm:pt modelId="{31B48C81-4E51-4C73-92EF-919DEA3491BC}" type="parTrans" cxnId="{2097DFB0-7667-4621-A6FE-CDE35A16B4B7}">
      <dgm:prSet/>
      <dgm:spPr/>
      <dgm:t>
        <a:bodyPr/>
        <a:lstStyle/>
        <a:p>
          <a:endParaRPr lang="en-US"/>
        </a:p>
      </dgm:t>
    </dgm:pt>
    <dgm:pt modelId="{27F81464-2F6B-4E60-8C3C-CA1CFBBEBE90}" type="sibTrans" cxnId="{2097DFB0-7667-4621-A6FE-CDE35A16B4B7}">
      <dgm:prSet/>
      <dgm:spPr/>
      <dgm:t>
        <a:bodyPr/>
        <a:lstStyle/>
        <a:p>
          <a:endParaRPr lang="en-US"/>
        </a:p>
      </dgm:t>
    </dgm:pt>
    <dgm:pt modelId="{1F3ACD60-3D0E-4310-8D92-D36FDFAE0C9E}">
      <dgm:prSet phldrT="[Text]"/>
      <dgm:spPr/>
      <dgm:t>
        <a:bodyPr/>
        <a:lstStyle/>
        <a:p>
          <a:r>
            <a:rPr lang="en-US" dirty="0" smtClean="0"/>
            <a:t>Pass</a:t>
          </a:r>
          <a:endParaRPr lang="en-US" dirty="0"/>
        </a:p>
      </dgm:t>
    </dgm:pt>
    <dgm:pt modelId="{26840A10-9761-4445-8148-AE6BC85040B7}" type="parTrans" cxnId="{72F5FDC6-48E7-407A-B5C1-FD33060E6A33}">
      <dgm:prSet/>
      <dgm:spPr/>
      <dgm:t>
        <a:bodyPr/>
        <a:lstStyle/>
        <a:p>
          <a:endParaRPr lang="en-US"/>
        </a:p>
      </dgm:t>
    </dgm:pt>
    <dgm:pt modelId="{9EE280C2-B1B2-46D1-9566-849202F26B3C}" type="sibTrans" cxnId="{72F5FDC6-48E7-407A-B5C1-FD33060E6A33}">
      <dgm:prSet/>
      <dgm:spPr/>
      <dgm:t>
        <a:bodyPr/>
        <a:lstStyle/>
        <a:p>
          <a:endParaRPr lang="en-US"/>
        </a:p>
      </dgm:t>
    </dgm:pt>
    <dgm:pt modelId="{7F77D96E-B5E3-40A1-A0CA-80A1E7B387A3}" type="pres">
      <dgm:prSet presAssocID="{5625D1F1-C9D2-4B87-8E7D-DF4B82D00CA1}" presName="cycle" presStyleCnt="0">
        <dgm:presLayoutVars>
          <dgm:dir/>
          <dgm:resizeHandles val="exact"/>
        </dgm:presLayoutVars>
      </dgm:prSet>
      <dgm:spPr/>
      <dgm:t>
        <a:bodyPr/>
        <a:lstStyle/>
        <a:p>
          <a:endParaRPr lang="en-US"/>
        </a:p>
      </dgm:t>
    </dgm:pt>
    <dgm:pt modelId="{A25F7B32-5AEB-4973-B1C0-6D1495922D31}" type="pres">
      <dgm:prSet presAssocID="{9FFB2C46-941B-4D27-A4E7-D7F289A865E6}" presName="node" presStyleLbl="node1" presStyleIdx="0" presStyleCnt="4">
        <dgm:presLayoutVars>
          <dgm:bulletEnabled val="1"/>
        </dgm:presLayoutVars>
      </dgm:prSet>
      <dgm:spPr/>
      <dgm:t>
        <a:bodyPr/>
        <a:lstStyle/>
        <a:p>
          <a:endParaRPr lang="en-US"/>
        </a:p>
      </dgm:t>
    </dgm:pt>
    <dgm:pt modelId="{01BE5D23-8350-4A4D-9DC8-039CBE9F9DB1}" type="pres">
      <dgm:prSet presAssocID="{9FFB2C46-941B-4D27-A4E7-D7F289A865E6}" presName="spNode" presStyleCnt="0"/>
      <dgm:spPr/>
    </dgm:pt>
    <dgm:pt modelId="{E088C3D4-5803-487E-801E-29D27CC30CA8}" type="pres">
      <dgm:prSet presAssocID="{1DDD129E-6C9B-4709-9906-8152274876FE}" presName="sibTrans" presStyleLbl="sibTrans1D1" presStyleIdx="0" presStyleCnt="4"/>
      <dgm:spPr/>
      <dgm:t>
        <a:bodyPr/>
        <a:lstStyle/>
        <a:p>
          <a:endParaRPr lang="en-US"/>
        </a:p>
      </dgm:t>
    </dgm:pt>
    <dgm:pt modelId="{D2135DFF-62B3-4BAB-872B-62F757F1D7A3}" type="pres">
      <dgm:prSet presAssocID="{DEDEBE72-24F6-448D-9130-15BC4BC1B8B9}" presName="node" presStyleLbl="node1" presStyleIdx="1" presStyleCnt="4">
        <dgm:presLayoutVars>
          <dgm:bulletEnabled val="1"/>
        </dgm:presLayoutVars>
      </dgm:prSet>
      <dgm:spPr/>
      <dgm:t>
        <a:bodyPr/>
        <a:lstStyle/>
        <a:p>
          <a:endParaRPr lang="en-US"/>
        </a:p>
      </dgm:t>
    </dgm:pt>
    <dgm:pt modelId="{E1FCDEDE-DA8E-476B-9FCD-C332B2736628}" type="pres">
      <dgm:prSet presAssocID="{DEDEBE72-24F6-448D-9130-15BC4BC1B8B9}" presName="spNode" presStyleCnt="0"/>
      <dgm:spPr/>
    </dgm:pt>
    <dgm:pt modelId="{A1175FA2-1174-4963-A7D0-53375F2C09EC}" type="pres">
      <dgm:prSet presAssocID="{385A2611-8CE8-44C8-9835-17650FA63286}" presName="sibTrans" presStyleLbl="sibTrans1D1" presStyleIdx="1" presStyleCnt="4"/>
      <dgm:spPr/>
      <dgm:t>
        <a:bodyPr/>
        <a:lstStyle/>
        <a:p>
          <a:endParaRPr lang="en-US"/>
        </a:p>
      </dgm:t>
    </dgm:pt>
    <dgm:pt modelId="{C0909C48-62A2-4B2E-9845-244532982FD3}" type="pres">
      <dgm:prSet presAssocID="{109293F0-2AD6-4394-ADAC-9D0CA67AFCE5}" presName="node" presStyleLbl="node1" presStyleIdx="2" presStyleCnt="4">
        <dgm:presLayoutVars>
          <dgm:bulletEnabled val="1"/>
        </dgm:presLayoutVars>
      </dgm:prSet>
      <dgm:spPr/>
      <dgm:t>
        <a:bodyPr/>
        <a:lstStyle/>
        <a:p>
          <a:endParaRPr lang="en-US"/>
        </a:p>
      </dgm:t>
    </dgm:pt>
    <dgm:pt modelId="{C7E39E8D-FDC3-4BD9-97C5-7FDFAC0640DB}" type="pres">
      <dgm:prSet presAssocID="{109293F0-2AD6-4394-ADAC-9D0CA67AFCE5}" presName="spNode" presStyleCnt="0"/>
      <dgm:spPr/>
    </dgm:pt>
    <dgm:pt modelId="{38E18692-BCF5-4414-BDE7-9DB48217F754}" type="pres">
      <dgm:prSet presAssocID="{27F81464-2F6B-4E60-8C3C-CA1CFBBEBE90}" presName="sibTrans" presStyleLbl="sibTrans1D1" presStyleIdx="2" presStyleCnt="4"/>
      <dgm:spPr/>
      <dgm:t>
        <a:bodyPr/>
        <a:lstStyle/>
        <a:p>
          <a:endParaRPr lang="en-US"/>
        </a:p>
      </dgm:t>
    </dgm:pt>
    <dgm:pt modelId="{BB8C0481-7ADE-430E-B962-A4DA7FB7A256}" type="pres">
      <dgm:prSet presAssocID="{1F3ACD60-3D0E-4310-8D92-D36FDFAE0C9E}" presName="node" presStyleLbl="node1" presStyleIdx="3" presStyleCnt="4">
        <dgm:presLayoutVars>
          <dgm:bulletEnabled val="1"/>
        </dgm:presLayoutVars>
      </dgm:prSet>
      <dgm:spPr/>
      <dgm:t>
        <a:bodyPr/>
        <a:lstStyle/>
        <a:p>
          <a:endParaRPr lang="en-US"/>
        </a:p>
      </dgm:t>
    </dgm:pt>
    <dgm:pt modelId="{644C83F7-6FB8-41A7-9F12-D5915652177C}" type="pres">
      <dgm:prSet presAssocID="{1F3ACD60-3D0E-4310-8D92-D36FDFAE0C9E}" presName="spNode" presStyleCnt="0"/>
      <dgm:spPr/>
    </dgm:pt>
    <dgm:pt modelId="{BFEF6088-25FE-4E5E-B1AD-97EE8BF2F7C8}" type="pres">
      <dgm:prSet presAssocID="{9EE280C2-B1B2-46D1-9566-849202F26B3C}" presName="sibTrans" presStyleLbl="sibTrans1D1" presStyleIdx="3" presStyleCnt="4"/>
      <dgm:spPr/>
      <dgm:t>
        <a:bodyPr/>
        <a:lstStyle/>
        <a:p>
          <a:endParaRPr lang="en-US"/>
        </a:p>
      </dgm:t>
    </dgm:pt>
  </dgm:ptLst>
  <dgm:cxnLst>
    <dgm:cxn modelId="{2097DFB0-7667-4621-A6FE-CDE35A16B4B7}" srcId="{5625D1F1-C9D2-4B87-8E7D-DF4B82D00CA1}" destId="{109293F0-2AD6-4394-ADAC-9D0CA67AFCE5}" srcOrd="2" destOrd="0" parTransId="{31B48C81-4E51-4C73-92EF-919DEA3491BC}" sibTransId="{27F81464-2F6B-4E60-8C3C-CA1CFBBEBE90}"/>
    <dgm:cxn modelId="{72F5FDC6-48E7-407A-B5C1-FD33060E6A33}" srcId="{5625D1F1-C9D2-4B87-8E7D-DF4B82D00CA1}" destId="{1F3ACD60-3D0E-4310-8D92-D36FDFAE0C9E}" srcOrd="3" destOrd="0" parTransId="{26840A10-9761-4445-8148-AE6BC85040B7}" sibTransId="{9EE280C2-B1B2-46D1-9566-849202F26B3C}"/>
    <dgm:cxn modelId="{F3917384-F0E4-4024-B4D5-19805E15E761}" type="presOf" srcId="{385A2611-8CE8-44C8-9835-17650FA63286}" destId="{A1175FA2-1174-4963-A7D0-53375F2C09EC}" srcOrd="0" destOrd="0" presId="urn:microsoft.com/office/officeart/2005/8/layout/cycle5"/>
    <dgm:cxn modelId="{1BD6A0F7-39EE-443A-AE5B-DDAD45FA66F8}" type="presOf" srcId="{9EE280C2-B1B2-46D1-9566-849202F26B3C}" destId="{BFEF6088-25FE-4E5E-B1AD-97EE8BF2F7C8}" srcOrd="0" destOrd="0" presId="urn:microsoft.com/office/officeart/2005/8/layout/cycle5"/>
    <dgm:cxn modelId="{5A9A26E0-E547-400C-8F75-A8BCA7FC1A9F}" type="presOf" srcId="{1F3ACD60-3D0E-4310-8D92-D36FDFAE0C9E}" destId="{BB8C0481-7ADE-430E-B962-A4DA7FB7A256}" srcOrd="0" destOrd="0" presId="urn:microsoft.com/office/officeart/2005/8/layout/cycle5"/>
    <dgm:cxn modelId="{D8F2DD35-C10F-4F38-942C-7A7D44319C22}" type="presOf" srcId="{5625D1F1-C9D2-4B87-8E7D-DF4B82D00CA1}" destId="{7F77D96E-B5E3-40A1-A0CA-80A1E7B387A3}" srcOrd="0" destOrd="0" presId="urn:microsoft.com/office/officeart/2005/8/layout/cycle5"/>
    <dgm:cxn modelId="{7270F817-DF95-44D2-A5B4-5E2BE44563B1}" type="presOf" srcId="{9FFB2C46-941B-4D27-A4E7-D7F289A865E6}" destId="{A25F7B32-5AEB-4973-B1C0-6D1495922D31}" srcOrd="0" destOrd="0" presId="urn:microsoft.com/office/officeart/2005/8/layout/cycle5"/>
    <dgm:cxn modelId="{3FAF9742-F788-461A-8568-21D0ABA8E44A}" srcId="{5625D1F1-C9D2-4B87-8E7D-DF4B82D00CA1}" destId="{DEDEBE72-24F6-448D-9130-15BC4BC1B8B9}" srcOrd="1" destOrd="0" parTransId="{A09A4575-1B33-4A42-B36A-2AEEC0B87C36}" sibTransId="{385A2611-8CE8-44C8-9835-17650FA63286}"/>
    <dgm:cxn modelId="{D28A74D9-4D80-43A5-AF29-729F209311D8}" type="presOf" srcId="{27F81464-2F6B-4E60-8C3C-CA1CFBBEBE90}" destId="{38E18692-BCF5-4414-BDE7-9DB48217F754}" srcOrd="0" destOrd="0" presId="urn:microsoft.com/office/officeart/2005/8/layout/cycle5"/>
    <dgm:cxn modelId="{7EF748F9-882E-4465-8674-A0216D21172F}" type="presOf" srcId="{1DDD129E-6C9B-4709-9906-8152274876FE}" destId="{E088C3D4-5803-487E-801E-29D27CC30CA8}" srcOrd="0" destOrd="0" presId="urn:microsoft.com/office/officeart/2005/8/layout/cycle5"/>
    <dgm:cxn modelId="{569306A6-E842-4377-BD3D-3AAE18A4136D}" type="presOf" srcId="{DEDEBE72-24F6-448D-9130-15BC4BC1B8B9}" destId="{D2135DFF-62B3-4BAB-872B-62F757F1D7A3}" srcOrd="0" destOrd="0" presId="urn:microsoft.com/office/officeart/2005/8/layout/cycle5"/>
    <dgm:cxn modelId="{B36C8377-3263-41EC-87DB-64548026B32D}" type="presOf" srcId="{109293F0-2AD6-4394-ADAC-9D0CA67AFCE5}" destId="{C0909C48-62A2-4B2E-9845-244532982FD3}" srcOrd="0" destOrd="0" presId="urn:microsoft.com/office/officeart/2005/8/layout/cycle5"/>
    <dgm:cxn modelId="{C34026FE-0471-43EF-9F62-20DD6AE576D5}" srcId="{5625D1F1-C9D2-4B87-8E7D-DF4B82D00CA1}" destId="{9FFB2C46-941B-4D27-A4E7-D7F289A865E6}" srcOrd="0" destOrd="0" parTransId="{552AFA01-DCC4-4577-A0AE-F83BC9EDE4AC}" sibTransId="{1DDD129E-6C9B-4709-9906-8152274876FE}"/>
    <dgm:cxn modelId="{823D07D2-5443-4137-84CB-7678529E5C59}" type="presParOf" srcId="{7F77D96E-B5E3-40A1-A0CA-80A1E7B387A3}" destId="{A25F7B32-5AEB-4973-B1C0-6D1495922D31}" srcOrd="0" destOrd="0" presId="urn:microsoft.com/office/officeart/2005/8/layout/cycle5"/>
    <dgm:cxn modelId="{3C5BBC49-7AE9-4321-BCB7-C48B4DE715E1}" type="presParOf" srcId="{7F77D96E-B5E3-40A1-A0CA-80A1E7B387A3}" destId="{01BE5D23-8350-4A4D-9DC8-039CBE9F9DB1}" srcOrd="1" destOrd="0" presId="urn:microsoft.com/office/officeart/2005/8/layout/cycle5"/>
    <dgm:cxn modelId="{4097599B-FE77-4879-B826-7E50AE6E3260}" type="presParOf" srcId="{7F77D96E-B5E3-40A1-A0CA-80A1E7B387A3}" destId="{E088C3D4-5803-487E-801E-29D27CC30CA8}" srcOrd="2" destOrd="0" presId="urn:microsoft.com/office/officeart/2005/8/layout/cycle5"/>
    <dgm:cxn modelId="{3439BFC8-3AD0-444D-8B79-3031391D0E38}" type="presParOf" srcId="{7F77D96E-B5E3-40A1-A0CA-80A1E7B387A3}" destId="{D2135DFF-62B3-4BAB-872B-62F757F1D7A3}" srcOrd="3" destOrd="0" presId="urn:microsoft.com/office/officeart/2005/8/layout/cycle5"/>
    <dgm:cxn modelId="{B7091DA2-2DD9-4FCF-9A94-0E38A4ED3A64}" type="presParOf" srcId="{7F77D96E-B5E3-40A1-A0CA-80A1E7B387A3}" destId="{E1FCDEDE-DA8E-476B-9FCD-C332B2736628}" srcOrd="4" destOrd="0" presId="urn:microsoft.com/office/officeart/2005/8/layout/cycle5"/>
    <dgm:cxn modelId="{E68B1A4D-6F90-497F-9D44-181876DDCB1A}" type="presParOf" srcId="{7F77D96E-B5E3-40A1-A0CA-80A1E7B387A3}" destId="{A1175FA2-1174-4963-A7D0-53375F2C09EC}" srcOrd="5" destOrd="0" presId="urn:microsoft.com/office/officeart/2005/8/layout/cycle5"/>
    <dgm:cxn modelId="{66FAF14E-ECF8-47F1-93CA-8C8EB29F76E7}" type="presParOf" srcId="{7F77D96E-B5E3-40A1-A0CA-80A1E7B387A3}" destId="{C0909C48-62A2-4B2E-9845-244532982FD3}" srcOrd="6" destOrd="0" presId="urn:microsoft.com/office/officeart/2005/8/layout/cycle5"/>
    <dgm:cxn modelId="{9F8DD08D-95B1-4543-A4DB-114A53AE0467}" type="presParOf" srcId="{7F77D96E-B5E3-40A1-A0CA-80A1E7B387A3}" destId="{C7E39E8D-FDC3-4BD9-97C5-7FDFAC0640DB}" srcOrd="7" destOrd="0" presId="urn:microsoft.com/office/officeart/2005/8/layout/cycle5"/>
    <dgm:cxn modelId="{9B403AA7-9164-41EE-BF0C-6CA209DA2D08}" type="presParOf" srcId="{7F77D96E-B5E3-40A1-A0CA-80A1E7B387A3}" destId="{38E18692-BCF5-4414-BDE7-9DB48217F754}" srcOrd="8" destOrd="0" presId="urn:microsoft.com/office/officeart/2005/8/layout/cycle5"/>
    <dgm:cxn modelId="{B2F2F37D-9FDC-4B4F-A5C4-1DB86E8F5DC2}" type="presParOf" srcId="{7F77D96E-B5E3-40A1-A0CA-80A1E7B387A3}" destId="{BB8C0481-7ADE-430E-B962-A4DA7FB7A256}" srcOrd="9" destOrd="0" presId="urn:microsoft.com/office/officeart/2005/8/layout/cycle5"/>
    <dgm:cxn modelId="{9D87193A-2098-402B-804B-8DBC3CF5A9E0}" type="presParOf" srcId="{7F77D96E-B5E3-40A1-A0CA-80A1E7B387A3}" destId="{644C83F7-6FB8-41A7-9F12-D5915652177C}" srcOrd="10" destOrd="0" presId="urn:microsoft.com/office/officeart/2005/8/layout/cycle5"/>
    <dgm:cxn modelId="{C342AABA-303F-435C-B512-310DFDC3111C}" type="presParOf" srcId="{7F77D96E-B5E3-40A1-A0CA-80A1E7B387A3}" destId="{BFEF6088-25FE-4E5E-B1AD-97EE8BF2F7C8}" srcOrd="11"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EE177-F049-49CF-961F-D1FE8EE5763B}">
      <dsp:nvSpPr>
        <dsp:cNvPr id="0" name=""/>
        <dsp:cNvSpPr/>
      </dsp:nvSpPr>
      <dsp:spPr>
        <a:xfrm>
          <a:off x="0" y="0"/>
          <a:ext cx="896449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F578AC-8499-4F76-864A-2216E3B17099}">
      <dsp:nvSpPr>
        <dsp:cNvPr id="0" name=""/>
        <dsp:cNvSpPr/>
      </dsp:nvSpPr>
      <dsp:spPr>
        <a:xfrm>
          <a:off x="0" y="0"/>
          <a:ext cx="8964490" cy="80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sz="3700" kern="1200" dirty="0" smtClean="0"/>
            <a:t>Pavan Yadlapalli – Automation </a:t>
          </a:r>
          <a:r>
            <a:rPr lang="en-US" sz="3700" kern="1200" dirty="0" smtClean="0"/>
            <a:t>Architect</a:t>
          </a:r>
          <a:endParaRPr lang="en-US" sz="3700" kern="1200" dirty="0" smtClean="0"/>
        </a:p>
      </dsp:txBody>
      <dsp:txXfrm>
        <a:off x="0" y="0"/>
        <a:ext cx="8964490" cy="809838"/>
      </dsp:txXfrm>
    </dsp:sp>
    <dsp:sp modelId="{44794EA5-FF8D-4B05-9427-CE49CC86704C}">
      <dsp:nvSpPr>
        <dsp:cNvPr id="0" name=""/>
        <dsp:cNvSpPr/>
      </dsp:nvSpPr>
      <dsp:spPr>
        <a:xfrm>
          <a:off x="0" y="809838"/>
          <a:ext cx="896449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A0F81E-0CD9-40FC-B7C9-DBF304750A83}">
      <dsp:nvSpPr>
        <dsp:cNvPr id="0" name=""/>
        <dsp:cNvSpPr/>
      </dsp:nvSpPr>
      <dsp:spPr>
        <a:xfrm>
          <a:off x="0" y="809838"/>
          <a:ext cx="8964490" cy="80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sz="3700" kern="1200" dirty="0" smtClean="0"/>
            <a:t>Parallel programming on Super Computers</a:t>
          </a:r>
        </a:p>
      </dsp:txBody>
      <dsp:txXfrm>
        <a:off x="0" y="809838"/>
        <a:ext cx="8964490" cy="809838"/>
      </dsp:txXfrm>
    </dsp:sp>
    <dsp:sp modelId="{781EA1DA-72F0-4B96-85FD-E114BA88439D}">
      <dsp:nvSpPr>
        <dsp:cNvPr id="0" name=""/>
        <dsp:cNvSpPr/>
      </dsp:nvSpPr>
      <dsp:spPr>
        <a:xfrm>
          <a:off x="0" y="1619677"/>
          <a:ext cx="896449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79BF85-F2AB-4A44-B874-DEF0B0B111A7}">
      <dsp:nvSpPr>
        <dsp:cNvPr id="0" name=""/>
        <dsp:cNvSpPr/>
      </dsp:nvSpPr>
      <dsp:spPr>
        <a:xfrm>
          <a:off x="0" y="1619677"/>
          <a:ext cx="8964490" cy="80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sz="3700" kern="1200" dirty="0" smtClean="0"/>
            <a:t>Telecom Integrations (C, C++, JSP)</a:t>
          </a:r>
          <a:endParaRPr lang="en-US" sz="3700" kern="1200" dirty="0"/>
        </a:p>
      </dsp:txBody>
      <dsp:txXfrm>
        <a:off x="0" y="1619677"/>
        <a:ext cx="8964490" cy="809838"/>
      </dsp:txXfrm>
    </dsp:sp>
    <dsp:sp modelId="{ED6220D3-2080-4BE7-ABBE-DD552037F273}">
      <dsp:nvSpPr>
        <dsp:cNvPr id="0" name=""/>
        <dsp:cNvSpPr/>
      </dsp:nvSpPr>
      <dsp:spPr>
        <a:xfrm>
          <a:off x="0" y="2429516"/>
          <a:ext cx="896449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FBF27F-C907-4F1F-ADAA-602827AED45C}">
      <dsp:nvSpPr>
        <dsp:cNvPr id="0" name=""/>
        <dsp:cNvSpPr/>
      </dsp:nvSpPr>
      <dsp:spPr>
        <a:xfrm>
          <a:off x="0" y="2429516"/>
          <a:ext cx="8964490" cy="80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sz="3700" kern="1200" dirty="0" smtClean="0"/>
            <a:t>Developer, </a:t>
          </a:r>
          <a:r>
            <a:rPr lang="en-US" sz="3700" kern="1200" dirty="0" smtClean="0"/>
            <a:t>Automation, </a:t>
          </a:r>
          <a:r>
            <a:rPr lang="en-US" sz="3700" kern="1200" dirty="0" smtClean="0"/>
            <a:t>Cloud Native</a:t>
          </a:r>
          <a:endParaRPr lang="en-US" sz="3700" kern="1200" dirty="0"/>
        </a:p>
      </dsp:txBody>
      <dsp:txXfrm>
        <a:off x="0" y="2429516"/>
        <a:ext cx="8964490" cy="809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12C83-0F66-4818-91C0-B504095FD0CF}">
      <dsp:nvSpPr>
        <dsp:cNvPr id="0" name=""/>
        <dsp:cNvSpPr/>
      </dsp:nvSpPr>
      <dsp:spPr>
        <a:xfrm>
          <a:off x="0" y="454"/>
          <a:ext cx="5925283"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37252-41F4-41F0-B7BB-EEB116BA862A}">
      <dsp:nvSpPr>
        <dsp:cNvPr id="0" name=""/>
        <dsp:cNvSpPr/>
      </dsp:nvSpPr>
      <dsp:spPr>
        <a:xfrm>
          <a:off x="0" y="454"/>
          <a:ext cx="5925283" cy="41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µSvc</a:t>
          </a:r>
        </a:p>
      </dsp:txBody>
      <dsp:txXfrm>
        <a:off x="0" y="454"/>
        <a:ext cx="5925283" cy="414032"/>
      </dsp:txXfrm>
    </dsp:sp>
    <dsp:sp modelId="{D9BBE35D-E3D3-4D19-8BE8-8C991FC2492F}">
      <dsp:nvSpPr>
        <dsp:cNvPr id="0" name=""/>
        <dsp:cNvSpPr/>
      </dsp:nvSpPr>
      <dsp:spPr>
        <a:xfrm>
          <a:off x="0" y="414487"/>
          <a:ext cx="5925283"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6EE7-2D73-4C22-8CD4-26BB18D3827B}">
      <dsp:nvSpPr>
        <dsp:cNvPr id="0" name=""/>
        <dsp:cNvSpPr/>
      </dsp:nvSpPr>
      <dsp:spPr>
        <a:xfrm>
          <a:off x="0" y="414487"/>
          <a:ext cx="5925283" cy="41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Testing &amp; Test Automation</a:t>
          </a:r>
          <a:endParaRPr lang="en-US" sz="1900" kern="1200" dirty="0"/>
        </a:p>
      </dsp:txBody>
      <dsp:txXfrm>
        <a:off x="0" y="414487"/>
        <a:ext cx="5925283" cy="414032"/>
      </dsp:txXfrm>
    </dsp:sp>
    <dsp:sp modelId="{A99B9DE5-BA08-489E-B172-D12C46D96325}">
      <dsp:nvSpPr>
        <dsp:cNvPr id="0" name=""/>
        <dsp:cNvSpPr/>
      </dsp:nvSpPr>
      <dsp:spPr>
        <a:xfrm>
          <a:off x="0" y="828520"/>
          <a:ext cx="5925283"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7BCE0-17D0-4205-8274-E8B922E7DBBC}">
      <dsp:nvSpPr>
        <dsp:cNvPr id="0" name=""/>
        <dsp:cNvSpPr/>
      </dsp:nvSpPr>
      <dsp:spPr>
        <a:xfrm>
          <a:off x="0" y="828520"/>
          <a:ext cx="5925283" cy="41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Tests &amp; levels of testing</a:t>
          </a:r>
          <a:endParaRPr lang="en-US" sz="1900" kern="1200" dirty="0"/>
        </a:p>
      </dsp:txBody>
      <dsp:txXfrm>
        <a:off x="0" y="828520"/>
        <a:ext cx="5925283" cy="414032"/>
      </dsp:txXfrm>
    </dsp:sp>
    <dsp:sp modelId="{7A59A2AA-DDE3-4195-AC3C-BDEB3CA35A78}">
      <dsp:nvSpPr>
        <dsp:cNvPr id="0" name=""/>
        <dsp:cNvSpPr/>
      </dsp:nvSpPr>
      <dsp:spPr>
        <a:xfrm>
          <a:off x="0" y="1242553"/>
          <a:ext cx="5925283"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FD44A8-92BD-4193-8540-E73E896409DD}">
      <dsp:nvSpPr>
        <dsp:cNvPr id="0" name=""/>
        <dsp:cNvSpPr/>
      </dsp:nvSpPr>
      <dsp:spPr>
        <a:xfrm>
          <a:off x="0" y="1242553"/>
          <a:ext cx="5925283" cy="41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TDD &amp; BDD</a:t>
          </a:r>
          <a:endParaRPr lang="en-US" sz="1900" kern="1200" dirty="0"/>
        </a:p>
      </dsp:txBody>
      <dsp:txXfrm>
        <a:off x="0" y="1242553"/>
        <a:ext cx="5925283" cy="414032"/>
      </dsp:txXfrm>
    </dsp:sp>
    <dsp:sp modelId="{69DB47A9-6F58-4439-8F04-2D3862FBD5A3}">
      <dsp:nvSpPr>
        <dsp:cNvPr id="0" name=""/>
        <dsp:cNvSpPr/>
      </dsp:nvSpPr>
      <dsp:spPr>
        <a:xfrm>
          <a:off x="0" y="1656586"/>
          <a:ext cx="5925283"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BD9640-069A-4BAD-946E-9E83A285978E}">
      <dsp:nvSpPr>
        <dsp:cNvPr id="0" name=""/>
        <dsp:cNvSpPr/>
      </dsp:nvSpPr>
      <dsp:spPr>
        <a:xfrm>
          <a:off x="0" y="1656586"/>
          <a:ext cx="5925283" cy="41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smtClean="0"/>
            <a:t>implementation </a:t>
          </a:r>
          <a:r>
            <a:rPr lang="en-US" sz="1900" kern="1200" dirty="0" smtClean="0"/>
            <a:t>on sample apps</a:t>
          </a:r>
          <a:endParaRPr lang="en-US" sz="1900" kern="1200" dirty="0"/>
        </a:p>
      </dsp:txBody>
      <dsp:txXfrm>
        <a:off x="0" y="1656586"/>
        <a:ext cx="5925283" cy="414032"/>
      </dsp:txXfrm>
    </dsp:sp>
    <dsp:sp modelId="{C04737E2-8291-47CB-A754-986747A3B9C0}">
      <dsp:nvSpPr>
        <dsp:cNvPr id="0" name=""/>
        <dsp:cNvSpPr/>
      </dsp:nvSpPr>
      <dsp:spPr>
        <a:xfrm>
          <a:off x="0" y="2070619"/>
          <a:ext cx="5925283"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B77DB-D1A1-41E2-8E37-11B673817A46}">
      <dsp:nvSpPr>
        <dsp:cNvPr id="0" name=""/>
        <dsp:cNvSpPr/>
      </dsp:nvSpPr>
      <dsp:spPr>
        <a:xfrm>
          <a:off x="0" y="2070619"/>
          <a:ext cx="5925283" cy="41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Postman</a:t>
          </a:r>
          <a:endParaRPr lang="en-US" sz="1900" kern="1200" dirty="0"/>
        </a:p>
      </dsp:txBody>
      <dsp:txXfrm>
        <a:off x="0" y="2070619"/>
        <a:ext cx="5925283" cy="414032"/>
      </dsp:txXfrm>
    </dsp:sp>
    <dsp:sp modelId="{63AC295A-CDA0-445D-AD73-1DA67AF5CBB0}">
      <dsp:nvSpPr>
        <dsp:cNvPr id="0" name=""/>
        <dsp:cNvSpPr/>
      </dsp:nvSpPr>
      <dsp:spPr>
        <a:xfrm>
          <a:off x="0" y="2484652"/>
          <a:ext cx="5925283"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DB8340-F77F-4DA7-925C-188C9DEB69C8}">
      <dsp:nvSpPr>
        <dsp:cNvPr id="0" name=""/>
        <dsp:cNvSpPr/>
      </dsp:nvSpPr>
      <dsp:spPr>
        <a:xfrm>
          <a:off x="0" y="2484652"/>
          <a:ext cx="5925283" cy="41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Automation &amp; Gates</a:t>
          </a:r>
          <a:endParaRPr lang="en-US" sz="1900" kern="1200" dirty="0"/>
        </a:p>
      </dsp:txBody>
      <dsp:txXfrm>
        <a:off x="0" y="2484652"/>
        <a:ext cx="5925283" cy="414032"/>
      </dsp:txXfrm>
    </dsp:sp>
    <dsp:sp modelId="{786C9AEB-5932-468F-B330-C0414C0D4E5E}">
      <dsp:nvSpPr>
        <dsp:cNvPr id="0" name=""/>
        <dsp:cNvSpPr/>
      </dsp:nvSpPr>
      <dsp:spPr>
        <a:xfrm>
          <a:off x="0" y="2898685"/>
          <a:ext cx="5925283"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537225-76BE-4E24-A05D-D913016D4B20}">
      <dsp:nvSpPr>
        <dsp:cNvPr id="0" name=""/>
        <dsp:cNvSpPr/>
      </dsp:nvSpPr>
      <dsp:spPr>
        <a:xfrm>
          <a:off x="0" y="2898685"/>
          <a:ext cx="5925283" cy="41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References &amp; Links</a:t>
          </a:r>
          <a:endParaRPr lang="en-US" sz="1900" kern="1200" dirty="0"/>
        </a:p>
      </dsp:txBody>
      <dsp:txXfrm>
        <a:off x="0" y="2898685"/>
        <a:ext cx="5925283" cy="414032"/>
      </dsp:txXfrm>
    </dsp:sp>
    <dsp:sp modelId="{88C32A97-3730-4EE8-8B61-700D8165C0E9}">
      <dsp:nvSpPr>
        <dsp:cNvPr id="0" name=""/>
        <dsp:cNvSpPr/>
      </dsp:nvSpPr>
      <dsp:spPr>
        <a:xfrm>
          <a:off x="0" y="3312718"/>
          <a:ext cx="5925283"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6B8E2-E72B-4825-B7D1-28AE6551A3E3}">
      <dsp:nvSpPr>
        <dsp:cNvPr id="0" name=""/>
        <dsp:cNvSpPr/>
      </dsp:nvSpPr>
      <dsp:spPr>
        <a:xfrm>
          <a:off x="0" y="3312718"/>
          <a:ext cx="5925283" cy="41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Q&amp;A</a:t>
          </a:r>
          <a:endParaRPr lang="en-US" sz="1900" kern="1200" dirty="0"/>
        </a:p>
      </dsp:txBody>
      <dsp:txXfrm>
        <a:off x="0" y="3312718"/>
        <a:ext cx="5925283" cy="414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F7B32-5AEB-4973-B1C0-6D1495922D31}">
      <dsp:nvSpPr>
        <dsp:cNvPr id="0" name=""/>
        <dsp:cNvSpPr/>
      </dsp:nvSpPr>
      <dsp:spPr>
        <a:xfrm>
          <a:off x="2048296" y="820"/>
          <a:ext cx="768482" cy="499513"/>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Unit Test</a:t>
          </a:r>
          <a:endParaRPr lang="en-US" sz="1300" kern="1200" dirty="0"/>
        </a:p>
      </dsp:txBody>
      <dsp:txXfrm>
        <a:off x="2072680" y="25204"/>
        <a:ext cx="719714" cy="450745"/>
      </dsp:txXfrm>
    </dsp:sp>
    <dsp:sp modelId="{E088C3D4-5803-487E-801E-29D27CC30CA8}">
      <dsp:nvSpPr>
        <dsp:cNvPr id="0" name=""/>
        <dsp:cNvSpPr/>
      </dsp:nvSpPr>
      <dsp:spPr>
        <a:xfrm>
          <a:off x="1607512" y="250577"/>
          <a:ext cx="1650050" cy="1650050"/>
        </a:xfrm>
        <a:custGeom>
          <a:avLst/>
          <a:gdLst/>
          <a:ahLst/>
          <a:cxnLst/>
          <a:rect l="0" t="0" r="0" b="0"/>
          <a:pathLst>
            <a:path>
              <a:moveTo>
                <a:pt x="1315282" y="161463"/>
              </a:moveTo>
              <a:arcTo wR="825025" hR="825025" stAng="18387481" swAng="1633211"/>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2135DFF-62B3-4BAB-872B-62F757F1D7A3}">
      <dsp:nvSpPr>
        <dsp:cNvPr id="0" name=""/>
        <dsp:cNvSpPr/>
      </dsp:nvSpPr>
      <dsp:spPr>
        <a:xfrm>
          <a:off x="2873321" y="825845"/>
          <a:ext cx="768482" cy="499513"/>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Fail</a:t>
          </a:r>
          <a:endParaRPr lang="en-US" sz="1300" kern="1200" dirty="0"/>
        </a:p>
      </dsp:txBody>
      <dsp:txXfrm>
        <a:off x="2897705" y="850229"/>
        <a:ext cx="719714" cy="450745"/>
      </dsp:txXfrm>
    </dsp:sp>
    <dsp:sp modelId="{A1175FA2-1174-4963-A7D0-53375F2C09EC}">
      <dsp:nvSpPr>
        <dsp:cNvPr id="0" name=""/>
        <dsp:cNvSpPr/>
      </dsp:nvSpPr>
      <dsp:spPr>
        <a:xfrm>
          <a:off x="1607512" y="250577"/>
          <a:ext cx="1650050" cy="1650050"/>
        </a:xfrm>
        <a:custGeom>
          <a:avLst/>
          <a:gdLst/>
          <a:ahLst/>
          <a:cxnLst/>
          <a:rect l="0" t="0" r="0" b="0"/>
          <a:pathLst>
            <a:path>
              <a:moveTo>
                <a:pt x="1564509" y="1190851"/>
              </a:moveTo>
              <a:arcTo wR="825025" hR="825025" stAng="1579307" swAng="1633211"/>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0909C48-62A2-4B2E-9845-244532982FD3}">
      <dsp:nvSpPr>
        <dsp:cNvPr id="0" name=""/>
        <dsp:cNvSpPr/>
      </dsp:nvSpPr>
      <dsp:spPr>
        <a:xfrm>
          <a:off x="2048296" y="1650870"/>
          <a:ext cx="768482" cy="499513"/>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Refactor</a:t>
          </a:r>
          <a:endParaRPr lang="en-US" sz="1300" kern="1200" dirty="0"/>
        </a:p>
      </dsp:txBody>
      <dsp:txXfrm>
        <a:off x="2072680" y="1675254"/>
        <a:ext cx="719714" cy="450745"/>
      </dsp:txXfrm>
    </dsp:sp>
    <dsp:sp modelId="{38E18692-BCF5-4414-BDE7-9DB48217F754}">
      <dsp:nvSpPr>
        <dsp:cNvPr id="0" name=""/>
        <dsp:cNvSpPr/>
      </dsp:nvSpPr>
      <dsp:spPr>
        <a:xfrm>
          <a:off x="1607512" y="250577"/>
          <a:ext cx="1650050" cy="1650050"/>
        </a:xfrm>
        <a:custGeom>
          <a:avLst/>
          <a:gdLst/>
          <a:ahLst/>
          <a:cxnLst/>
          <a:rect l="0" t="0" r="0" b="0"/>
          <a:pathLst>
            <a:path>
              <a:moveTo>
                <a:pt x="334767" y="1488586"/>
              </a:moveTo>
              <a:arcTo wR="825025" hR="825025" stAng="7587481" swAng="1633211"/>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B8C0481-7ADE-430E-B962-A4DA7FB7A256}">
      <dsp:nvSpPr>
        <dsp:cNvPr id="0" name=""/>
        <dsp:cNvSpPr/>
      </dsp:nvSpPr>
      <dsp:spPr>
        <a:xfrm>
          <a:off x="1223271" y="825845"/>
          <a:ext cx="768482" cy="499513"/>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Pass</a:t>
          </a:r>
          <a:endParaRPr lang="en-US" sz="1300" kern="1200" dirty="0"/>
        </a:p>
      </dsp:txBody>
      <dsp:txXfrm>
        <a:off x="1247655" y="850229"/>
        <a:ext cx="719714" cy="450745"/>
      </dsp:txXfrm>
    </dsp:sp>
    <dsp:sp modelId="{BFEF6088-25FE-4E5E-B1AD-97EE8BF2F7C8}">
      <dsp:nvSpPr>
        <dsp:cNvPr id="0" name=""/>
        <dsp:cNvSpPr/>
      </dsp:nvSpPr>
      <dsp:spPr>
        <a:xfrm>
          <a:off x="1607512" y="250577"/>
          <a:ext cx="1650050" cy="1650050"/>
        </a:xfrm>
        <a:custGeom>
          <a:avLst/>
          <a:gdLst/>
          <a:ahLst/>
          <a:cxnLst/>
          <a:rect l="0" t="0" r="0" b="0"/>
          <a:pathLst>
            <a:path>
              <a:moveTo>
                <a:pt x="85540" y="459198"/>
              </a:moveTo>
              <a:arcTo wR="825025" hR="825025" stAng="12379307" swAng="1633211"/>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F7B32-5AEB-4973-B1C0-6D1495922D31}">
      <dsp:nvSpPr>
        <dsp:cNvPr id="0" name=""/>
        <dsp:cNvSpPr/>
      </dsp:nvSpPr>
      <dsp:spPr>
        <a:xfrm>
          <a:off x="1392257" y="170"/>
          <a:ext cx="585867" cy="380813"/>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Unit Test</a:t>
          </a:r>
          <a:endParaRPr lang="en-US" sz="1000" kern="1200" dirty="0"/>
        </a:p>
      </dsp:txBody>
      <dsp:txXfrm>
        <a:off x="1410847" y="18760"/>
        <a:ext cx="548687" cy="343633"/>
      </dsp:txXfrm>
    </dsp:sp>
    <dsp:sp modelId="{E088C3D4-5803-487E-801E-29D27CC30CA8}">
      <dsp:nvSpPr>
        <dsp:cNvPr id="0" name=""/>
        <dsp:cNvSpPr/>
      </dsp:nvSpPr>
      <dsp:spPr>
        <a:xfrm>
          <a:off x="1056110" y="190577"/>
          <a:ext cx="1258160" cy="1258160"/>
        </a:xfrm>
        <a:custGeom>
          <a:avLst/>
          <a:gdLst/>
          <a:ahLst/>
          <a:cxnLst/>
          <a:rect l="0" t="0" r="0" b="0"/>
          <a:pathLst>
            <a:path>
              <a:moveTo>
                <a:pt x="1002868" y="123092"/>
              </a:moveTo>
              <a:arcTo wR="629080" hR="629080" stAng="18387266" swAng="1633521"/>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2135DFF-62B3-4BAB-872B-62F757F1D7A3}">
      <dsp:nvSpPr>
        <dsp:cNvPr id="0" name=""/>
        <dsp:cNvSpPr/>
      </dsp:nvSpPr>
      <dsp:spPr>
        <a:xfrm>
          <a:off x="2021337" y="629250"/>
          <a:ext cx="585867" cy="380813"/>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Fail</a:t>
          </a:r>
          <a:endParaRPr lang="en-US" sz="1000" kern="1200" dirty="0"/>
        </a:p>
      </dsp:txBody>
      <dsp:txXfrm>
        <a:off x="2039927" y="647840"/>
        <a:ext cx="548687" cy="343633"/>
      </dsp:txXfrm>
    </dsp:sp>
    <dsp:sp modelId="{A1175FA2-1174-4963-A7D0-53375F2C09EC}">
      <dsp:nvSpPr>
        <dsp:cNvPr id="0" name=""/>
        <dsp:cNvSpPr/>
      </dsp:nvSpPr>
      <dsp:spPr>
        <a:xfrm>
          <a:off x="1056110" y="190577"/>
          <a:ext cx="1258160" cy="1258160"/>
        </a:xfrm>
        <a:custGeom>
          <a:avLst/>
          <a:gdLst/>
          <a:ahLst/>
          <a:cxnLst/>
          <a:rect l="0" t="0" r="0" b="0"/>
          <a:pathLst>
            <a:path>
              <a:moveTo>
                <a:pt x="1192943" y="908006"/>
              </a:moveTo>
              <a:arcTo wR="629080" hR="629080" stAng="1579213" swAng="1633521"/>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0909C48-62A2-4B2E-9845-244532982FD3}">
      <dsp:nvSpPr>
        <dsp:cNvPr id="0" name=""/>
        <dsp:cNvSpPr/>
      </dsp:nvSpPr>
      <dsp:spPr>
        <a:xfrm>
          <a:off x="1392257" y="1258330"/>
          <a:ext cx="585867" cy="380813"/>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Refactor</a:t>
          </a:r>
          <a:endParaRPr lang="en-US" sz="1000" kern="1200" dirty="0"/>
        </a:p>
      </dsp:txBody>
      <dsp:txXfrm>
        <a:off x="1410847" y="1276920"/>
        <a:ext cx="548687" cy="343633"/>
      </dsp:txXfrm>
    </dsp:sp>
    <dsp:sp modelId="{38E18692-BCF5-4414-BDE7-9DB48217F754}">
      <dsp:nvSpPr>
        <dsp:cNvPr id="0" name=""/>
        <dsp:cNvSpPr/>
      </dsp:nvSpPr>
      <dsp:spPr>
        <a:xfrm>
          <a:off x="1056110" y="190577"/>
          <a:ext cx="1258160" cy="1258160"/>
        </a:xfrm>
        <a:custGeom>
          <a:avLst/>
          <a:gdLst/>
          <a:ahLst/>
          <a:cxnLst/>
          <a:rect l="0" t="0" r="0" b="0"/>
          <a:pathLst>
            <a:path>
              <a:moveTo>
                <a:pt x="255291" y="1135067"/>
              </a:moveTo>
              <a:arcTo wR="629080" hR="629080" stAng="7587266" swAng="1633521"/>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B8C0481-7ADE-430E-B962-A4DA7FB7A256}">
      <dsp:nvSpPr>
        <dsp:cNvPr id="0" name=""/>
        <dsp:cNvSpPr/>
      </dsp:nvSpPr>
      <dsp:spPr>
        <a:xfrm>
          <a:off x="763177" y="629250"/>
          <a:ext cx="585867" cy="380813"/>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Pass</a:t>
          </a:r>
          <a:endParaRPr lang="en-US" sz="1000" kern="1200" dirty="0"/>
        </a:p>
      </dsp:txBody>
      <dsp:txXfrm>
        <a:off x="781767" y="647840"/>
        <a:ext cx="548687" cy="343633"/>
      </dsp:txXfrm>
    </dsp:sp>
    <dsp:sp modelId="{BFEF6088-25FE-4E5E-B1AD-97EE8BF2F7C8}">
      <dsp:nvSpPr>
        <dsp:cNvPr id="0" name=""/>
        <dsp:cNvSpPr/>
      </dsp:nvSpPr>
      <dsp:spPr>
        <a:xfrm>
          <a:off x="1056110" y="190577"/>
          <a:ext cx="1258160" cy="1258160"/>
        </a:xfrm>
        <a:custGeom>
          <a:avLst/>
          <a:gdLst/>
          <a:ahLst/>
          <a:cxnLst/>
          <a:rect l="0" t="0" r="0" b="0"/>
          <a:pathLst>
            <a:path>
              <a:moveTo>
                <a:pt x="65216" y="350153"/>
              </a:moveTo>
              <a:arcTo wR="629080" hR="629080" stAng="12379213" swAng="1633521"/>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8/22/2019</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8/22/2019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tackoverflow.com/questions/6453235/what-does-damp-not-dry-mean-when-talking-about-unit-test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blog.codinghorror.com/rule-of-thre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10</a:t>
            </a:fld>
            <a:endParaRPr lang="en-US" dirty="0"/>
          </a:p>
        </p:txBody>
      </p:sp>
    </p:spTree>
    <p:extLst>
      <p:ext uri="{BB962C8B-B14F-4D97-AF65-F5344CB8AC3E}">
        <p14:creationId xmlns:p14="http://schemas.microsoft.com/office/powerpoint/2010/main" val="77720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350990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Test code is as important as production code. Give it the same level of care and attention. </a:t>
            </a:r>
            <a:r>
              <a:rPr lang="en-US" sz="1200" b="0" i="1" kern="1200" dirty="0" smtClean="0">
                <a:solidFill>
                  <a:schemeClr val="tx1"/>
                </a:solidFill>
                <a:effectLst/>
                <a:latin typeface="+mn-lt"/>
                <a:ea typeface="+mn-ea"/>
                <a:cs typeface="+mn-cs"/>
              </a:rPr>
              <a:t>"this is only test code"</a:t>
            </a:r>
            <a:r>
              <a:rPr lang="en-US" sz="1200" b="0" i="0" kern="1200" dirty="0" smtClean="0">
                <a:solidFill>
                  <a:schemeClr val="tx1"/>
                </a:solidFill>
                <a:effectLst/>
                <a:latin typeface="+mn-lt"/>
                <a:ea typeface="+mn-ea"/>
                <a:cs typeface="+mn-cs"/>
              </a:rPr>
              <a:t> is not a valid excuse to justify sloppy code</a:t>
            </a:r>
          </a:p>
          <a:p>
            <a:pPr fontAlgn="base"/>
            <a:r>
              <a:rPr lang="en-US" sz="1200" b="0" i="0" kern="1200" dirty="0" smtClean="0">
                <a:solidFill>
                  <a:schemeClr val="tx1"/>
                </a:solidFill>
                <a:effectLst/>
                <a:latin typeface="+mn-lt"/>
                <a:ea typeface="+mn-ea"/>
                <a:cs typeface="+mn-cs"/>
              </a:rPr>
              <a:t>Test one condition per test. This helps you to keep your tests short and easy to reason about</a:t>
            </a:r>
          </a:p>
          <a:p>
            <a:pPr fontAlgn="base"/>
            <a:r>
              <a:rPr lang="en-US" sz="1200" b="0" i="1" kern="1200" dirty="0" smtClean="0">
                <a:solidFill>
                  <a:schemeClr val="tx1"/>
                </a:solidFill>
                <a:effectLst/>
                <a:latin typeface="+mn-lt"/>
                <a:ea typeface="+mn-ea"/>
                <a:cs typeface="+mn-cs"/>
              </a:rPr>
              <a:t>"arrange, act, assert"</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"given, when, then"</a:t>
            </a:r>
            <a:r>
              <a:rPr lang="en-US" sz="1200" b="0" i="0" kern="1200" dirty="0" smtClean="0">
                <a:solidFill>
                  <a:schemeClr val="tx1"/>
                </a:solidFill>
                <a:effectLst/>
                <a:latin typeface="+mn-lt"/>
                <a:ea typeface="+mn-ea"/>
                <a:cs typeface="+mn-cs"/>
              </a:rPr>
              <a:t> are good mnemonics to keep your tests well-structured</a:t>
            </a:r>
          </a:p>
          <a:p>
            <a:pPr fontAlgn="base"/>
            <a:r>
              <a:rPr lang="en-US" sz="1200" b="0" i="0" kern="1200" dirty="0" smtClean="0">
                <a:solidFill>
                  <a:schemeClr val="tx1"/>
                </a:solidFill>
                <a:effectLst/>
                <a:latin typeface="+mn-lt"/>
                <a:ea typeface="+mn-ea"/>
                <a:cs typeface="+mn-cs"/>
              </a:rPr>
              <a:t>Readability matters. Don't try to be overly DRY . Duplication is okay, if it improves readability. Try to find a balance between </a:t>
            </a:r>
            <a:r>
              <a:rPr lang="en-US" sz="1200" b="0" i="0" u="none" strike="noStrike" kern="1200" dirty="0" smtClean="0">
                <a:solidFill>
                  <a:schemeClr val="tx1"/>
                </a:solidFill>
                <a:effectLst/>
                <a:latin typeface="+mn-lt"/>
                <a:ea typeface="+mn-ea"/>
                <a:cs typeface="+mn-cs"/>
                <a:hlinkClick r:id="rId3"/>
              </a:rPr>
              <a:t>DRY and DAMP </a:t>
            </a:r>
            <a:r>
              <a:rPr lang="en-US" sz="1200" b="0" i="0" kern="1200" dirty="0" smtClean="0">
                <a:solidFill>
                  <a:schemeClr val="tx1"/>
                </a:solidFill>
                <a:effectLst/>
                <a:latin typeface="+mn-lt"/>
                <a:ea typeface="+mn-ea"/>
                <a:cs typeface="+mn-cs"/>
              </a:rPr>
              <a:t>code</a:t>
            </a:r>
          </a:p>
          <a:p>
            <a:pPr fontAlgn="base"/>
            <a:r>
              <a:rPr lang="en-US" sz="1200" b="0" i="0" kern="1200" dirty="0" smtClean="0">
                <a:solidFill>
                  <a:schemeClr val="tx1"/>
                </a:solidFill>
                <a:effectLst/>
                <a:latin typeface="+mn-lt"/>
                <a:ea typeface="+mn-ea"/>
                <a:cs typeface="+mn-cs"/>
              </a:rPr>
              <a:t>When in doubt use the </a:t>
            </a:r>
            <a:r>
              <a:rPr lang="en-US" sz="1200" b="0" i="0" u="none" strike="noStrike" kern="1200" dirty="0" smtClean="0">
                <a:solidFill>
                  <a:schemeClr val="tx1"/>
                </a:solidFill>
                <a:effectLst/>
                <a:latin typeface="+mn-lt"/>
                <a:ea typeface="+mn-ea"/>
                <a:cs typeface="+mn-cs"/>
                <a:hlinkClick r:id="rId4"/>
              </a:rPr>
              <a:t>Rule of Three</a:t>
            </a:r>
            <a:r>
              <a:rPr lang="en-US" sz="1200" b="0" i="0" kern="1200" dirty="0" smtClean="0">
                <a:solidFill>
                  <a:schemeClr val="tx1"/>
                </a:solidFill>
                <a:effectLst/>
                <a:latin typeface="+mn-lt"/>
                <a:ea typeface="+mn-ea"/>
                <a:cs typeface="+mn-cs"/>
              </a:rPr>
              <a:t> to decide when to refactor. </a:t>
            </a:r>
            <a:r>
              <a:rPr lang="en-US" sz="1200" b="0" i="1" kern="1200" dirty="0" smtClean="0">
                <a:solidFill>
                  <a:schemeClr val="tx1"/>
                </a:solidFill>
                <a:effectLst/>
                <a:latin typeface="+mn-lt"/>
                <a:ea typeface="+mn-ea"/>
                <a:cs typeface="+mn-cs"/>
              </a:rPr>
              <a:t>Use before reuse</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D3F15BC-4AA1-41C4-8C26-91A7E3BB93DC}" type="slidenum">
              <a:rPr lang="en-US" smtClean="0"/>
              <a:t>14</a:t>
            </a:fld>
            <a:endParaRPr lang="en-US" dirty="0"/>
          </a:p>
        </p:txBody>
      </p:sp>
    </p:spTree>
    <p:extLst>
      <p:ext uri="{BB962C8B-B14F-4D97-AF65-F5344CB8AC3E}">
        <p14:creationId xmlns:p14="http://schemas.microsoft.com/office/powerpoint/2010/main" val="3722783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F15BC-4AA1-41C4-8C26-91A7E3BB93DC}" type="slidenum">
              <a:rPr lang="en-US" smtClean="0"/>
              <a:t>15</a:t>
            </a:fld>
            <a:endParaRPr lang="en-US" dirty="0"/>
          </a:p>
        </p:txBody>
      </p:sp>
    </p:spTree>
    <p:extLst>
      <p:ext uri="{BB962C8B-B14F-4D97-AF65-F5344CB8AC3E}">
        <p14:creationId xmlns:p14="http://schemas.microsoft.com/office/powerpoint/2010/main" val="176280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1416715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has been a shift in service based architectures over the last few years towards smaller, more </a:t>
            </a:r>
            <a:r>
              <a:rPr lang="en-US" sz="1200" b="0" i="0" kern="1200" dirty="0" err="1" smtClean="0">
                <a:solidFill>
                  <a:schemeClr val="tx1"/>
                </a:solidFill>
                <a:effectLst/>
                <a:latin typeface="+mn-lt"/>
                <a:ea typeface="+mn-ea"/>
                <a:cs typeface="+mn-cs"/>
              </a:rPr>
              <a:t>focussed</a:t>
            </a:r>
            <a:r>
              <a:rPr lang="en-US" sz="1200" b="0" i="0" kern="1200" dirty="0" smtClean="0">
                <a:solidFill>
                  <a:schemeClr val="tx1"/>
                </a:solidFill>
                <a:effectLst/>
                <a:latin typeface="+mn-lt"/>
                <a:ea typeface="+mn-ea"/>
                <a:cs typeface="+mn-cs"/>
              </a:rPr>
              <a:t> "micro" services. There are many benefits with this approach such as the ability to independently deploy, scale and maintain each component and parallelize development across multiple teams.</a:t>
            </a:r>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1738381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a:t>
            </a:fld>
            <a:endParaRPr lang="en-US" dirty="0"/>
          </a:p>
        </p:txBody>
      </p:sp>
    </p:spTree>
    <p:extLst>
      <p:ext uri="{BB962C8B-B14F-4D97-AF65-F5344CB8AC3E}">
        <p14:creationId xmlns:p14="http://schemas.microsoft.com/office/powerpoint/2010/main" val="3767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Write tests with different granularity</a:t>
            </a:r>
          </a:p>
          <a:p>
            <a:pPr fontAlgn="base"/>
            <a:r>
              <a:rPr lang="en-US" sz="1200" b="0" i="0" kern="1200" dirty="0" smtClean="0">
                <a:solidFill>
                  <a:schemeClr val="tx1"/>
                </a:solidFill>
                <a:effectLst/>
                <a:latin typeface="+mn-lt"/>
                <a:ea typeface="+mn-ea"/>
                <a:cs typeface="+mn-cs"/>
              </a:rPr>
              <a:t>The more high-level you get the fewer tests you should have</a:t>
            </a:r>
          </a:p>
          <a:p>
            <a:r>
              <a:rPr lang="en-US" sz="1200" b="0" i="0" kern="1200" dirty="0" smtClean="0">
                <a:solidFill>
                  <a:schemeClr val="tx1"/>
                </a:solidFill>
                <a:effectLst/>
                <a:latin typeface="+mn-lt"/>
                <a:ea typeface="+mn-ea"/>
                <a:cs typeface="+mn-cs"/>
              </a:rPr>
              <a:t>Write </a:t>
            </a:r>
            <a:r>
              <a:rPr lang="en-US" sz="1200" b="0" i="1" kern="1200" dirty="0" smtClean="0">
                <a:solidFill>
                  <a:schemeClr val="tx1"/>
                </a:solidFill>
                <a:effectLst/>
                <a:latin typeface="+mn-lt"/>
                <a:ea typeface="+mn-ea"/>
                <a:cs typeface="+mn-cs"/>
              </a:rPr>
              <a:t>lots</a:t>
            </a:r>
            <a:r>
              <a:rPr lang="en-US" sz="1200" b="0" i="0" kern="1200" dirty="0" smtClean="0">
                <a:solidFill>
                  <a:schemeClr val="tx1"/>
                </a:solidFill>
                <a:effectLst/>
                <a:latin typeface="+mn-lt"/>
                <a:ea typeface="+mn-ea"/>
                <a:cs typeface="+mn-cs"/>
              </a:rPr>
              <a:t> of small and fast </a:t>
            </a:r>
            <a:r>
              <a:rPr lang="en-US" sz="1200" b="0" i="1" kern="1200" dirty="0" smtClean="0">
                <a:solidFill>
                  <a:schemeClr val="tx1"/>
                </a:solidFill>
                <a:effectLst/>
                <a:latin typeface="+mn-lt"/>
                <a:ea typeface="+mn-ea"/>
                <a:cs typeface="+mn-cs"/>
              </a:rPr>
              <a:t>unit tests</a:t>
            </a:r>
            <a:r>
              <a:rPr lang="en-US" sz="1200" b="0" i="0" kern="1200" dirty="0" smtClean="0">
                <a:solidFill>
                  <a:schemeClr val="tx1"/>
                </a:solidFill>
                <a:effectLst/>
                <a:latin typeface="+mn-lt"/>
                <a:ea typeface="+mn-ea"/>
                <a:cs typeface="+mn-cs"/>
              </a:rPr>
              <a:t>. Write </a:t>
            </a:r>
            <a:r>
              <a:rPr lang="en-US" sz="1200" b="0" i="1" kern="1200" dirty="0" smtClean="0">
                <a:solidFill>
                  <a:schemeClr val="tx1"/>
                </a:solidFill>
                <a:effectLst/>
                <a:latin typeface="+mn-lt"/>
                <a:ea typeface="+mn-ea"/>
                <a:cs typeface="+mn-cs"/>
              </a:rPr>
              <a:t>some</a:t>
            </a:r>
            <a:r>
              <a:rPr lang="en-US" sz="1200" b="0" i="0" kern="1200" dirty="0" smtClean="0">
                <a:solidFill>
                  <a:schemeClr val="tx1"/>
                </a:solidFill>
                <a:effectLst/>
                <a:latin typeface="+mn-lt"/>
                <a:ea typeface="+mn-ea"/>
                <a:cs typeface="+mn-cs"/>
              </a:rPr>
              <a:t> more coarse-grained tests and </a:t>
            </a:r>
            <a:r>
              <a:rPr lang="en-US" sz="1200" b="0" i="1" kern="1200" dirty="0" smtClean="0">
                <a:solidFill>
                  <a:schemeClr val="tx1"/>
                </a:solidFill>
                <a:effectLst/>
                <a:latin typeface="+mn-lt"/>
                <a:ea typeface="+mn-ea"/>
                <a:cs typeface="+mn-cs"/>
              </a:rPr>
              <a:t>very few</a:t>
            </a:r>
            <a:r>
              <a:rPr lang="en-US" sz="1200" b="0" i="0" kern="1200" dirty="0" smtClean="0">
                <a:solidFill>
                  <a:schemeClr val="tx1"/>
                </a:solidFill>
                <a:effectLst/>
                <a:latin typeface="+mn-lt"/>
                <a:ea typeface="+mn-ea"/>
                <a:cs typeface="+mn-cs"/>
              </a:rPr>
              <a:t> high-level tests that test your application from end to end.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solitary unit tests</a:t>
            </a:r>
            <a:r>
              <a:rPr lang="en-US" sz="1200" b="0" i="0" kern="1200" dirty="0" smtClean="0">
                <a:solidFill>
                  <a:schemeClr val="tx1"/>
                </a:solidFill>
                <a:effectLst/>
                <a:latin typeface="+mn-lt"/>
                <a:ea typeface="+mn-ea"/>
                <a:cs typeface="+mn-cs"/>
              </a:rPr>
              <a:t> for tests that stub all collaborators and </a:t>
            </a:r>
            <a:r>
              <a:rPr lang="en-US" sz="1200" b="1" i="0" kern="1200" dirty="0" smtClean="0">
                <a:solidFill>
                  <a:schemeClr val="tx1"/>
                </a:solidFill>
                <a:effectLst/>
                <a:latin typeface="+mn-lt"/>
                <a:ea typeface="+mn-ea"/>
                <a:cs typeface="+mn-cs"/>
              </a:rPr>
              <a:t>sociable unit tests</a:t>
            </a:r>
            <a:r>
              <a:rPr lang="en-US" sz="1200" b="0" i="0" kern="1200" dirty="0" smtClean="0">
                <a:solidFill>
                  <a:schemeClr val="tx1"/>
                </a:solidFill>
                <a:effectLst/>
                <a:latin typeface="+mn-lt"/>
                <a:ea typeface="+mn-ea"/>
                <a:cs typeface="+mn-cs"/>
              </a:rPr>
              <a:t> for tests that allow talking to real collaborators</a:t>
            </a:r>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1176209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TDD</a:t>
            </a:r>
            <a:r>
              <a:rPr lang="en-US" sz="1200" b="0" i="0" kern="1200" dirty="0" smtClean="0">
                <a:solidFill>
                  <a:schemeClr val="tx1"/>
                </a:solidFill>
                <a:effectLst/>
                <a:latin typeface="+mn-lt"/>
                <a:ea typeface="+mn-ea"/>
                <a:cs typeface="+mn-cs"/>
              </a:rPr>
              <a:t> is Test-Driven Development: the idea is that unit tests are written </a:t>
            </a:r>
            <a:r>
              <a:rPr lang="en-US" sz="1200" b="0" i="1" kern="1200" dirty="0" smtClean="0">
                <a:solidFill>
                  <a:schemeClr val="tx1"/>
                </a:solidFill>
                <a:effectLst/>
                <a:latin typeface="+mn-lt"/>
                <a:ea typeface="+mn-ea"/>
                <a:cs typeface="+mn-cs"/>
              </a:rPr>
              <a:t>first</a:t>
            </a:r>
            <a:r>
              <a:rPr lang="en-US" sz="1200" b="0" i="0" kern="1200" dirty="0" smtClean="0">
                <a:solidFill>
                  <a:schemeClr val="tx1"/>
                </a:solidFill>
                <a:effectLst/>
                <a:latin typeface="+mn-lt"/>
                <a:ea typeface="+mn-ea"/>
                <a:cs typeface="+mn-cs"/>
              </a:rPr>
              <a:t>, then enough code is written to make the tests pass</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BDD</a:t>
            </a:r>
            <a:r>
              <a:rPr lang="en-US" sz="1200" b="0" i="0" kern="1200" dirty="0" smtClean="0">
                <a:solidFill>
                  <a:schemeClr val="tx1"/>
                </a:solidFill>
                <a:effectLst/>
                <a:latin typeface="+mn-lt"/>
                <a:ea typeface="+mn-ea"/>
                <a:cs typeface="+mn-cs"/>
              </a:rPr>
              <a:t> is Behavior-Driven Development: this technique operates at a slightly higher level than TDD while still following the basic principle of writing the test, then coding to pass the test. BDD is usually the lowest level that will use the </a:t>
            </a:r>
            <a:r>
              <a:rPr lang="en-US" sz="1200" b="0" i="1" kern="1200" dirty="0" smtClean="0">
                <a:solidFill>
                  <a:schemeClr val="tx1"/>
                </a:solidFill>
                <a:effectLst/>
                <a:latin typeface="+mn-lt"/>
                <a:ea typeface="+mn-ea"/>
                <a:cs typeface="+mn-cs"/>
              </a:rPr>
              <a:t>Given-When-Then</a:t>
            </a:r>
            <a:r>
              <a:rPr lang="en-US" sz="1200" b="0" i="0" kern="1200" dirty="0" smtClean="0">
                <a:solidFill>
                  <a:schemeClr val="tx1"/>
                </a:solidFill>
                <a:effectLst/>
                <a:latin typeface="+mn-lt"/>
                <a:ea typeface="+mn-ea"/>
                <a:cs typeface="+mn-cs"/>
              </a:rPr>
              <a:t> pattern to describe the test</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ATDD</a:t>
            </a:r>
            <a:r>
              <a:rPr lang="en-US" sz="1200" b="0" i="0" kern="1200" dirty="0" smtClean="0">
                <a:solidFill>
                  <a:schemeClr val="tx1"/>
                </a:solidFill>
                <a:effectLst/>
                <a:latin typeface="+mn-lt"/>
                <a:ea typeface="+mn-ea"/>
                <a:cs typeface="+mn-cs"/>
              </a:rPr>
              <a:t> - is Acceptance-Test-Driven Development: this and BDD are often, in my experience, used interchangeably, particularly if the acceptance test is expressed in the Given-When-Then pattern</a:t>
            </a:r>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7</a:t>
            </a:fld>
            <a:endParaRPr lang="en-US" dirty="0"/>
          </a:p>
        </p:txBody>
      </p:sp>
    </p:spTree>
    <p:extLst>
      <p:ext uri="{BB962C8B-B14F-4D97-AF65-F5344CB8AC3E}">
        <p14:creationId xmlns:p14="http://schemas.microsoft.com/office/powerpoint/2010/main" val="1166066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192698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9</a:t>
            </a:fld>
            <a:endParaRPr lang="en-US" dirty="0"/>
          </a:p>
        </p:txBody>
      </p:sp>
    </p:spTree>
    <p:extLst>
      <p:ext uri="{BB962C8B-B14F-4D97-AF65-F5344CB8AC3E}">
        <p14:creationId xmlns:p14="http://schemas.microsoft.com/office/powerpoint/2010/main" val="2311123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8/22/2019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022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215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042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855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66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441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936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257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54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8/22/2019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063313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1BEF0D-F0BB-DE4B-95CE-6DB70DBA9567}" type="datetimeFigureOut">
              <a:rPr lang="en-US" smtClean="0"/>
              <a:pPr/>
              <a:t>8/22/2019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64116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diagramColors" Target="../diagrams/colors4.xml"/><Relationship Id="rId12" Type="http://schemas.openxmlformats.org/officeDocument/2006/relationships/image" Target="../media/image21.png"/><Relationship Id="rId2" Type="http://schemas.openxmlformats.org/officeDocument/2006/relationships/notesSlide" Target="../notesSlides/notesSlide12.xml"/><Relationship Id="rId16"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diagramQuickStyle" Target="../diagrams/quickStyle4.xml"/><Relationship Id="rId11" Type="http://schemas.openxmlformats.org/officeDocument/2006/relationships/image" Target="../media/image20.png"/><Relationship Id="rId5" Type="http://schemas.openxmlformats.org/officeDocument/2006/relationships/diagramLayout" Target="../diagrams/layout4.xml"/><Relationship Id="rId15" Type="http://schemas.openxmlformats.org/officeDocument/2006/relationships/image" Target="../media/image24.jpeg"/><Relationship Id="rId10" Type="http://schemas.openxmlformats.org/officeDocument/2006/relationships/image" Target="../media/image19.png"/><Relationship Id="rId4" Type="http://schemas.openxmlformats.org/officeDocument/2006/relationships/diagramData" Target="../diagrams/data4.xml"/><Relationship Id="rId9" Type="http://schemas.openxmlformats.org/officeDocument/2006/relationships/image" Target="../media/image18.png"/><Relationship Id="rId14" Type="http://schemas.openxmlformats.org/officeDocument/2006/relationships/image" Target="../media/image23.jpeg"/></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jkcpavan/TDDPython" TargetMode="External"/><Relationship Id="rId3" Type="http://schemas.openxmlformats.org/officeDocument/2006/relationships/hyperlink" Target="https://martinfowler.com/articles/microservice-testing" TargetMode="External"/><Relationship Id="rId7" Type="http://schemas.openxmlformats.org/officeDocument/2006/relationships/hyperlink" Target="https://xbehave.github.io/"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www.appcontinuum.io/" TargetMode="External"/><Relationship Id="rId5" Type="http://schemas.openxmlformats.org/officeDocument/2006/relationships/hyperlink" Target="http://12factor.net/" TargetMode="External"/><Relationship Id="rId4" Type="http://schemas.openxmlformats.org/officeDocument/2006/relationships/hyperlink" Target="https://www.hindsightsoftware.com/blog/tdd-vs-bdd" TargetMode="External"/><Relationship Id="rId9" Type="http://schemas.openxmlformats.org/officeDocument/2006/relationships/hyperlink" Target="https://github.com/jkcpavan/dotnetcoreTD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pavankumar-yadlapalli-4035b369/" TargetMode="External"/><Relationship Id="rId2" Type="http://schemas.openxmlformats.org/officeDocument/2006/relationships/hyperlink" Target="mailto:2018.Yadlapalli@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12factor.ne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www.appcontinuum.i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martinfowler.com/articles/microservice-testing/#conclusion-test-pyramid"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800" dirty="0" smtClean="0">
                <a:solidFill>
                  <a:schemeClr val="bg1"/>
                </a:solidFill>
              </a:rPr>
              <a:t>How to Automate API Testing</a:t>
            </a:r>
            <a:endParaRPr lang="en-US" sz="48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lnSpcReduction="10000"/>
          </a:bodyPr>
          <a:lstStyle/>
          <a:p>
            <a:r>
              <a:rPr lang="en-US" dirty="0" smtClean="0">
                <a:solidFill>
                  <a:srgbClr val="7CEBFF"/>
                </a:solidFill>
              </a:rPr>
              <a:t>(TDD </a:t>
            </a:r>
            <a:r>
              <a:rPr lang="en-US" dirty="0" smtClean="0">
                <a:solidFill>
                  <a:srgbClr val="7CEBFF"/>
                </a:solidFill>
              </a:rPr>
              <a:t>+ </a:t>
            </a:r>
            <a:r>
              <a:rPr lang="en-US" dirty="0" smtClean="0">
                <a:solidFill>
                  <a:srgbClr val="7CEBFF"/>
                </a:solidFill>
              </a:rPr>
              <a:t>BDD) </a:t>
            </a:r>
            <a:r>
              <a:rPr lang="en-US" dirty="0" smtClean="0">
                <a:solidFill>
                  <a:srgbClr val="7CEBFF"/>
                </a:solidFill>
              </a:rPr>
              <a:t>= </a:t>
            </a:r>
            <a:r>
              <a:rPr lang="en-US" dirty="0" smtClean="0">
                <a:solidFill>
                  <a:srgbClr val="7CEBFF"/>
                </a:solidFill>
              </a:rPr>
              <a:t>ATDD</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511061" y="3213525"/>
            <a:ext cx="3120903" cy="3013491"/>
          </a:xfrm>
          <a:prstGeom prst="rect">
            <a:avLst/>
          </a:prstGeom>
        </p:spPr>
      </p:pic>
      <p:sp>
        <p:nvSpPr>
          <p:cNvPr id="6" name="Rectangle 5"/>
          <p:cNvSpPr/>
          <p:nvPr/>
        </p:nvSpPr>
        <p:spPr>
          <a:xfrm>
            <a:off x="594625" y="756110"/>
            <a:ext cx="7862345" cy="830997"/>
          </a:xfrm>
          <a:prstGeom prst="rect">
            <a:avLst/>
          </a:prstGeom>
        </p:spPr>
        <p:txBody>
          <a:bodyPr wrap="none">
            <a:spAutoFit/>
          </a:bodyPr>
          <a:lstStyle/>
          <a:p>
            <a:pPr lvl="0"/>
            <a:r>
              <a:rPr lang="en-US" sz="4800" dirty="0" smtClean="0">
                <a:solidFill>
                  <a:schemeClr val="accent1">
                    <a:lumMod val="50000"/>
                  </a:schemeClr>
                </a:solidFill>
              </a:rPr>
              <a:t>ATDD Example –TDD &amp; BDD</a:t>
            </a:r>
            <a:endParaRPr lang="en-US" sz="4800" dirty="0">
              <a:solidFill>
                <a:schemeClr val="accent1">
                  <a:lumMod val="50000"/>
                </a:schemeClr>
              </a:solidFill>
            </a:endParaRPr>
          </a:p>
        </p:txBody>
      </p:sp>
      <p:sp>
        <p:nvSpPr>
          <p:cNvPr id="3" name="TextBox 2"/>
          <p:cNvSpPr txBox="1"/>
          <p:nvPr/>
        </p:nvSpPr>
        <p:spPr>
          <a:xfrm>
            <a:off x="375296" y="1805913"/>
            <a:ext cx="5523243" cy="1200329"/>
          </a:xfrm>
          <a:prstGeom prst="rect">
            <a:avLst/>
          </a:prstGeom>
          <a:noFill/>
        </p:spPr>
        <p:txBody>
          <a:bodyPr wrap="none" rtlCol="0">
            <a:spAutoFit/>
          </a:bodyPr>
          <a:lstStyle/>
          <a:p>
            <a:r>
              <a:rPr lang="en-US" dirty="0" smtClean="0"/>
              <a:t>Story : </a:t>
            </a:r>
          </a:p>
          <a:p>
            <a:r>
              <a:rPr lang="en-US" dirty="0"/>
              <a:t>	</a:t>
            </a:r>
            <a:r>
              <a:rPr lang="en-US" b="1" dirty="0" smtClean="0"/>
              <a:t>Given</a:t>
            </a:r>
            <a:r>
              <a:rPr lang="en-US" dirty="0" smtClean="0"/>
              <a:t> the Name</a:t>
            </a:r>
          </a:p>
          <a:p>
            <a:r>
              <a:rPr lang="en-US" dirty="0"/>
              <a:t>	</a:t>
            </a:r>
            <a:r>
              <a:rPr lang="en-US" b="1" dirty="0" smtClean="0"/>
              <a:t>when</a:t>
            </a:r>
            <a:r>
              <a:rPr lang="en-US" dirty="0" smtClean="0"/>
              <a:t> I send to REST API</a:t>
            </a:r>
          </a:p>
          <a:p>
            <a:r>
              <a:rPr lang="en-US" dirty="0"/>
              <a:t>	</a:t>
            </a:r>
            <a:r>
              <a:rPr lang="en-US" b="1" dirty="0" smtClean="0"/>
              <a:t>Then</a:t>
            </a:r>
            <a:r>
              <a:rPr lang="en-US" dirty="0" smtClean="0"/>
              <a:t> API should Accept Save to DB and return 200</a:t>
            </a:r>
            <a:endParaRPr lang="en-US" dirty="0"/>
          </a:p>
        </p:txBody>
      </p:sp>
      <p:pic>
        <p:nvPicPr>
          <p:cNvPr id="2" name="Picture 1"/>
          <p:cNvPicPr>
            <a:picLocks noChangeAspect="1"/>
          </p:cNvPicPr>
          <p:nvPr/>
        </p:nvPicPr>
        <p:blipFill>
          <a:blip r:embed="rId4"/>
          <a:stretch>
            <a:fillRect/>
          </a:stretch>
        </p:blipFill>
        <p:spPr>
          <a:xfrm>
            <a:off x="5898539" y="1587107"/>
            <a:ext cx="5476875" cy="4038600"/>
          </a:xfrm>
          <a:prstGeom prst="rect">
            <a:avLst/>
          </a:prstGeom>
        </p:spPr>
      </p:pic>
      <p:pic>
        <p:nvPicPr>
          <p:cNvPr id="5" name="Picture 4"/>
          <p:cNvPicPr>
            <a:picLocks noChangeAspect="1"/>
          </p:cNvPicPr>
          <p:nvPr/>
        </p:nvPicPr>
        <p:blipFill>
          <a:blip r:embed="rId5"/>
          <a:stretch>
            <a:fillRect/>
          </a:stretch>
        </p:blipFill>
        <p:spPr>
          <a:xfrm>
            <a:off x="170351" y="3225048"/>
            <a:ext cx="3533775" cy="2286000"/>
          </a:xfrm>
          <a:prstGeom prst="rect">
            <a:avLst/>
          </a:prstGeom>
        </p:spPr>
      </p:pic>
    </p:spTree>
    <p:extLst>
      <p:ext uri="{BB962C8B-B14F-4D97-AF65-F5344CB8AC3E}">
        <p14:creationId xmlns:p14="http://schemas.microsoft.com/office/powerpoint/2010/main" val="3222425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41763" y="1375932"/>
            <a:ext cx="3120903" cy="3013491"/>
          </a:xfrm>
          <a:prstGeom prst="rect">
            <a:avLst/>
          </a:prstGeom>
        </p:spPr>
      </p:pic>
      <p:sp>
        <p:nvSpPr>
          <p:cNvPr id="6" name="Rectangle 5"/>
          <p:cNvSpPr/>
          <p:nvPr/>
        </p:nvSpPr>
        <p:spPr>
          <a:xfrm>
            <a:off x="594625" y="756110"/>
            <a:ext cx="11598944" cy="830997"/>
          </a:xfrm>
          <a:prstGeom prst="rect">
            <a:avLst/>
          </a:prstGeom>
        </p:spPr>
        <p:txBody>
          <a:bodyPr wrap="none">
            <a:spAutoFit/>
          </a:bodyPr>
          <a:lstStyle/>
          <a:p>
            <a:pPr lvl="0"/>
            <a:r>
              <a:rPr lang="en-US" sz="4800" dirty="0" smtClean="0">
                <a:solidFill>
                  <a:schemeClr val="accent1">
                    <a:lumMod val="50000"/>
                  </a:schemeClr>
                </a:solidFill>
              </a:rPr>
              <a:t>Unit, Integration, Component &amp; Contract Test</a:t>
            </a:r>
            <a:endParaRPr lang="en-US" sz="4800" dirty="0">
              <a:solidFill>
                <a:schemeClr val="accent1">
                  <a:lumMod val="50000"/>
                </a:schemeClr>
              </a:solidFill>
            </a:endParaRPr>
          </a:p>
        </p:txBody>
      </p:sp>
      <p:pic>
        <p:nvPicPr>
          <p:cNvPr id="4" name="Picture 3"/>
          <p:cNvPicPr>
            <a:picLocks noChangeAspect="1"/>
          </p:cNvPicPr>
          <p:nvPr/>
        </p:nvPicPr>
        <p:blipFill>
          <a:blip r:embed="rId4"/>
          <a:stretch>
            <a:fillRect/>
          </a:stretch>
        </p:blipFill>
        <p:spPr>
          <a:xfrm>
            <a:off x="341763" y="4490736"/>
            <a:ext cx="6252468" cy="2367264"/>
          </a:xfrm>
          <a:prstGeom prst="rect">
            <a:avLst/>
          </a:prstGeom>
        </p:spPr>
      </p:pic>
      <p:pic>
        <p:nvPicPr>
          <p:cNvPr id="8" name="Picture 7"/>
          <p:cNvPicPr>
            <a:picLocks noChangeAspect="1"/>
          </p:cNvPicPr>
          <p:nvPr/>
        </p:nvPicPr>
        <p:blipFill>
          <a:blip r:embed="rId5"/>
          <a:stretch>
            <a:fillRect/>
          </a:stretch>
        </p:blipFill>
        <p:spPr>
          <a:xfrm>
            <a:off x="5126167" y="1440872"/>
            <a:ext cx="4253394" cy="3196099"/>
          </a:xfrm>
          <a:prstGeom prst="rect">
            <a:avLst/>
          </a:prstGeom>
        </p:spPr>
      </p:pic>
      <p:pic>
        <p:nvPicPr>
          <p:cNvPr id="9" name="Picture 8"/>
          <p:cNvPicPr>
            <a:picLocks noChangeAspect="1"/>
          </p:cNvPicPr>
          <p:nvPr/>
        </p:nvPicPr>
        <p:blipFill>
          <a:blip r:embed="rId6"/>
          <a:stretch>
            <a:fillRect/>
          </a:stretch>
        </p:blipFill>
        <p:spPr>
          <a:xfrm>
            <a:off x="6594231" y="4471952"/>
            <a:ext cx="4648200" cy="1762125"/>
          </a:xfrm>
          <a:prstGeom prst="rect">
            <a:avLst/>
          </a:prstGeom>
        </p:spPr>
      </p:pic>
    </p:spTree>
    <p:extLst>
      <p:ext uri="{BB962C8B-B14F-4D97-AF65-F5344CB8AC3E}">
        <p14:creationId xmlns:p14="http://schemas.microsoft.com/office/powerpoint/2010/main" val="2002248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625" y="756110"/>
            <a:ext cx="5254259" cy="830997"/>
          </a:xfrm>
          <a:prstGeom prst="rect">
            <a:avLst/>
          </a:prstGeom>
        </p:spPr>
        <p:txBody>
          <a:bodyPr wrap="none">
            <a:spAutoFit/>
          </a:bodyPr>
          <a:lstStyle/>
          <a:p>
            <a:pPr lvl="0"/>
            <a:r>
              <a:rPr lang="en-US" sz="4800" dirty="0" smtClean="0">
                <a:solidFill>
                  <a:schemeClr val="accent1">
                    <a:lumMod val="50000"/>
                  </a:schemeClr>
                </a:solidFill>
              </a:rPr>
              <a:t>Coverage and Gates</a:t>
            </a:r>
            <a:endParaRPr lang="en-US" sz="4800" dirty="0">
              <a:solidFill>
                <a:schemeClr val="accent1">
                  <a:lumMod val="50000"/>
                </a:schemeClr>
              </a:solidFill>
            </a:endParaRPr>
          </a:p>
        </p:txBody>
      </p:sp>
      <p:pic>
        <p:nvPicPr>
          <p:cNvPr id="3" name="Picture 2"/>
          <p:cNvPicPr>
            <a:picLocks noChangeAspect="1"/>
          </p:cNvPicPr>
          <p:nvPr/>
        </p:nvPicPr>
        <p:blipFill>
          <a:blip r:embed="rId2"/>
          <a:stretch>
            <a:fillRect/>
          </a:stretch>
        </p:blipFill>
        <p:spPr>
          <a:xfrm>
            <a:off x="483577" y="1833333"/>
            <a:ext cx="5900182" cy="3697029"/>
          </a:xfrm>
          <a:prstGeom prst="rect">
            <a:avLst/>
          </a:prstGeom>
        </p:spPr>
      </p:pic>
      <p:pic>
        <p:nvPicPr>
          <p:cNvPr id="5" name="Picture 4"/>
          <p:cNvPicPr>
            <a:picLocks noChangeAspect="1"/>
          </p:cNvPicPr>
          <p:nvPr/>
        </p:nvPicPr>
        <p:blipFill>
          <a:blip r:embed="rId3"/>
          <a:stretch>
            <a:fillRect/>
          </a:stretch>
        </p:blipFill>
        <p:spPr>
          <a:xfrm>
            <a:off x="4506424" y="5050815"/>
            <a:ext cx="7089187" cy="1631340"/>
          </a:xfrm>
          <a:prstGeom prst="rect">
            <a:avLst/>
          </a:prstGeom>
        </p:spPr>
      </p:pic>
      <p:pic>
        <p:nvPicPr>
          <p:cNvPr id="6" name="Picture 5"/>
          <p:cNvPicPr>
            <a:picLocks noChangeAspect="1"/>
          </p:cNvPicPr>
          <p:nvPr/>
        </p:nvPicPr>
        <p:blipFill>
          <a:blip r:embed="rId4"/>
          <a:stretch>
            <a:fillRect/>
          </a:stretch>
        </p:blipFill>
        <p:spPr>
          <a:xfrm>
            <a:off x="7011133" y="1317999"/>
            <a:ext cx="4324350" cy="2124075"/>
          </a:xfrm>
          <a:prstGeom prst="rect">
            <a:avLst/>
          </a:prstGeom>
        </p:spPr>
      </p:pic>
    </p:spTree>
    <p:extLst>
      <p:ext uri="{BB962C8B-B14F-4D97-AF65-F5344CB8AC3E}">
        <p14:creationId xmlns:p14="http://schemas.microsoft.com/office/powerpoint/2010/main" val="1981199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625" y="756110"/>
            <a:ext cx="4131965" cy="830997"/>
          </a:xfrm>
          <a:prstGeom prst="rect">
            <a:avLst/>
          </a:prstGeom>
        </p:spPr>
        <p:txBody>
          <a:bodyPr wrap="none">
            <a:spAutoFit/>
          </a:bodyPr>
          <a:lstStyle/>
          <a:p>
            <a:pPr lvl="0"/>
            <a:r>
              <a:rPr lang="en-US" sz="4800" dirty="0" smtClean="0">
                <a:solidFill>
                  <a:schemeClr val="accent1">
                    <a:lumMod val="50000"/>
                  </a:schemeClr>
                </a:solidFill>
              </a:rPr>
              <a:t>Postman/</a:t>
            </a:r>
            <a:r>
              <a:rPr lang="en-US" sz="4800" dirty="0" err="1" smtClean="0">
                <a:solidFill>
                  <a:schemeClr val="accent1">
                    <a:lumMod val="50000"/>
                  </a:schemeClr>
                </a:solidFill>
              </a:rPr>
              <a:t>jmeter</a:t>
            </a:r>
            <a:endParaRPr lang="en-US" sz="4800" dirty="0">
              <a:solidFill>
                <a:schemeClr val="accent1">
                  <a:lumMod val="50000"/>
                </a:schemeClr>
              </a:solidFill>
            </a:endParaRPr>
          </a:p>
        </p:txBody>
      </p:sp>
      <p:pic>
        <p:nvPicPr>
          <p:cNvPr id="4" name="Picture 3"/>
          <p:cNvPicPr>
            <a:picLocks noChangeAspect="1"/>
          </p:cNvPicPr>
          <p:nvPr/>
        </p:nvPicPr>
        <p:blipFill>
          <a:blip r:embed="rId2"/>
          <a:stretch>
            <a:fillRect/>
          </a:stretch>
        </p:blipFill>
        <p:spPr>
          <a:xfrm>
            <a:off x="594625" y="1647090"/>
            <a:ext cx="8496300" cy="152400"/>
          </a:xfrm>
          <a:prstGeom prst="rect">
            <a:avLst/>
          </a:prstGeom>
        </p:spPr>
      </p:pic>
      <p:pic>
        <p:nvPicPr>
          <p:cNvPr id="7" name="Picture 6"/>
          <p:cNvPicPr>
            <a:picLocks noChangeAspect="1"/>
          </p:cNvPicPr>
          <p:nvPr/>
        </p:nvPicPr>
        <p:blipFill>
          <a:blip r:embed="rId3"/>
          <a:stretch>
            <a:fillRect/>
          </a:stretch>
        </p:blipFill>
        <p:spPr>
          <a:xfrm>
            <a:off x="594625" y="1951892"/>
            <a:ext cx="3045203" cy="2760761"/>
          </a:xfrm>
          <a:prstGeom prst="rect">
            <a:avLst/>
          </a:prstGeom>
        </p:spPr>
      </p:pic>
      <p:pic>
        <p:nvPicPr>
          <p:cNvPr id="8" name="Picture 7"/>
          <p:cNvPicPr>
            <a:picLocks noChangeAspect="1"/>
          </p:cNvPicPr>
          <p:nvPr/>
        </p:nvPicPr>
        <p:blipFill>
          <a:blip r:embed="rId4"/>
          <a:stretch>
            <a:fillRect/>
          </a:stretch>
        </p:blipFill>
        <p:spPr>
          <a:xfrm>
            <a:off x="1965420" y="4474616"/>
            <a:ext cx="3952875" cy="2362200"/>
          </a:xfrm>
          <a:prstGeom prst="rect">
            <a:avLst/>
          </a:prstGeom>
        </p:spPr>
      </p:pic>
      <p:pic>
        <p:nvPicPr>
          <p:cNvPr id="9" name="Picture 8"/>
          <p:cNvPicPr>
            <a:picLocks noChangeAspect="1"/>
          </p:cNvPicPr>
          <p:nvPr/>
        </p:nvPicPr>
        <p:blipFill>
          <a:blip r:embed="rId5"/>
          <a:stretch>
            <a:fillRect/>
          </a:stretch>
        </p:blipFill>
        <p:spPr>
          <a:xfrm>
            <a:off x="4519246" y="1951892"/>
            <a:ext cx="3815862" cy="2682051"/>
          </a:xfrm>
          <a:prstGeom prst="rect">
            <a:avLst/>
          </a:prstGeom>
        </p:spPr>
      </p:pic>
      <p:sp>
        <p:nvSpPr>
          <p:cNvPr id="3" name="Rectangle 2"/>
          <p:cNvSpPr/>
          <p:nvPr/>
        </p:nvSpPr>
        <p:spPr>
          <a:xfrm>
            <a:off x="8939167" y="2316677"/>
            <a:ext cx="3897923" cy="3816429"/>
          </a:xfrm>
          <a:prstGeom prst="rect">
            <a:avLst/>
          </a:prstGeom>
        </p:spPr>
        <p:txBody>
          <a:bodyPr wrap="square">
            <a:spAutoFit/>
          </a:bodyPr>
          <a:lstStyle/>
          <a:p>
            <a:r>
              <a:rPr lang="en-US" sz="1100" dirty="0" err="1">
                <a:solidFill>
                  <a:srgbClr val="000000"/>
                </a:solidFill>
                <a:latin typeface="Consolas" panose="020B0609020204030204" pitchFamily="49" charset="0"/>
              </a:rPr>
              <a:t>parallelCollectionRun</a:t>
            </a:r>
            <a:r>
              <a:rPr lang="en-US" sz="1100" dirty="0">
                <a:solidFill>
                  <a:srgbClr val="000000"/>
                </a:solidFill>
                <a:latin typeface="Consolas" panose="020B0609020204030204" pitchFamily="49" charset="0"/>
              </a:rPr>
              <a:t> = </a:t>
            </a:r>
            <a:r>
              <a:rPr lang="en-US" sz="1100" dirty="0">
                <a:solidFill>
                  <a:srgbClr val="0000FF"/>
                </a:solidFill>
                <a:latin typeface="Consolas" panose="020B0609020204030204" pitchFamily="49" charset="0"/>
              </a:rPr>
              <a:t>function</a:t>
            </a:r>
            <a:r>
              <a:rPr lang="en-US" sz="1100" dirty="0">
                <a:solidFill>
                  <a:srgbClr val="000000"/>
                </a:solidFill>
                <a:latin typeface="Consolas" panose="020B0609020204030204" pitchFamily="49" charset="0"/>
              </a:rPr>
              <a:t> (done) {</a:t>
            </a:r>
          </a:p>
          <a:p>
            <a:r>
              <a:rPr lang="en-US" sz="1100" dirty="0" err="1">
                <a:solidFill>
                  <a:srgbClr val="000000"/>
                </a:solidFill>
                <a:latin typeface="Consolas" panose="020B0609020204030204" pitchFamily="49" charset="0"/>
              </a:rPr>
              <a:t>newman.run</a:t>
            </a:r>
            <a:r>
              <a:rPr lang="en-US" sz="1100" dirty="0">
                <a:solidFill>
                  <a:srgbClr val="000000"/>
                </a:solidFill>
                <a:latin typeface="Consolas" panose="020B0609020204030204" pitchFamily="49" charset="0"/>
              </a:rPr>
              <a:t>(options, done);</a:t>
            </a:r>
          </a:p>
          <a:p>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r>
            <a:br>
              <a:rPr lang="en-US" sz="1100" dirty="0">
                <a:solidFill>
                  <a:srgbClr val="000000"/>
                </a:solidFill>
                <a:latin typeface="Consolas" panose="020B0609020204030204" pitchFamily="49" charset="0"/>
              </a:rPr>
            </a:br>
            <a:r>
              <a:rPr lang="en-US" sz="1100" dirty="0">
                <a:solidFill>
                  <a:srgbClr val="007200"/>
                </a:solidFill>
                <a:latin typeface="Consolas" panose="020B0609020204030204" pitchFamily="49" charset="0"/>
              </a:rPr>
              <a:t>// Runs the Postman sample collection thrice, in parallel.</a:t>
            </a:r>
            <a:endParaRPr lang="en-US" sz="1100" dirty="0">
              <a:solidFill>
                <a:srgbClr val="000000"/>
              </a:solidFill>
              <a:latin typeface="Consolas" panose="020B0609020204030204" pitchFamily="49" charset="0"/>
            </a:endParaRPr>
          </a:p>
          <a:p>
            <a:r>
              <a:rPr lang="en-US" sz="1100" dirty="0" err="1">
                <a:solidFill>
                  <a:srgbClr val="0000FF"/>
                </a:solidFill>
                <a:latin typeface="Consolas" panose="020B0609020204030204" pitchFamily="49" charset="0"/>
              </a:rPr>
              <a:t>async</a:t>
            </a:r>
            <a:r>
              <a:rPr lang="en-US" sz="1100" dirty="0" err="1">
                <a:solidFill>
                  <a:srgbClr val="000000"/>
                </a:solidFill>
                <a:latin typeface="Consolas" panose="020B0609020204030204" pitchFamily="49" charset="0"/>
              </a:rPr>
              <a:t>.parallel</a:t>
            </a:r>
            <a:r>
              <a:rPr lang="en-US" sz="1100" dirty="0">
                <a:solidFill>
                  <a:srgbClr val="000000"/>
                </a:solidFill>
                <a:latin typeface="Consolas" panose="020B0609020204030204" pitchFamily="49" charset="0"/>
              </a:rPr>
              <a:t>([</a:t>
            </a:r>
          </a:p>
          <a:p>
            <a:r>
              <a:rPr lang="en-US" sz="1100" dirty="0" err="1">
                <a:solidFill>
                  <a:srgbClr val="000000"/>
                </a:solidFill>
                <a:latin typeface="Consolas" panose="020B0609020204030204" pitchFamily="49" charset="0"/>
              </a:rPr>
              <a:t>parallelCollectionRun</a:t>
            </a:r>
            <a:r>
              <a:rPr lang="en-US" sz="1100" dirty="0">
                <a:solidFill>
                  <a:srgbClr val="000000"/>
                </a:solidFill>
                <a:latin typeface="Consolas" panose="020B0609020204030204" pitchFamily="49" charset="0"/>
              </a:rPr>
              <a:t>,</a:t>
            </a:r>
          </a:p>
          <a:p>
            <a:r>
              <a:rPr lang="en-US" sz="1100" dirty="0" err="1">
                <a:solidFill>
                  <a:srgbClr val="000000"/>
                </a:solidFill>
                <a:latin typeface="Consolas" panose="020B0609020204030204" pitchFamily="49" charset="0"/>
              </a:rPr>
              <a:t>parallelCollectionRun</a:t>
            </a:r>
            <a:r>
              <a:rPr lang="en-US" sz="1100" dirty="0">
                <a:solidFill>
                  <a:srgbClr val="000000"/>
                </a:solidFill>
                <a:latin typeface="Consolas" panose="020B0609020204030204" pitchFamily="49" charset="0"/>
              </a:rPr>
              <a:t>,</a:t>
            </a:r>
          </a:p>
          <a:p>
            <a:r>
              <a:rPr lang="en-US" sz="1100" dirty="0" err="1">
                <a:solidFill>
                  <a:srgbClr val="000000"/>
                </a:solidFill>
                <a:latin typeface="Consolas" panose="020B0609020204030204" pitchFamily="49" charset="0"/>
              </a:rPr>
              <a:t>parallelCollectionRun</a:t>
            </a:r>
            <a:r>
              <a:rPr lang="en-US" sz="1100" dirty="0">
                <a:solidFill>
                  <a:srgbClr val="000000"/>
                </a:solidFill>
                <a:latin typeface="Consolas" panose="020B0609020204030204" pitchFamily="49" charset="0"/>
              </a:rPr>
              <a:t>,</a:t>
            </a:r>
          </a:p>
          <a:p>
            <a:r>
              <a:rPr lang="en-US" sz="1100" dirty="0" err="1">
                <a:solidFill>
                  <a:srgbClr val="000000"/>
                </a:solidFill>
                <a:latin typeface="Consolas" panose="020B0609020204030204" pitchFamily="49" charset="0"/>
              </a:rPr>
              <a:t>parallelCollectionRun</a:t>
            </a:r>
            <a:r>
              <a:rPr lang="en-US" sz="1100" dirty="0">
                <a:solidFill>
                  <a:srgbClr val="000000"/>
                </a:solidFill>
                <a:latin typeface="Consolas" panose="020B0609020204030204" pitchFamily="49" charset="0"/>
              </a:rPr>
              <a:t>,</a:t>
            </a:r>
          </a:p>
          <a:p>
            <a:r>
              <a:rPr lang="en-US" sz="1100" dirty="0" err="1">
                <a:solidFill>
                  <a:srgbClr val="000000"/>
                </a:solidFill>
                <a:latin typeface="Consolas" panose="020B0609020204030204" pitchFamily="49" charset="0"/>
              </a:rPr>
              <a:t>parallelCollectionRun</a:t>
            </a:r>
            <a:r>
              <a:rPr lang="en-US" sz="1100" dirty="0">
                <a:solidFill>
                  <a:srgbClr val="000000"/>
                </a:solidFill>
                <a:latin typeface="Consolas" panose="020B0609020204030204" pitchFamily="49" charset="0"/>
              </a:rPr>
              <a:t>,</a:t>
            </a:r>
          </a:p>
          <a:p>
            <a:r>
              <a:rPr lang="en-US" sz="1100" dirty="0" err="1">
                <a:solidFill>
                  <a:srgbClr val="000000"/>
                </a:solidFill>
                <a:latin typeface="Consolas" panose="020B0609020204030204" pitchFamily="49" charset="0"/>
              </a:rPr>
              <a:t>parallelCollectionRun</a:t>
            </a:r>
            <a:r>
              <a:rPr lang="en-US" sz="1100" dirty="0">
                <a:solidFill>
                  <a:srgbClr val="000000"/>
                </a:solidFill>
                <a:latin typeface="Consolas" panose="020B0609020204030204" pitchFamily="49" charset="0"/>
              </a:rPr>
              <a:t>,</a:t>
            </a:r>
          </a:p>
          <a:p>
            <a:r>
              <a:rPr lang="en-US" sz="1100" dirty="0" err="1">
                <a:solidFill>
                  <a:srgbClr val="000000"/>
                </a:solidFill>
                <a:latin typeface="Consolas" panose="020B0609020204030204" pitchFamily="49" charset="0"/>
              </a:rPr>
              <a:t>parallelCollectionRun</a:t>
            </a:r>
            <a:r>
              <a:rPr lang="en-US" sz="1100" dirty="0">
                <a:solidFill>
                  <a:srgbClr val="000000"/>
                </a:solidFill>
                <a:latin typeface="Consolas" panose="020B0609020204030204" pitchFamily="49" charset="0"/>
              </a:rPr>
              <a:t>,</a:t>
            </a:r>
          </a:p>
          <a:p>
            <a:r>
              <a:rPr lang="en-US" sz="1100" dirty="0" err="1">
                <a:solidFill>
                  <a:srgbClr val="000000"/>
                </a:solidFill>
                <a:latin typeface="Consolas" panose="020B0609020204030204" pitchFamily="49" charset="0"/>
              </a:rPr>
              <a:t>parallelCollectionRun</a:t>
            </a:r>
            <a:r>
              <a:rPr lang="en-US" sz="1100" dirty="0">
                <a:solidFill>
                  <a:srgbClr val="000000"/>
                </a:solidFill>
                <a:latin typeface="Consolas" panose="020B0609020204030204" pitchFamily="49" charset="0"/>
              </a:rPr>
              <a:t>,</a:t>
            </a:r>
          </a:p>
          <a:p>
            <a:r>
              <a:rPr lang="en-US" sz="1100" dirty="0" err="1">
                <a:solidFill>
                  <a:srgbClr val="000000"/>
                </a:solidFill>
                <a:latin typeface="Consolas" panose="020B0609020204030204" pitchFamily="49" charset="0"/>
              </a:rPr>
              <a:t>parallelCollectionRun</a:t>
            </a:r>
            <a:r>
              <a:rPr lang="en-US" sz="1100" dirty="0">
                <a:solidFill>
                  <a:srgbClr val="000000"/>
                </a:solidFill>
                <a:latin typeface="Consolas" panose="020B0609020204030204" pitchFamily="49" charset="0"/>
              </a:rPr>
              <a:t>,</a:t>
            </a:r>
          </a:p>
          <a:p>
            <a:r>
              <a:rPr lang="en-US" sz="1100" dirty="0" err="1">
                <a:solidFill>
                  <a:srgbClr val="000000"/>
                </a:solidFill>
                <a:latin typeface="Consolas" panose="020B0609020204030204" pitchFamily="49" charset="0"/>
              </a:rPr>
              <a:t>parallelCollectionRun</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a:t>
            </a:r>
          </a:p>
          <a:p>
            <a:endParaRPr lang="en-US" sz="1100" dirty="0" smtClean="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r>
              <a:rPr lang="en-US" sz="1100" b="1" dirty="0" err="1" smtClean="0">
                <a:solidFill>
                  <a:srgbClr val="000000"/>
                </a:solidFill>
                <a:latin typeface="Consolas" panose="020B0609020204030204" pitchFamily="49" charset="0"/>
              </a:rPr>
              <a:t>Cmd</a:t>
            </a:r>
            <a:r>
              <a:rPr lang="en-US" sz="1100" b="1" dirty="0" smtClean="0">
                <a:solidFill>
                  <a:srgbClr val="000000"/>
                </a:solidFill>
                <a:latin typeface="Consolas" panose="020B0609020204030204" pitchFamily="49" charset="0"/>
              </a:rPr>
              <a:t> : Node parallelrun.js</a:t>
            </a:r>
            <a:r>
              <a:rPr lang="en-US" sz="1100" dirty="0">
                <a:solidFill>
                  <a:srgbClr val="000000"/>
                </a:solidFill>
                <a:latin typeface="Consolas" panose="020B0609020204030204" pitchFamily="49" charset="0"/>
              </a:rPr>
              <a:t/>
            </a:r>
            <a:br>
              <a:rPr lang="en-US" sz="1100" dirty="0">
                <a:solidFill>
                  <a:srgbClr val="000000"/>
                </a:solidFill>
                <a:latin typeface="Consolas" panose="020B0609020204030204" pitchFamily="49" charset="0"/>
              </a:rPr>
            </a:b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75358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 result for static analysi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278" y="5740907"/>
            <a:ext cx="1464969" cy="86542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94625" y="756110"/>
            <a:ext cx="2932213" cy="830997"/>
          </a:xfrm>
          <a:prstGeom prst="rect">
            <a:avLst/>
          </a:prstGeom>
        </p:spPr>
        <p:txBody>
          <a:bodyPr wrap="none">
            <a:spAutoFit/>
          </a:bodyPr>
          <a:lstStyle/>
          <a:p>
            <a:pPr lvl="0"/>
            <a:r>
              <a:rPr lang="en-US" sz="4800" dirty="0" smtClean="0">
                <a:solidFill>
                  <a:schemeClr val="accent1">
                    <a:lumMod val="50000"/>
                  </a:schemeClr>
                </a:solidFill>
              </a:rPr>
              <a:t>End to End</a:t>
            </a:r>
            <a:endParaRPr lang="en-US" sz="4800" dirty="0">
              <a:solidFill>
                <a:schemeClr val="accent1">
                  <a:lumMod val="50000"/>
                </a:schemeClr>
              </a:solidFill>
            </a:endParaRPr>
          </a:p>
        </p:txBody>
      </p:sp>
      <p:grpSp>
        <p:nvGrpSpPr>
          <p:cNvPr id="10" name="Group 9"/>
          <p:cNvGrpSpPr/>
          <p:nvPr/>
        </p:nvGrpSpPr>
        <p:grpSpPr>
          <a:xfrm>
            <a:off x="1606063" y="2409091"/>
            <a:ext cx="3370382" cy="2860608"/>
            <a:chOff x="3153510" y="1674103"/>
            <a:chExt cx="4865076" cy="3753858"/>
          </a:xfrm>
        </p:grpSpPr>
        <p:graphicFrame>
          <p:nvGraphicFramePr>
            <p:cNvPr id="11" name="Diagram 10"/>
            <p:cNvGraphicFramePr/>
            <p:nvPr>
              <p:extLst>
                <p:ext uri="{D42A27DB-BD31-4B8C-83A1-F6EECF244321}">
                  <p14:modId xmlns:p14="http://schemas.microsoft.com/office/powerpoint/2010/main" val="1705021132"/>
                </p:ext>
              </p:extLst>
            </p:nvPr>
          </p:nvGraphicFramePr>
          <p:xfrm>
            <a:off x="3153510" y="2523393"/>
            <a:ext cx="4865076" cy="2151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2" name="Group 11"/>
            <p:cNvGrpSpPr/>
            <p:nvPr/>
          </p:nvGrpSpPr>
          <p:grpSpPr>
            <a:xfrm>
              <a:off x="5126378" y="1674103"/>
              <a:ext cx="970393" cy="499513"/>
              <a:chOff x="2048296" y="820"/>
              <a:chExt cx="768482" cy="499513"/>
            </a:xfrm>
          </p:grpSpPr>
          <p:sp>
            <p:nvSpPr>
              <p:cNvPr id="30" name="Rounded Rectangle 29"/>
              <p:cNvSpPr/>
              <p:nvPr/>
            </p:nvSpPr>
            <p:spPr>
              <a:xfrm>
                <a:off x="2048296" y="820"/>
                <a:ext cx="768482" cy="499513"/>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Rounded Rectangle 4"/>
              <p:cNvSpPr txBox="1"/>
              <p:nvPr/>
            </p:nvSpPr>
            <p:spPr>
              <a:xfrm>
                <a:off x="2072680" y="25204"/>
                <a:ext cx="719714" cy="4507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dirty="0" smtClean="0"/>
                  <a:t>Functional Test</a:t>
                </a:r>
                <a:endParaRPr lang="en-US" sz="1300" kern="1200" dirty="0"/>
              </a:p>
            </p:txBody>
          </p:sp>
        </p:grpSp>
        <p:grpSp>
          <p:nvGrpSpPr>
            <p:cNvPr id="13" name="Group 12"/>
            <p:cNvGrpSpPr/>
            <p:nvPr/>
          </p:nvGrpSpPr>
          <p:grpSpPr>
            <a:xfrm>
              <a:off x="7159560" y="3349238"/>
              <a:ext cx="768482" cy="499513"/>
              <a:chOff x="2048296" y="820"/>
              <a:chExt cx="768482" cy="499513"/>
            </a:xfrm>
          </p:grpSpPr>
          <p:sp>
            <p:nvSpPr>
              <p:cNvPr id="28" name="Rounded Rectangle 27"/>
              <p:cNvSpPr/>
              <p:nvPr/>
            </p:nvSpPr>
            <p:spPr>
              <a:xfrm>
                <a:off x="2048296" y="820"/>
                <a:ext cx="768482" cy="499513"/>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Rounded Rectangle 4"/>
              <p:cNvSpPr txBox="1"/>
              <p:nvPr/>
            </p:nvSpPr>
            <p:spPr>
              <a:xfrm>
                <a:off x="2072680" y="25204"/>
                <a:ext cx="719714" cy="4507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dirty="0" smtClean="0"/>
                  <a:t>Fail</a:t>
                </a:r>
                <a:endParaRPr lang="en-US" sz="1300" kern="1200" dirty="0"/>
              </a:p>
            </p:txBody>
          </p:sp>
        </p:grpSp>
        <p:grpSp>
          <p:nvGrpSpPr>
            <p:cNvPr id="14" name="Group 13"/>
            <p:cNvGrpSpPr/>
            <p:nvPr/>
          </p:nvGrpSpPr>
          <p:grpSpPr>
            <a:xfrm>
              <a:off x="5227333" y="4928448"/>
              <a:ext cx="768482" cy="499513"/>
              <a:chOff x="2048296" y="820"/>
              <a:chExt cx="768482" cy="499513"/>
            </a:xfrm>
          </p:grpSpPr>
          <p:sp>
            <p:nvSpPr>
              <p:cNvPr id="26" name="Rounded Rectangle 25"/>
              <p:cNvSpPr/>
              <p:nvPr/>
            </p:nvSpPr>
            <p:spPr>
              <a:xfrm>
                <a:off x="2048296" y="820"/>
                <a:ext cx="768482" cy="499513"/>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Rounded Rectangle 4"/>
              <p:cNvSpPr txBox="1"/>
              <p:nvPr/>
            </p:nvSpPr>
            <p:spPr>
              <a:xfrm>
                <a:off x="2072680" y="25204"/>
                <a:ext cx="719714" cy="4507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dirty="0" smtClean="0"/>
                  <a:t>Refactor</a:t>
                </a:r>
                <a:endParaRPr lang="en-US" sz="1300" kern="1200" dirty="0"/>
              </a:p>
            </p:txBody>
          </p:sp>
        </p:grpSp>
        <p:grpSp>
          <p:nvGrpSpPr>
            <p:cNvPr id="15" name="Group 14"/>
            <p:cNvGrpSpPr/>
            <p:nvPr/>
          </p:nvGrpSpPr>
          <p:grpSpPr>
            <a:xfrm>
              <a:off x="3293874" y="3373622"/>
              <a:ext cx="768482" cy="499513"/>
              <a:chOff x="2048296" y="820"/>
              <a:chExt cx="768482" cy="499513"/>
            </a:xfrm>
          </p:grpSpPr>
          <p:sp>
            <p:nvSpPr>
              <p:cNvPr id="24" name="Rounded Rectangle 23"/>
              <p:cNvSpPr/>
              <p:nvPr/>
            </p:nvSpPr>
            <p:spPr>
              <a:xfrm>
                <a:off x="2048296" y="820"/>
                <a:ext cx="768482" cy="499513"/>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Rounded Rectangle 4"/>
              <p:cNvSpPr txBox="1"/>
              <p:nvPr/>
            </p:nvSpPr>
            <p:spPr>
              <a:xfrm>
                <a:off x="2072680" y="25204"/>
                <a:ext cx="719714" cy="4507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Pass</a:t>
                </a:r>
                <a:endParaRPr lang="en-US" sz="1300" kern="1200" dirty="0"/>
              </a:p>
            </p:txBody>
          </p:sp>
        </p:grpSp>
        <p:cxnSp>
          <p:nvCxnSpPr>
            <p:cNvPr id="16" name="Curved Connector 15"/>
            <p:cNvCxnSpPr>
              <a:stCxn id="31" idx="3"/>
              <a:endCxn id="28" idx="0"/>
            </p:cNvCxnSpPr>
            <p:nvPr/>
          </p:nvCxnSpPr>
          <p:spPr>
            <a:xfrm>
              <a:off x="6065981" y="1923860"/>
              <a:ext cx="1477820" cy="1425378"/>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Curved Connector 16"/>
            <p:cNvCxnSpPr>
              <a:stCxn id="28" idx="2"/>
              <a:endCxn id="26" idx="3"/>
            </p:cNvCxnSpPr>
            <p:nvPr/>
          </p:nvCxnSpPr>
          <p:spPr>
            <a:xfrm rot="5400000">
              <a:off x="6105081" y="3739485"/>
              <a:ext cx="1329454" cy="1547986"/>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8" name="Curved Connector 17"/>
            <p:cNvCxnSpPr>
              <a:stCxn id="27" idx="1"/>
              <a:endCxn id="24" idx="2"/>
            </p:cNvCxnSpPr>
            <p:nvPr/>
          </p:nvCxnSpPr>
          <p:spPr>
            <a:xfrm rot="10800000">
              <a:off x="3678115" y="3873135"/>
              <a:ext cx="1573602" cy="1305070"/>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Curved Connector 18"/>
            <p:cNvCxnSpPr>
              <a:stCxn id="25" idx="0"/>
              <a:endCxn id="30" idx="1"/>
            </p:cNvCxnSpPr>
            <p:nvPr/>
          </p:nvCxnSpPr>
          <p:spPr>
            <a:xfrm rot="5400000" flipH="1" flipV="1">
              <a:off x="3665173" y="1936802"/>
              <a:ext cx="1474146" cy="1448263"/>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20" name="TextBox 19"/>
            <p:cNvSpPr txBox="1"/>
            <p:nvPr/>
          </p:nvSpPr>
          <p:spPr>
            <a:xfrm>
              <a:off x="5220459" y="3361768"/>
              <a:ext cx="740908" cy="523220"/>
            </a:xfrm>
            <a:prstGeom prst="rect">
              <a:avLst/>
            </a:prstGeom>
            <a:noFill/>
          </p:spPr>
          <p:txBody>
            <a:bodyPr wrap="none" rtlCol="0">
              <a:spAutoFit/>
            </a:bodyPr>
            <a:lstStyle/>
            <a:p>
              <a:pPr algn="ctr"/>
              <a:r>
                <a:rPr lang="en-US" sz="1400" dirty="0" smtClean="0">
                  <a:solidFill>
                    <a:srgbClr val="002060"/>
                  </a:solidFill>
                  <a:latin typeface="+mj-lt"/>
                </a:rPr>
                <a:t>Inside</a:t>
              </a:r>
              <a:r>
                <a:rPr lang="en-US" sz="1400" dirty="0" smtClean="0">
                  <a:solidFill>
                    <a:schemeClr val="accent3">
                      <a:lumMod val="75000"/>
                    </a:schemeClr>
                  </a:solidFill>
                  <a:latin typeface="+mj-lt"/>
                </a:rPr>
                <a:t> </a:t>
              </a:r>
            </a:p>
            <a:p>
              <a:r>
                <a:rPr lang="en-US" sz="1400" b="1" dirty="0">
                  <a:solidFill>
                    <a:schemeClr val="accent3">
                      <a:lumMod val="75000"/>
                    </a:schemeClr>
                  </a:solidFill>
                  <a:latin typeface="+mj-lt"/>
                </a:rPr>
                <a:t>(</a:t>
              </a:r>
              <a:r>
                <a:rPr lang="en-US" sz="1400" b="1" dirty="0" smtClean="0">
                  <a:solidFill>
                    <a:schemeClr val="accent3">
                      <a:lumMod val="75000"/>
                    </a:schemeClr>
                  </a:solidFill>
                  <a:latin typeface="+mj-lt"/>
                </a:rPr>
                <a:t>TDD)</a:t>
              </a:r>
              <a:endParaRPr lang="en-US" sz="1400" b="1" dirty="0">
                <a:solidFill>
                  <a:schemeClr val="accent3">
                    <a:lumMod val="75000"/>
                  </a:schemeClr>
                </a:solidFill>
                <a:latin typeface="+mj-lt"/>
              </a:endParaRPr>
            </a:p>
          </p:txBody>
        </p:sp>
        <p:sp>
          <p:nvSpPr>
            <p:cNvPr id="21" name="TextBox 20"/>
            <p:cNvSpPr txBox="1"/>
            <p:nvPr/>
          </p:nvSpPr>
          <p:spPr>
            <a:xfrm>
              <a:off x="4062356" y="4138612"/>
              <a:ext cx="858825" cy="523220"/>
            </a:xfrm>
            <a:prstGeom prst="rect">
              <a:avLst/>
            </a:prstGeom>
            <a:noFill/>
          </p:spPr>
          <p:txBody>
            <a:bodyPr wrap="none" rtlCol="0">
              <a:spAutoFit/>
            </a:bodyPr>
            <a:lstStyle/>
            <a:p>
              <a:pPr algn="ctr"/>
              <a:r>
                <a:rPr lang="en-US" sz="1400" dirty="0" smtClean="0">
                  <a:solidFill>
                    <a:srgbClr val="002060"/>
                  </a:solidFill>
                  <a:latin typeface="+mj-lt"/>
                </a:rPr>
                <a:t>Outside</a:t>
              </a:r>
              <a:r>
                <a:rPr lang="en-US" sz="1400" dirty="0" smtClean="0">
                  <a:solidFill>
                    <a:schemeClr val="accent3">
                      <a:lumMod val="75000"/>
                    </a:schemeClr>
                  </a:solidFill>
                  <a:latin typeface="+mj-lt"/>
                </a:rPr>
                <a:t> </a:t>
              </a:r>
            </a:p>
            <a:p>
              <a:r>
                <a:rPr lang="en-US" sz="1400" b="1" dirty="0" smtClean="0">
                  <a:solidFill>
                    <a:schemeClr val="accent3">
                      <a:lumMod val="75000"/>
                    </a:schemeClr>
                  </a:solidFill>
                  <a:latin typeface="+mj-lt"/>
                </a:rPr>
                <a:t>(ATDD)</a:t>
              </a:r>
              <a:endParaRPr lang="en-US" sz="1400" b="1" dirty="0">
                <a:solidFill>
                  <a:schemeClr val="accent3">
                    <a:lumMod val="75000"/>
                  </a:schemeClr>
                </a:solidFill>
                <a:latin typeface="+mj-lt"/>
              </a:endParaRPr>
            </a:p>
          </p:txBody>
        </p:sp>
        <p:cxnSp>
          <p:nvCxnSpPr>
            <p:cNvPr id="22" name="Straight Arrow Connector 21"/>
            <p:cNvCxnSpPr>
              <a:stCxn id="29" idx="1"/>
            </p:cNvCxnSpPr>
            <p:nvPr/>
          </p:nvCxnSpPr>
          <p:spPr>
            <a:xfrm flipH="1" flipV="1">
              <a:off x="6804891" y="3598994"/>
              <a:ext cx="379053" cy="1"/>
            </a:xfrm>
            <a:prstGeom prst="straightConnector1">
              <a:avLst/>
            </a:prstGeom>
            <a:ln w="952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3" name="Straight Arrow Connector 22"/>
            <p:cNvCxnSpPr/>
            <p:nvPr/>
          </p:nvCxnSpPr>
          <p:spPr>
            <a:xfrm flipH="1">
              <a:off x="4062356" y="3623378"/>
              <a:ext cx="339890" cy="0"/>
            </a:xfrm>
            <a:prstGeom prst="straightConnector1">
              <a:avLst/>
            </a:prstGeom>
            <a:ln w="9525" cap="flat" cmpd="sng" algn="ctr">
              <a:solidFill>
                <a:schemeClr val="accent3"/>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pic>
        <p:nvPicPr>
          <p:cNvPr id="6" name="Picture 5" descr="File:Octicons-git-branch.svg - Wikimedia Commons"/>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4510309" y="924748"/>
            <a:ext cx="618477" cy="989563"/>
          </a:xfrm>
          <a:prstGeom prst="rect">
            <a:avLst/>
          </a:prstGeom>
        </p:spPr>
      </p:pic>
      <p:pic>
        <p:nvPicPr>
          <p:cNvPr id="32" name="Picture 31" descr="Git, pull, request icon"/>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30513" y="2274628"/>
            <a:ext cx="744799" cy="993065"/>
          </a:xfrm>
          <a:prstGeom prst="rect">
            <a:avLst/>
          </a:prstGeom>
        </p:spPr>
      </p:pic>
      <p:pic>
        <p:nvPicPr>
          <p:cNvPr id="33" name="Picture 32" descr="File:Icon deployment-300x300.png - Wikimedia Common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52461" y="5220619"/>
            <a:ext cx="1040577" cy="1040577"/>
          </a:xfrm>
          <a:prstGeom prst="rect">
            <a:avLst/>
          </a:prstGeom>
        </p:spPr>
      </p:pic>
      <p:pic>
        <p:nvPicPr>
          <p:cNvPr id="34" name="Picture 33" descr="Using A Postman Collection For Intrinio Data Marketplace API"/>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20645" y="3738678"/>
            <a:ext cx="1105155" cy="1105155"/>
          </a:xfrm>
          <a:prstGeom prst="rect">
            <a:avLst/>
          </a:prstGeom>
        </p:spPr>
      </p:pic>
      <p:pic>
        <p:nvPicPr>
          <p:cNvPr id="38" name="Picture 37" descr="Premium Press Releases – Press Release Syndication"/>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92285" y="911889"/>
            <a:ext cx="2119143" cy="1989260"/>
          </a:xfrm>
          <a:prstGeom prst="rect">
            <a:avLst/>
          </a:prstGeom>
        </p:spPr>
      </p:pic>
      <p:cxnSp>
        <p:nvCxnSpPr>
          <p:cNvPr id="44" name="Curved Connector 43"/>
          <p:cNvCxnSpPr>
            <a:stCxn id="1036" idx="0"/>
            <a:endCxn id="31" idx="1"/>
          </p:cNvCxnSpPr>
          <p:nvPr/>
        </p:nvCxnSpPr>
        <p:spPr>
          <a:xfrm rot="5400000" flipH="1" flipV="1">
            <a:off x="841311" y="2809321"/>
            <a:ext cx="2362732" cy="194292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31" idx="0"/>
            <a:endCxn id="6" idx="3"/>
          </p:cNvCxnSpPr>
          <p:nvPr/>
        </p:nvCxnSpPr>
        <p:spPr>
          <a:xfrm rot="5400000" flipH="1" flipV="1">
            <a:off x="3405552" y="1322917"/>
            <a:ext cx="1008143" cy="12013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6" idx="1"/>
            <a:endCxn id="32" idx="0"/>
          </p:cNvCxnSpPr>
          <p:nvPr/>
        </p:nvCxnSpPr>
        <p:spPr>
          <a:xfrm>
            <a:off x="5128786" y="1419530"/>
            <a:ext cx="1074127" cy="8550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33" idx="0"/>
            <a:endCxn id="34" idx="1"/>
          </p:cNvCxnSpPr>
          <p:nvPr/>
        </p:nvCxnSpPr>
        <p:spPr>
          <a:xfrm rot="5400000" flipH="1" flipV="1">
            <a:off x="8382016" y="4281991"/>
            <a:ext cx="929363" cy="94789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4" idx="0"/>
            <a:endCxn id="38" idx="2"/>
          </p:cNvCxnSpPr>
          <p:nvPr/>
        </p:nvCxnSpPr>
        <p:spPr>
          <a:xfrm flipV="1">
            <a:off x="9873223" y="2901149"/>
            <a:ext cx="278634" cy="83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devops build ico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0612" y="4122791"/>
            <a:ext cx="850919" cy="9865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zure devops test ico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36037" y="5762728"/>
            <a:ext cx="638817" cy="63881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urved Connector 61"/>
          <p:cNvCxnSpPr>
            <a:stCxn id="1028" idx="2"/>
            <a:endCxn id="1030" idx="1"/>
          </p:cNvCxnSpPr>
          <p:nvPr/>
        </p:nvCxnSpPr>
        <p:spPr>
          <a:xfrm rot="16200000" flipH="1">
            <a:off x="5849668" y="5395767"/>
            <a:ext cx="972773" cy="3999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p:cNvCxnSpPr>
            <a:stCxn id="1030" idx="3"/>
            <a:endCxn id="33" idx="1"/>
          </p:cNvCxnSpPr>
          <p:nvPr/>
        </p:nvCxnSpPr>
        <p:spPr>
          <a:xfrm flipV="1">
            <a:off x="7174854" y="5740908"/>
            <a:ext cx="677607" cy="34122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2" idx="2"/>
            <a:endCxn id="1028" idx="0"/>
          </p:cNvCxnSpPr>
          <p:nvPr/>
        </p:nvCxnSpPr>
        <p:spPr>
          <a:xfrm flipH="1">
            <a:off x="6136072" y="3267693"/>
            <a:ext cx="66841" cy="85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Image result for software developer 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4555" y="4962149"/>
            <a:ext cx="1333320" cy="131964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2" descr="Image result for software developer 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44768" y="4907630"/>
            <a:ext cx="1333320" cy="131964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urved Connector 3"/>
          <p:cNvCxnSpPr>
            <a:stCxn id="34" idx="3"/>
            <a:endCxn id="42" idx="0"/>
          </p:cNvCxnSpPr>
          <p:nvPr/>
        </p:nvCxnSpPr>
        <p:spPr>
          <a:xfrm>
            <a:off x="10425800" y="4291256"/>
            <a:ext cx="785628" cy="6163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868025" y="4486515"/>
            <a:ext cx="495841" cy="369332"/>
          </a:xfrm>
          <a:prstGeom prst="rect">
            <a:avLst/>
          </a:prstGeom>
          <a:noFill/>
        </p:spPr>
        <p:txBody>
          <a:bodyPr wrap="none" rtlCol="0">
            <a:spAutoFit/>
          </a:bodyPr>
          <a:lstStyle/>
          <a:p>
            <a:r>
              <a:rPr lang="en-US" dirty="0" smtClean="0"/>
              <a:t>Fail</a:t>
            </a:r>
            <a:endParaRPr lang="en-US" dirty="0"/>
          </a:p>
        </p:txBody>
      </p:sp>
    </p:spTree>
    <p:extLst>
      <p:ext uri="{BB962C8B-B14F-4D97-AF65-F5344CB8AC3E}">
        <p14:creationId xmlns:p14="http://schemas.microsoft.com/office/powerpoint/2010/main" val="22565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09546" y="3437682"/>
            <a:ext cx="6096000" cy="2400657"/>
          </a:xfrm>
          <a:prstGeom prst="rect">
            <a:avLst/>
          </a:prstGeom>
        </p:spPr>
        <p:txBody>
          <a:bodyPr>
            <a:spAutoFit/>
          </a:bodyPr>
          <a:lstStyle/>
          <a:p>
            <a:r>
              <a:rPr lang="en-US" sz="2400" b="1" dirty="0"/>
              <a:t>More about tests / </a:t>
            </a:r>
            <a:r>
              <a:rPr lang="en-US" sz="2400" b="1" dirty="0" err="1"/>
              <a:t>microservices</a:t>
            </a:r>
            <a:r>
              <a:rPr lang="en-US" sz="2400" b="1" dirty="0"/>
              <a:t> / stuff </a:t>
            </a:r>
            <a:r>
              <a:rPr lang="en-US" dirty="0" smtClean="0">
                <a:solidFill>
                  <a:schemeClr val="bg2"/>
                </a:solidFill>
                <a:hlinkClick r:id="rId3"/>
              </a:rPr>
              <a:t/>
            </a:r>
            <a:br>
              <a:rPr lang="en-US" dirty="0" smtClean="0">
                <a:solidFill>
                  <a:schemeClr val="bg2"/>
                </a:solidFill>
                <a:hlinkClick r:id="rId3"/>
              </a:rPr>
            </a:br>
            <a:r>
              <a:rPr lang="en-US" dirty="0" smtClean="0">
                <a:solidFill>
                  <a:schemeClr val="bg2"/>
                </a:solidFill>
                <a:hlinkClick r:id="rId3"/>
              </a:rPr>
              <a:t>https</a:t>
            </a:r>
            <a:r>
              <a:rPr lang="en-US" dirty="0">
                <a:solidFill>
                  <a:schemeClr val="bg2"/>
                </a:solidFill>
                <a:hlinkClick r:id="rId3"/>
              </a:rPr>
              <a:t>://</a:t>
            </a:r>
            <a:r>
              <a:rPr lang="en-US" dirty="0" smtClean="0">
                <a:solidFill>
                  <a:schemeClr val="bg2"/>
                </a:solidFill>
                <a:hlinkClick r:id="rId3"/>
              </a:rPr>
              <a:t>martinfowler.com/articles/microservice-testing</a:t>
            </a:r>
            <a:endParaRPr lang="en-US" dirty="0" smtClean="0">
              <a:solidFill>
                <a:schemeClr val="bg2"/>
              </a:solidFill>
            </a:endParaRPr>
          </a:p>
          <a:p>
            <a:r>
              <a:rPr lang="en-US" dirty="0">
                <a:solidFill>
                  <a:schemeClr val="bg2"/>
                </a:solidFill>
                <a:hlinkClick r:id="rId4"/>
              </a:rPr>
              <a:t>https://</a:t>
            </a:r>
            <a:r>
              <a:rPr lang="en-US" dirty="0" smtClean="0">
                <a:solidFill>
                  <a:schemeClr val="bg2"/>
                </a:solidFill>
                <a:hlinkClick r:id="rId4"/>
              </a:rPr>
              <a:t>www.hindsightsoftware.com/blog/tdd-vs-bdd</a:t>
            </a:r>
            <a:endParaRPr lang="en-US" dirty="0" smtClean="0">
              <a:solidFill>
                <a:schemeClr val="bg2"/>
              </a:solidFill>
            </a:endParaRPr>
          </a:p>
          <a:p>
            <a:r>
              <a:rPr lang="en-US" dirty="0">
                <a:hlinkClick r:id="rId5"/>
              </a:rPr>
              <a:t>http://12factor.net</a:t>
            </a:r>
            <a:r>
              <a:rPr lang="en-US" dirty="0" smtClean="0">
                <a:hlinkClick r:id="rId5"/>
              </a:rPr>
              <a:t>/</a:t>
            </a:r>
            <a:endParaRPr lang="en-US" dirty="0" smtClean="0"/>
          </a:p>
          <a:p>
            <a:r>
              <a:rPr lang="en-US" dirty="0">
                <a:hlinkClick r:id="rId6"/>
              </a:rPr>
              <a:t>http://www.appcontinuum.io</a:t>
            </a:r>
            <a:r>
              <a:rPr lang="en-US" dirty="0" smtClean="0">
                <a:hlinkClick r:id="rId6"/>
              </a:rPr>
              <a:t>/</a:t>
            </a:r>
            <a:endParaRPr lang="en-US" dirty="0" smtClean="0"/>
          </a:p>
          <a:p>
            <a:r>
              <a:rPr lang="en-US" dirty="0">
                <a:solidFill>
                  <a:schemeClr val="bg2"/>
                </a:solidFill>
                <a:hlinkClick r:id="rId7"/>
              </a:rPr>
              <a:t>https://xbehave.github.io</a:t>
            </a:r>
            <a:r>
              <a:rPr lang="en-US" dirty="0" smtClean="0">
                <a:solidFill>
                  <a:schemeClr val="bg2"/>
                </a:solidFill>
                <a:hlinkClick r:id="rId7"/>
              </a:rPr>
              <a:t>/</a:t>
            </a:r>
            <a:r>
              <a:rPr lang="en-US" dirty="0" smtClean="0">
                <a:solidFill>
                  <a:schemeClr val="bg2"/>
                </a:solidFill>
              </a:rPr>
              <a:t> </a:t>
            </a:r>
          </a:p>
          <a:p>
            <a:r>
              <a:rPr lang="en-US" dirty="0">
                <a:solidFill>
                  <a:schemeClr val="bg2"/>
                </a:solidFill>
                <a:hlinkClick r:id="rId8"/>
              </a:rPr>
              <a:t>https://</a:t>
            </a:r>
            <a:r>
              <a:rPr lang="en-US" dirty="0" smtClean="0">
                <a:solidFill>
                  <a:schemeClr val="bg2"/>
                </a:solidFill>
                <a:hlinkClick r:id="rId8"/>
              </a:rPr>
              <a:t>github.com/jkcpavan/TDDPython</a:t>
            </a:r>
            <a:endParaRPr lang="en-US" dirty="0" smtClean="0">
              <a:solidFill>
                <a:schemeClr val="bg2"/>
              </a:solidFill>
            </a:endParaRPr>
          </a:p>
          <a:p>
            <a:r>
              <a:rPr lang="en-US" dirty="0">
                <a:solidFill>
                  <a:schemeClr val="bg2"/>
                </a:solidFill>
                <a:hlinkClick r:id="rId9"/>
              </a:rPr>
              <a:t>https://</a:t>
            </a:r>
            <a:r>
              <a:rPr lang="en-US" dirty="0" smtClean="0">
                <a:solidFill>
                  <a:schemeClr val="bg2"/>
                </a:solidFill>
                <a:hlinkClick r:id="rId9"/>
              </a:rPr>
              <a:t>github.com/jkcpavan/dotnetcoreTDD</a:t>
            </a:r>
            <a:r>
              <a:rPr lang="en-US" dirty="0" smtClean="0">
                <a:solidFill>
                  <a:schemeClr val="bg2"/>
                </a:solidFill>
              </a:rPr>
              <a:t> </a:t>
            </a:r>
          </a:p>
        </p:txBody>
      </p:sp>
      <p:sp>
        <p:nvSpPr>
          <p:cNvPr id="6" name="Rectangle 5"/>
          <p:cNvSpPr/>
          <p:nvPr/>
        </p:nvSpPr>
        <p:spPr>
          <a:xfrm>
            <a:off x="5085329" y="1876924"/>
            <a:ext cx="2144433" cy="830997"/>
          </a:xfrm>
          <a:prstGeom prst="rect">
            <a:avLst/>
          </a:prstGeom>
        </p:spPr>
        <p:txBody>
          <a:bodyPr wrap="none">
            <a:spAutoFit/>
          </a:bodyPr>
          <a:lstStyle/>
          <a:p>
            <a:pPr lvl="0"/>
            <a:r>
              <a:rPr lang="en-US" sz="4800" dirty="0" smtClean="0">
                <a:solidFill>
                  <a:schemeClr val="accent1">
                    <a:lumMod val="50000"/>
                  </a:schemeClr>
                </a:solidFill>
              </a:rPr>
              <a:t>Q &amp; A ?</a:t>
            </a:r>
            <a:endParaRPr lang="en-US" sz="4800" dirty="0">
              <a:solidFill>
                <a:schemeClr val="accent1">
                  <a:lumMod val="50000"/>
                </a:schemeClr>
              </a:solidFill>
            </a:endParaRPr>
          </a:p>
        </p:txBody>
      </p:sp>
    </p:spTree>
    <p:extLst>
      <p:ext uri="{BB962C8B-B14F-4D97-AF65-F5344CB8AC3E}">
        <p14:creationId xmlns:p14="http://schemas.microsoft.com/office/powerpoint/2010/main" val="1670883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2690336"/>
            <a:ext cx="6096000" cy="646331"/>
          </a:xfrm>
          <a:prstGeom prst="rect">
            <a:avLst/>
          </a:prstGeom>
        </p:spPr>
        <p:txBody>
          <a:bodyPr>
            <a:spAutoFit/>
          </a:bodyPr>
          <a:lstStyle/>
          <a:p>
            <a:pPr algn="ctr"/>
            <a:r>
              <a:rPr lang="en-US" dirty="0" smtClean="0">
                <a:solidFill>
                  <a:schemeClr val="bg2"/>
                </a:solidFill>
                <a:hlinkClick r:id="rId2"/>
              </a:rPr>
              <a:t>2018.Yadlapalli@gmail.com</a:t>
            </a:r>
            <a:endParaRPr lang="en-US" dirty="0">
              <a:solidFill>
                <a:schemeClr val="bg2"/>
              </a:solidFill>
            </a:endParaRPr>
          </a:p>
          <a:p>
            <a:pPr algn="ctr"/>
            <a:r>
              <a:rPr lang="en-US" dirty="0">
                <a:solidFill>
                  <a:schemeClr val="bg2"/>
                </a:solidFill>
                <a:hlinkClick r:id="rId3"/>
              </a:rPr>
              <a:t>https://www.linkedin.com/in/pavankumar-yadlapalli-4035b369</a:t>
            </a:r>
            <a:r>
              <a:rPr lang="en-US" dirty="0" smtClean="0">
                <a:solidFill>
                  <a:schemeClr val="bg2"/>
                </a:solidFill>
                <a:hlinkClick r:id="rId3"/>
              </a:rPr>
              <a:t>/</a:t>
            </a:r>
            <a:endParaRPr lang="en-US" dirty="0">
              <a:solidFill>
                <a:schemeClr val="bg2"/>
              </a:solidFill>
            </a:endParaRPr>
          </a:p>
        </p:txBody>
      </p:sp>
      <p:sp>
        <p:nvSpPr>
          <p:cNvPr id="6" name="Rectangle 5"/>
          <p:cNvSpPr/>
          <p:nvPr/>
        </p:nvSpPr>
        <p:spPr>
          <a:xfrm>
            <a:off x="4567908" y="1859339"/>
            <a:ext cx="2742482" cy="830997"/>
          </a:xfrm>
          <a:prstGeom prst="rect">
            <a:avLst/>
          </a:prstGeom>
        </p:spPr>
        <p:txBody>
          <a:bodyPr wrap="none">
            <a:spAutoFit/>
          </a:bodyPr>
          <a:lstStyle/>
          <a:p>
            <a:pPr lvl="0"/>
            <a:r>
              <a:rPr lang="en-US" sz="4800" dirty="0" smtClean="0">
                <a:solidFill>
                  <a:schemeClr val="accent1">
                    <a:lumMod val="50000"/>
                  </a:schemeClr>
                </a:solidFill>
              </a:rPr>
              <a:t>Thank You</a:t>
            </a:r>
            <a:endParaRPr lang="en-US" sz="4800" dirty="0">
              <a:solidFill>
                <a:schemeClr val="accent1">
                  <a:lumMod val="50000"/>
                </a:schemeClr>
              </a:solidFill>
            </a:endParaRPr>
          </a:p>
        </p:txBody>
      </p:sp>
    </p:spTree>
    <p:extLst>
      <p:ext uri="{BB962C8B-B14F-4D97-AF65-F5344CB8AC3E}">
        <p14:creationId xmlns:p14="http://schemas.microsoft.com/office/powerpoint/2010/main" val="2624187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err="1" smtClean="0">
                <a:solidFill>
                  <a:schemeClr val="tx2">
                    <a:lumMod val="90000"/>
                    <a:lumOff val="10000"/>
                  </a:schemeClr>
                </a:solidFill>
              </a:rPr>
              <a:t>knock,knock</a:t>
            </a:r>
            <a:r>
              <a:rPr lang="en-US" dirty="0" smtClean="0">
                <a:solidFill>
                  <a:schemeClr val="tx2">
                    <a:lumMod val="90000"/>
                    <a:lumOff val="10000"/>
                  </a:schemeClr>
                </a:solidFill>
              </a:rPr>
              <a:t> .. </a:t>
            </a:r>
            <a:r>
              <a:rPr lang="en-US" dirty="0" smtClean="0">
                <a:solidFill>
                  <a:schemeClr val="tx2">
                    <a:lumMod val="90000"/>
                    <a:lumOff val="10000"/>
                  </a:schemeClr>
                </a:solidFill>
                <a:sym typeface="Wingdings" panose="05000000000000000000" pitchFamily="2" charset="2"/>
              </a:rPr>
              <a:t></a:t>
            </a:r>
            <a:endParaRPr lang="en-US" dirty="0">
              <a:solidFill>
                <a:schemeClr val="tx2">
                  <a:lumMod val="90000"/>
                  <a:lumOff val="10000"/>
                </a:schemeClr>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81334531"/>
              </p:ext>
            </p:extLst>
          </p:nvPr>
        </p:nvGraphicFramePr>
        <p:xfrm>
          <a:off x="581192" y="2303584"/>
          <a:ext cx="8964490" cy="3239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err="1" smtClean="0">
                <a:solidFill>
                  <a:schemeClr val="tx2">
                    <a:lumMod val="90000"/>
                    <a:lumOff val="10000"/>
                  </a:schemeClr>
                </a:solidFill>
              </a:rPr>
              <a:t>Theam</a:t>
            </a:r>
            <a:endParaRPr lang="en-US" dirty="0">
              <a:solidFill>
                <a:schemeClr val="tx2">
                  <a:lumMod val="90000"/>
                  <a:lumOff val="10000"/>
                </a:schemeClr>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59097197"/>
              </p:ext>
            </p:extLst>
          </p:nvPr>
        </p:nvGraphicFramePr>
        <p:xfrm>
          <a:off x="1319579" y="2233980"/>
          <a:ext cx="5925283" cy="3727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9695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594625" y="756110"/>
            <a:ext cx="2740558" cy="830997"/>
          </a:xfrm>
          <a:prstGeom prst="rect">
            <a:avLst/>
          </a:prstGeom>
        </p:spPr>
        <p:txBody>
          <a:bodyPr wrap="none">
            <a:spAutoFit/>
          </a:bodyPr>
          <a:lstStyle/>
          <a:p>
            <a:pPr lvl="0"/>
            <a:r>
              <a:rPr lang="en-US" sz="4800" dirty="0" smtClean="0">
                <a:solidFill>
                  <a:schemeClr val="accent1">
                    <a:lumMod val="50000"/>
                  </a:schemeClr>
                </a:solidFill>
              </a:rPr>
              <a:t>µ Services</a:t>
            </a:r>
            <a:endParaRPr lang="en-US" sz="4800" dirty="0">
              <a:solidFill>
                <a:schemeClr val="accent1">
                  <a:lumMod val="50000"/>
                </a:schemeClr>
              </a:solidFill>
            </a:endParaRPr>
          </a:p>
        </p:txBody>
      </p:sp>
      <p:sp>
        <p:nvSpPr>
          <p:cNvPr id="7" name="TextBox 6"/>
          <p:cNvSpPr txBox="1"/>
          <p:nvPr/>
        </p:nvSpPr>
        <p:spPr>
          <a:xfrm>
            <a:off x="931985" y="2523392"/>
            <a:ext cx="9135207"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Why? </a:t>
            </a:r>
            <a:r>
              <a:rPr lang="en-US" dirty="0"/>
              <a:t>smaller, more </a:t>
            </a:r>
            <a:r>
              <a:rPr lang="en-US" dirty="0" err="1"/>
              <a:t>focussed</a:t>
            </a:r>
            <a:r>
              <a:rPr lang="en-US" dirty="0"/>
              <a:t> "micro" services. </a:t>
            </a:r>
          </a:p>
          <a:p>
            <a:pPr marL="285750" indent="-285750">
              <a:buFont typeface="Arial" panose="020B0604020202020204" pitchFamily="34" charset="0"/>
              <a:buChar char="•"/>
            </a:pPr>
            <a:r>
              <a:rPr lang="en-US" dirty="0" smtClean="0"/>
              <a:t>Micro</a:t>
            </a:r>
          </a:p>
          <a:p>
            <a:pPr marL="285750" indent="-285750">
              <a:buFont typeface="Arial" panose="020B0604020202020204" pitchFamily="34" charset="0"/>
              <a:buChar char="•"/>
            </a:pPr>
            <a:r>
              <a:rPr lang="en-US" dirty="0" smtClean="0"/>
              <a:t>Independent</a:t>
            </a:r>
          </a:p>
          <a:p>
            <a:pPr marL="285750" indent="-285750">
              <a:buFont typeface="Arial" panose="020B0604020202020204" pitchFamily="34" charset="0"/>
              <a:buChar char="•"/>
            </a:pPr>
            <a:r>
              <a:rPr lang="en-US" dirty="0" smtClean="0"/>
              <a:t>Cooperating</a:t>
            </a:r>
          </a:p>
          <a:p>
            <a:pPr marL="285750" indent="-285750">
              <a:buFont typeface="Arial" panose="020B0604020202020204" pitchFamily="34" charset="0"/>
              <a:buChar char="•"/>
            </a:pPr>
            <a:r>
              <a:rPr lang="en-US" dirty="0"/>
              <a:t>12- Factors (</a:t>
            </a:r>
            <a:r>
              <a:rPr lang="en-US" dirty="0">
                <a:hlinkClick r:id="rId3"/>
              </a:rPr>
              <a:t>http://12factor.net</a:t>
            </a:r>
            <a:r>
              <a:rPr lang="en-US" dirty="0" smtClean="0">
                <a:hlinkClick r:id="rId3"/>
              </a:rPr>
              <a:t>/</a:t>
            </a:r>
            <a:r>
              <a:rPr lang="en-US" dirty="0" smtClean="0"/>
              <a:t>) </a:t>
            </a:r>
          </a:p>
          <a:p>
            <a:pPr marL="285750" indent="-285750">
              <a:buFont typeface="Arial" panose="020B0604020202020204" pitchFamily="34" charset="0"/>
              <a:buChar char="•"/>
            </a:pPr>
            <a:r>
              <a:rPr lang="en-US" dirty="0" smtClean="0"/>
              <a:t>Start with Monolith , Separate them based </a:t>
            </a:r>
            <a:r>
              <a:rPr lang="en-US" dirty="0"/>
              <a:t>on demand (</a:t>
            </a:r>
            <a:r>
              <a:rPr lang="en-US" dirty="0">
                <a:hlinkClick r:id="rId4"/>
              </a:rPr>
              <a:t>http://www.appcontinuum.io</a:t>
            </a:r>
            <a:r>
              <a:rPr lang="en-US" dirty="0" smtClean="0">
                <a:hlinkClick r:id="rId4"/>
              </a:rPr>
              <a:t>/</a:t>
            </a:r>
            <a:r>
              <a:rPr lang="en-US" dirty="0" smtClean="0"/>
              <a:t>) </a:t>
            </a:r>
            <a:endParaRPr lang="en-US" dirty="0"/>
          </a:p>
        </p:txBody>
      </p:sp>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594625" y="756110"/>
            <a:ext cx="6672724" cy="830997"/>
          </a:xfrm>
          <a:prstGeom prst="rect">
            <a:avLst/>
          </a:prstGeom>
        </p:spPr>
        <p:txBody>
          <a:bodyPr wrap="none">
            <a:spAutoFit/>
          </a:bodyPr>
          <a:lstStyle/>
          <a:p>
            <a:pPr lvl="0"/>
            <a:r>
              <a:rPr lang="en-US" sz="4800" dirty="0" smtClean="0">
                <a:solidFill>
                  <a:schemeClr val="accent1">
                    <a:lumMod val="50000"/>
                  </a:schemeClr>
                </a:solidFill>
              </a:rPr>
              <a:t>Testing &amp; Test Automation</a:t>
            </a:r>
            <a:endParaRPr lang="en-US" sz="4800" dirty="0">
              <a:solidFill>
                <a:schemeClr val="accent1">
                  <a:lumMod val="50000"/>
                </a:schemeClr>
              </a:solidFill>
            </a:endParaRPr>
          </a:p>
        </p:txBody>
      </p:sp>
      <p:sp>
        <p:nvSpPr>
          <p:cNvPr id="7" name="TextBox 6"/>
          <p:cNvSpPr txBox="1"/>
          <p:nvPr/>
        </p:nvSpPr>
        <p:spPr>
          <a:xfrm>
            <a:off x="931985" y="2523392"/>
            <a:ext cx="9135207" cy="3139321"/>
          </a:xfrm>
          <a:prstGeom prst="rect">
            <a:avLst/>
          </a:prstGeom>
          <a:noFill/>
        </p:spPr>
        <p:txBody>
          <a:bodyPr wrap="square" rtlCol="0">
            <a:spAutoFit/>
          </a:bodyPr>
          <a:lstStyle/>
          <a:p>
            <a:r>
              <a:rPr lang="en-US" b="1" dirty="0" smtClean="0"/>
              <a:t>Why Testing</a:t>
            </a:r>
          </a:p>
          <a:p>
            <a:pPr marL="285750" indent="-285750">
              <a:buFont typeface="Arial" panose="020B0604020202020204" pitchFamily="34" charset="0"/>
              <a:buChar char="•"/>
            </a:pPr>
            <a:r>
              <a:rPr lang="en-US" dirty="0" smtClean="0"/>
              <a:t>Production-ready </a:t>
            </a:r>
            <a:r>
              <a:rPr lang="en-US" dirty="0"/>
              <a:t>software requires testing before it goes into </a:t>
            </a:r>
            <a:r>
              <a:rPr lang="en-US" dirty="0" smtClean="0"/>
              <a:t>production</a:t>
            </a:r>
          </a:p>
          <a:p>
            <a:pPr marL="285750" indent="-285750">
              <a:buFont typeface="Arial" panose="020B0604020202020204" pitchFamily="34" charset="0"/>
              <a:buChar char="•"/>
            </a:pPr>
            <a:r>
              <a:rPr lang="en-US" dirty="0"/>
              <a:t>whether the developed </a:t>
            </a:r>
            <a:r>
              <a:rPr lang="en-US" b="1" dirty="0"/>
              <a:t>software</a:t>
            </a:r>
            <a:r>
              <a:rPr lang="en-US" dirty="0"/>
              <a:t> met the specified requirements or not and to identify the defects to ensure that the product is defect free</a:t>
            </a:r>
            <a:endParaRPr lang="en-US" dirty="0" smtClean="0"/>
          </a:p>
          <a:p>
            <a:endParaRPr lang="en-US" dirty="0" smtClean="0"/>
          </a:p>
          <a:p>
            <a:r>
              <a:rPr lang="en-US" b="1" dirty="0" smtClean="0"/>
              <a:t>Why Test Automation</a:t>
            </a:r>
          </a:p>
          <a:p>
            <a:pPr marL="285750" indent="-285750">
              <a:buFont typeface="Arial" panose="020B0604020202020204" pitchFamily="34" charset="0"/>
              <a:buChar char="•"/>
            </a:pPr>
            <a:r>
              <a:rPr lang="en-US" dirty="0"/>
              <a:t>Continuous </a:t>
            </a:r>
            <a:r>
              <a:rPr lang="en-US" dirty="0" smtClean="0"/>
              <a:t>delivery</a:t>
            </a:r>
            <a:endParaRPr lang="en-US" dirty="0"/>
          </a:p>
          <a:p>
            <a:pPr marL="285750" indent="-285750">
              <a:buFont typeface="Arial" panose="020B0604020202020204" pitchFamily="34" charset="0"/>
              <a:buChar char="•"/>
            </a:pPr>
            <a:r>
              <a:rPr lang="en-US" dirty="0"/>
              <a:t>Building, testing and deploying an ever-increasing amount of software manually soon becomes </a:t>
            </a:r>
            <a:r>
              <a:rPr lang="en-US" dirty="0" smtClean="0"/>
              <a:t>impossible</a:t>
            </a:r>
          </a:p>
          <a:p>
            <a:pPr marL="285750" indent="-285750">
              <a:buFont typeface="Arial" panose="020B0604020202020204" pitchFamily="34" charset="0"/>
              <a:buChar char="•"/>
            </a:pPr>
            <a:r>
              <a:rPr lang="en-US" dirty="0" smtClean="0"/>
              <a:t>It's </a:t>
            </a:r>
            <a:r>
              <a:rPr lang="en-US" dirty="0"/>
              <a:t>obvious that testing all changes manually is time-consuming, repetitive and tedious. Repetitive is boring, boring leads to </a:t>
            </a:r>
            <a:r>
              <a:rPr lang="en-US" dirty="0" smtClean="0"/>
              <a:t>mistakes</a:t>
            </a:r>
          </a:p>
        </p:txBody>
      </p:sp>
    </p:spTree>
    <p:extLst>
      <p:ext uri="{BB962C8B-B14F-4D97-AF65-F5344CB8AC3E}">
        <p14:creationId xmlns:p14="http://schemas.microsoft.com/office/powerpoint/2010/main" val="1979453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594625" y="756110"/>
            <a:ext cx="1438920" cy="830997"/>
          </a:xfrm>
          <a:prstGeom prst="rect">
            <a:avLst/>
          </a:prstGeom>
        </p:spPr>
        <p:txBody>
          <a:bodyPr wrap="none">
            <a:spAutoFit/>
          </a:bodyPr>
          <a:lstStyle/>
          <a:p>
            <a:pPr lvl="0"/>
            <a:r>
              <a:rPr lang="en-US" sz="4800" dirty="0" smtClean="0">
                <a:solidFill>
                  <a:schemeClr val="accent1">
                    <a:lumMod val="50000"/>
                  </a:schemeClr>
                </a:solidFill>
              </a:rPr>
              <a:t>Tests</a:t>
            </a:r>
            <a:endParaRPr lang="en-US" sz="4800" dirty="0">
              <a:solidFill>
                <a:schemeClr val="accent1">
                  <a:lumMod val="50000"/>
                </a:schemeClr>
              </a:solidFill>
            </a:endParaRPr>
          </a:p>
        </p:txBody>
      </p:sp>
      <p:sp>
        <p:nvSpPr>
          <p:cNvPr id="7" name="TextBox 6"/>
          <p:cNvSpPr txBox="1"/>
          <p:nvPr/>
        </p:nvSpPr>
        <p:spPr>
          <a:xfrm>
            <a:off x="931985" y="2523392"/>
            <a:ext cx="9135207" cy="3139321"/>
          </a:xfrm>
          <a:prstGeom prst="rect">
            <a:avLst/>
          </a:prstGeom>
          <a:noFill/>
        </p:spPr>
        <p:txBody>
          <a:bodyPr wrap="square" rtlCol="0">
            <a:spAutoFit/>
          </a:bodyPr>
          <a:lstStyle/>
          <a:p>
            <a:r>
              <a:rPr lang="en-US" dirty="0"/>
              <a:t>Present in </a:t>
            </a:r>
            <a:r>
              <a:rPr lang="en-US" dirty="0" smtClean="0"/>
              <a:t>our Services, we have tried coverage gates at 50%</a:t>
            </a:r>
          </a:p>
          <a:p>
            <a:r>
              <a:rPr lang="en-US" dirty="0" smtClean="0"/>
              <a:t>Sometimes </a:t>
            </a:r>
            <a:r>
              <a:rPr lang="en-US" dirty="0"/>
              <a:t>convoluted. </a:t>
            </a:r>
          </a:p>
          <a:p>
            <a:r>
              <a:rPr lang="en-US" dirty="0" smtClean="0"/>
              <a:t>Didn’t </a:t>
            </a:r>
            <a:r>
              <a:rPr lang="en-US" dirty="0"/>
              <a:t>ensure that the service will even get up</a:t>
            </a:r>
            <a:r>
              <a:rPr lang="en-US" dirty="0" smtClean="0"/>
              <a:t>.</a:t>
            </a:r>
          </a:p>
          <a:p>
            <a:endParaRPr lang="en-US" dirty="0"/>
          </a:p>
          <a:p>
            <a:r>
              <a:rPr lang="en-US" b="1" dirty="0" smtClean="0"/>
              <a:t>So, </a:t>
            </a:r>
            <a:r>
              <a:rPr lang="en-US" b="1" dirty="0" err="1" smtClean="0"/>
              <a:t>Whats</a:t>
            </a:r>
            <a:r>
              <a:rPr lang="en-US" b="1" dirty="0" smtClean="0"/>
              <a:t> the correct way?</a:t>
            </a:r>
          </a:p>
          <a:p>
            <a:endParaRPr lang="en-US" dirty="0"/>
          </a:p>
          <a:p>
            <a:r>
              <a:rPr lang="en-US" dirty="0"/>
              <a:t>● Run the whole app’s process.</a:t>
            </a:r>
          </a:p>
          <a:p>
            <a:r>
              <a:rPr lang="en-US" dirty="0"/>
              <a:t>● App “doesn’t know” it’s not in production.</a:t>
            </a:r>
          </a:p>
          <a:p>
            <a:r>
              <a:rPr lang="en-US" dirty="0"/>
              <a:t>● Run locally, before a commit.</a:t>
            </a:r>
          </a:p>
          <a:p>
            <a:r>
              <a:rPr lang="en-US" dirty="0"/>
              <a:t>● High confidence that the app will get up.</a:t>
            </a:r>
          </a:p>
          <a:p>
            <a:r>
              <a:rPr lang="en-US" dirty="0"/>
              <a:t>● ...require external services and data bases...</a:t>
            </a:r>
            <a:endParaRPr lang="en-US" dirty="0" smtClean="0"/>
          </a:p>
        </p:txBody>
      </p:sp>
      <p:pic>
        <p:nvPicPr>
          <p:cNvPr id="2" name="Picture 1"/>
          <p:cNvPicPr>
            <a:picLocks noChangeAspect="1"/>
          </p:cNvPicPr>
          <p:nvPr/>
        </p:nvPicPr>
        <p:blipFill>
          <a:blip r:embed="rId3"/>
          <a:stretch>
            <a:fillRect/>
          </a:stretch>
        </p:blipFill>
        <p:spPr>
          <a:xfrm>
            <a:off x="7302378" y="1882286"/>
            <a:ext cx="3952875" cy="2952750"/>
          </a:xfrm>
          <a:prstGeom prst="rect">
            <a:avLst/>
          </a:prstGeom>
        </p:spPr>
      </p:pic>
      <p:sp>
        <p:nvSpPr>
          <p:cNvPr id="3" name="Rectangle 2"/>
          <p:cNvSpPr/>
          <p:nvPr/>
        </p:nvSpPr>
        <p:spPr>
          <a:xfrm>
            <a:off x="6758354" y="4696536"/>
            <a:ext cx="5164016" cy="276999"/>
          </a:xfrm>
          <a:prstGeom prst="rect">
            <a:avLst/>
          </a:prstGeom>
        </p:spPr>
        <p:txBody>
          <a:bodyPr wrap="square">
            <a:spAutoFit/>
          </a:bodyPr>
          <a:lstStyle/>
          <a:p>
            <a:r>
              <a:rPr lang="en-US" sz="1200" dirty="0">
                <a:hlinkClick r:id="rId4"/>
              </a:rPr>
              <a:t>https://martinfowler.com/articles/microservice-testing/#</a:t>
            </a:r>
            <a:r>
              <a:rPr lang="en-US" sz="1200" dirty="0" smtClean="0">
                <a:hlinkClick r:id="rId4"/>
              </a:rPr>
              <a:t>conclusion-test-pyramid</a:t>
            </a:r>
            <a:r>
              <a:rPr lang="en-US" sz="1200" dirty="0" smtClean="0"/>
              <a:t> </a:t>
            </a:r>
          </a:p>
        </p:txBody>
      </p:sp>
    </p:spTree>
    <p:extLst>
      <p:ext uri="{BB962C8B-B14F-4D97-AF65-F5344CB8AC3E}">
        <p14:creationId xmlns:p14="http://schemas.microsoft.com/office/powerpoint/2010/main" val="3732665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594625" y="756110"/>
            <a:ext cx="9063507" cy="830997"/>
          </a:xfrm>
          <a:prstGeom prst="rect">
            <a:avLst/>
          </a:prstGeom>
        </p:spPr>
        <p:txBody>
          <a:bodyPr wrap="none">
            <a:spAutoFit/>
          </a:bodyPr>
          <a:lstStyle/>
          <a:p>
            <a:pPr lvl="0"/>
            <a:r>
              <a:rPr lang="en-US" sz="4800" dirty="0" smtClean="0">
                <a:solidFill>
                  <a:schemeClr val="accent1">
                    <a:lumMod val="50000"/>
                  </a:schemeClr>
                </a:solidFill>
              </a:rPr>
              <a:t>TDD (Just what we need) but how?</a:t>
            </a:r>
            <a:endParaRPr lang="en-US" sz="4800" dirty="0">
              <a:solidFill>
                <a:schemeClr val="accent1">
                  <a:lumMod val="50000"/>
                </a:schemeClr>
              </a:solidFill>
            </a:endParaRPr>
          </a:p>
        </p:txBody>
      </p:sp>
      <p:grpSp>
        <p:nvGrpSpPr>
          <p:cNvPr id="1038" name="Group 1037"/>
          <p:cNvGrpSpPr/>
          <p:nvPr/>
        </p:nvGrpSpPr>
        <p:grpSpPr>
          <a:xfrm>
            <a:off x="3443656" y="1946665"/>
            <a:ext cx="4865076" cy="3753858"/>
            <a:chOff x="3153510" y="1674103"/>
            <a:chExt cx="4865076" cy="3753858"/>
          </a:xfrm>
        </p:grpSpPr>
        <p:graphicFrame>
          <p:nvGraphicFramePr>
            <p:cNvPr id="4" name="Diagram 3"/>
            <p:cNvGraphicFramePr/>
            <p:nvPr>
              <p:extLst>
                <p:ext uri="{D42A27DB-BD31-4B8C-83A1-F6EECF244321}">
                  <p14:modId xmlns:p14="http://schemas.microsoft.com/office/powerpoint/2010/main" val="1112505029"/>
                </p:ext>
              </p:extLst>
            </p:nvPr>
          </p:nvGraphicFramePr>
          <p:xfrm>
            <a:off x="3153510" y="2523393"/>
            <a:ext cx="4865076" cy="215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5126378" y="1674103"/>
              <a:ext cx="970393" cy="499513"/>
              <a:chOff x="2048296" y="820"/>
              <a:chExt cx="768482" cy="499513"/>
            </a:xfrm>
          </p:grpSpPr>
          <p:sp>
            <p:nvSpPr>
              <p:cNvPr id="13" name="Rounded Rectangle 12"/>
              <p:cNvSpPr/>
              <p:nvPr/>
            </p:nvSpPr>
            <p:spPr>
              <a:xfrm>
                <a:off x="2048296" y="820"/>
                <a:ext cx="768482" cy="499513"/>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ounded Rectangle 4"/>
              <p:cNvSpPr txBox="1"/>
              <p:nvPr/>
            </p:nvSpPr>
            <p:spPr>
              <a:xfrm>
                <a:off x="2072680" y="25204"/>
                <a:ext cx="719714" cy="4507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dirty="0" smtClean="0"/>
                  <a:t>Functional Test</a:t>
                </a:r>
                <a:endParaRPr lang="en-US" sz="1300" kern="1200" dirty="0"/>
              </a:p>
            </p:txBody>
          </p:sp>
        </p:grpSp>
        <p:grpSp>
          <p:nvGrpSpPr>
            <p:cNvPr id="15" name="Group 14"/>
            <p:cNvGrpSpPr/>
            <p:nvPr/>
          </p:nvGrpSpPr>
          <p:grpSpPr>
            <a:xfrm>
              <a:off x="7159560" y="3349238"/>
              <a:ext cx="768482" cy="499513"/>
              <a:chOff x="2048296" y="820"/>
              <a:chExt cx="768482" cy="499513"/>
            </a:xfrm>
          </p:grpSpPr>
          <p:sp>
            <p:nvSpPr>
              <p:cNvPr id="16" name="Rounded Rectangle 15"/>
              <p:cNvSpPr/>
              <p:nvPr/>
            </p:nvSpPr>
            <p:spPr>
              <a:xfrm>
                <a:off x="2048296" y="820"/>
                <a:ext cx="768482" cy="499513"/>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Rounded Rectangle 4"/>
              <p:cNvSpPr txBox="1"/>
              <p:nvPr/>
            </p:nvSpPr>
            <p:spPr>
              <a:xfrm>
                <a:off x="2072680" y="25204"/>
                <a:ext cx="719714" cy="4507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dirty="0" smtClean="0"/>
                  <a:t>Fail</a:t>
                </a:r>
                <a:endParaRPr lang="en-US" sz="1300" kern="1200" dirty="0"/>
              </a:p>
            </p:txBody>
          </p:sp>
        </p:grpSp>
        <p:grpSp>
          <p:nvGrpSpPr>
            <p:cNvPr id="18" name="Group 17"/>
            <p:cNvGrpSpPr/>
            <p:nvPr/>
          </p:nvGrpSpPr>
          <p:grpSpPr>
            <a:xfrm>
              <a:off x="5227333" y="4928448"/>
              <a:ext cx="768482" cy="499513"/>
              <a:chOff x="2048296" y="820"/>
              <a:chExt cx="768482" cy="499513"/>
            </a:xfrm>
          </p:grpSpPr>
          <p:sp>
            <p:nvSpPr>
              <p:cNvPr id="19" name="Rounded Rectangle 18"/>
              <p:cNvSpPr/>
              <p:nvPr/>
            </p:nvSpPr>
            <p:spPr>
              <a:xfrm>
                <a:off x="2048296" y="820"/>
                <a:ext cx="768482" cy="499513"/>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Rounded Rectangle 4"/>
              <p:cNvSpPr txBox="1"/>
              <p:nvPr/>
            </p:nvSpPr>
            <p:spPr>
              <a:xfrm>
                <a:off x="2072680" y="25204"/>
                <a:ext cx="719714" cy="4507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dirty="0" smtClean="0"/>
                  <a:t>Refactor</a:t>
                </a:r>
                <a:endParaRPr lang="en-US" sz="1300" kern="1200" dirty="0"/>
              </a:p>
            </p:txBody>
          </p:sp>
        </p:grpSp>
        <p:grpSp>
          <p:nvGrpSpPr>
            <p:cNvPr id="21" name="Group 20"/>
            <p:cNvGrpSpPr/>
            <p:nvPr/>
          </p:nvGrpSpPr>
          <p:grpSpPr>
            <a:xfrm>
              <a:off x="3293874" y="3373622"/>
              <a:ext cx="768482" cy="499513"/>
              <a:chOff x="2048296" y="820"/>
              <a:chExt cx="768482" cy="499513"/>
            </a:xfrm>
          </p:grpSpPr>
          <p:sp>
            <p:nvSpPr>
              <p:cNvPr id="22" name="Rounded Rectangle 21"/>
              <p:cNvSpPr/>
              <p:nvPr/>
            </p:nvSpPr>
            <p:spPr>
              <a:xfrm>
                <a:off x="2048296" y="820"/>
                <a:ext cx="768482" cy="499513"/>
              </a:xfrm>
              <a:prstGeom prst="roundRect">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3" name="Rounded Rectangle 4"/>
              <p:cNvSpPr txBox="1"/>
              <p:nvPr/>
            </p:nvSpPr>
            <p:spPr>
              <a:xfrm>
                <a:off x="2072680" y="25204"/>
                <a:ext cx="719714" cy="4507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Pass</a:t>
                </a:r>
                <a:endParaRPr lang="en-US" sz="1300" kern="1200" dirty="0"/>
              </a:p>
            </p:txBody>
          </p:sp>
        </p:grpSp>
        <p:cxnSp>
          <p:nvCxnSpPr>
            <p:cNvPr id="29" name="Curved Connector 28"/>
            <p:cNvCxnSpPr>
              <a:stCxn id="14" idx="3"/>
              <a:endCxn id="16" idx="0"/>
            </p:cNvCxnSpPr>
            <p:nvPr/>
          </p:nvCxnSpPr>
          <p:spPr>
            <a:xfrm>
              <a:off x="6065981" y="1923860"/>
              <a:ext cx="1477820" cy="1425378"/>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25" name="Curved Connector 1024"/>
            <p:cNvCxnSpPr>
              <a:stCxn id="16" idx="2"/>
              <a:endCxn id="19" idx="3"/>
            </p:cNvCxnSpPr>
            <p:nvPr/>
          </p:nvCxnSpPr>
          <p:spPr>
            <a:xfrm rot="5400000">
              <a:off x="6105081" y="3739485"/>
              <a:ext cx="1329454" cy="1547986"/>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28" name="Curved Connector 1027"/>
            <p:cNvCxnSpPr>
              <a:stCxn id="20" idx="1"/>
              <a:endCxn id="22" idx="2"/>
            </p:cNvCxnSpPr>
            <p:nvPr/>
          </p:nvCxnSpPr>
          <p:spPr>
            <a:xfrm rot="10800000">
              <a:off x="3678115" y="3873135"/>
              <a:ext cx="1573602" cy="1305070"/>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30" name="Curved Connector 1029"/>
            <p:cNvCxnSpPr>
              <a:stCxn id="23" idx="0"/>
              <a:endCxn id="13" idx="1"/>
            </p:cNvCxnSpPr>
            <p:nvPr/>
          </p:nvCxnSpPr>
          <p:spPr>
            <a:xfrm rot="5400000" flipH="1" flipV="1">
              <a:off x="3665173" y="1936802"/>
              <a:ext cx="1474146" cy="1448263"/>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1031" name="TextBox 1030"/>
            <p:cNvSpPr txBox="1"/>
            <p:nvPr/>
          </p:nvSpPr>
          <p:spPr>
            <a:xfrm>
              <a:off x="5220459" y="3361768"/>
              <a:ext cx="740908" cy="523220"/>
            </a:xfrm>
            <a:prstGeom prst="rect">
              <a:avLst/>
            </a:prstGeom>
            <a:noFill/>
          </p:spPr>
          <p:txBody>
            <a:bodyPr wrap="none" rtlCol="0">
              <a:spAutoFit/>
            </a:bodyPr>
            <a:lstStyle/>
            <a:p>
              <a:pPr algn="ctr"/>
              <a:r>
                <a:rPr lang="en-US" sz="1400" dirty="0" smtClean="0">
                  <a:solidFill>
                    <a:srgbClr val="002060"/>
                  </a:solidFill>
                  <a:latin typeface="+mj-lt"/>
                </a:rPr>
                <a:t>Inside</a:t>
              </a:r>
              <a:r>
                <a:rPr lang="en-US" sz="1400" dirty="0" smtClean="0">
                  <a:solidFill>
                    <a:schemeClr val="accent3">
                      <a:lumMod val="75000"/>
                    </a:schemeClr>
                  </a:solidFill>
                  <a:latin typeface="+mj-lt"/>
                </a:rPr>
                <a:t> </a:t>
              </a:r>
            </a:p>
            <a:p>
              <a:r>
                <a:rPr lang="en-US" sz="1400" b="1" dirty="0">
                  <a:solidFill>
                    <a:schemeClr val="accent3">
                      <a:lumMod val="75000"/>
                    </a:schemeClr>
                  </a:solidFill>
                  <a:latin typeface="+mj-lt"/>
                </a:rPr>
                <a:t>(</a:t>
              </a:r>
              <a:r>
                <a:rPr lang="en-US" sz="1400" b="1" dirty="0" smtClean="0">
                  <a:solidFill>
                    <a:schemeClr val="accent3">
                      <a:lumMod val="75000"/>
                    </a:schemeClr>
                  </a:solidFill>
                  <a:latin typeface="+mj-lt"/>
                </a:rPr>
                <a:t>TDD)</a:t>
              </a:r>
              <a:endParaRPr lang="en-US" sz="1400" b="1" dirty="0">
                <a:solidFill>
                  <a:schemeClr val="accent3">
                    <a:lumMod val="75000"/>
                  </a:schemeClr>
                </a:solidFill>
                <a:latin typeface="+mj-lt"/>
              </a:endParaRPr>
            </a:p>
          </p:txBody>
        </p:sp>
        <p:sp>
          <p:nvSpPr>
            <p:cNvPr id="40" name="TextBox 39"/>
            <p:cNvSpPr txBox="1"/>
            <p:nvPr/>
          </p:nvSpPr>
          <p:spPr>
            <a:xfrm>
              <a:off x="4079251" y="4138612"/>
              <a:ext cx="825034" cy="523220"/>
            </a:xfrm>
            <a:prstGeom prst="rect">
              <a:avLst/>
            </a:prstGeom>
            <a:noFill/>
          </p:spPr>
          <p:txBody>
            <a:bodyPr wrap="none" rtlCol="0">
              <a:spAutoFit/>
            </a:bodyPr>
            <a:lstStyle/>
            <a:p>
              <a:pPr algn="ctr"/>
              <a:r>
                <a:rPr lang="en-US" sz="1400" dirty="0" smtClean="0">
                  <a:solidFill>
                    <a:srgbClr val="002060"/>
                  </a:solidFill>
                  <a:latin typeface="+mj-lt"/>
                </a:rPr>
                <a:t>Outside</a:t>
              </a:r>
              <a:r>
                <a:rPr lang="en-US" sz="1400" dirty="0" smtClean="0">
                  <a:solidFill>
                    <a:schemeClr val="accent3">
                      <a:lumMod val="75000"/>
                    </a:schemeClr>
                  </a:solidFill>
                  <a:latin typeface="+mj-lt"/>
                </a:rPr>
                <a:t> </a:t>
              </a:r>
            </a:p>
            <a:p>
              <a:r>
                <a:rPr lang="en-US" sz="1400" b="1" dirty="0" smtClean="0">
                  <a:solidFill>
                    <a:schemeClr val="accent3">
                      <a:lumMod val="75000"/>
                    </a:schemeClr>
                  </a:solidFill>
                  <a:latin typeface="+mj-lt"/>
                </a:rPr>
                <a:t>(BDD)</a:t>
              </a:r>
              <a:endParaRPr lang="en-US" sz="1400" b="1" dirty="0">
                <a:solidFill>
                  <a:schemeClr val="accent3">
                    <a:lumMod val="75000"/>
                  </a:schemeClr>
                </a:solidFill>
                <a:latin typeface="+mj-lt"/>
              </a:endParaRPr>
            </a:p>
          </p:txBody>
        </p:sp>
        <p:cxnSp>
          <p:nvCxnSpPr>
            <p:cNvPr id="1033" name="Straight Arrow Connector 1032"/>
            <p:cNvCxnSpPr>
              <a:stCxn id="17" idx="1"/>
            </p:cNvCxnSpPr>
            <p:nvPr/>
          </p:nvCxnSpPr>
          <p:spPr>
            <a:xfrm flipH="1" flipV="1">
              <a:off x="6804891" y="3598994"/>
              <a:ext cx="379053" cy="1"/>
            </a:xfrm>
            <a:prstGeom prst="straightConnector1">
              <a:avLst/>
            </a:prstGeom>
            <a:ln w="952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37" name="Straight Arrow Connector 1036"/>
            <p:cNvCxnSpPr/>
            <p:nvPr/>
          </p:nvCxnSpPr>
          <p:spPr>
            <a:xfrm flipH="1">
              <a:off x="4062356" y="3623378"/>
              <a:ext cx="339890" cy="0"/>
            </a:xfrm>
            <a:prstGeom prst="straightConnector1">
              <a:avLst/>
            </a:prstGeom>
            <a:ln w="9525" cap="flat" cmpd="sng" algn="ctr">
              <a:solidFill>
                <a:schemeClr val="accent3"/>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154830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594625" y="756110"/>
            <a:ext cx="9643089" cy="830997"/>
          </a:xfrm>
          <a:prstGeom prst="rect">
            <a:avLst/>
          </a:prstGeom>
        </p:spPr>
        <p:txBody>
          <a:bodyPr wrap="none">
            <a:spAutoFit/>
          </a:bodyPr>
          <a:lstStyle/>
          <a:p>
            <a:pPr lvl="0"/>
            <a:r>
              <a:rPr lang="en-US" sz="4800" dirty="0">
                <a:solidFill>
                  <a:schemeClr val="accent1">
                    <a:lumMod val="50000"/>
                  </a:schemeClr>
                </a:solidFill>
              </a:rPr>
              <a:t> </a:t>
            </a:r>
            <a:r>
              <a:rPr lang="en-US" sz="4800" dirty="0" smtClean="0">
                <a:solidFill>
                  <a:schemeClr val="accent1">
                    <a:lumMod val="50000"/>
                  </a:schemeClr>
                </a:solidFill>
              </a:rPr>
              <a:t>Pros </a:t>
            </a:r>
            <a:r>
              <a:rPr lang="en-US" sz="4800" dirty="0">
                <a:solidFill>
                  <a:schemeClr val="accent1">
                    <a:lumMod val="50000"/>
                  </a:schemeClr>
                </a:solidFill>
              </a:rPr>
              <a:t>and </a:t>
            </a:r>
            <a:r>
              <a:rPr lang="en-US" sz="4800" dirty="0" smtClean="0">
                <a:solidFill>
                  <a:schemeClr val="accent1">
                    <a:lumMod val="50000"/>
                  </a:schemeClr>
                </a:solidFill>
              </a:rPr>
              <a:t>Challenges </a:t>
            </a:r>
            <a:r>
              <a:rPr lang="en-US" sz="4800" dirty="0">
                <a:solidFill>
                  <a:schemeClr val="accent1">
                    <a:lumMod val="50000"/>
                  </a:schemeClr>
                </a:solidFill>
              </a:rPr>
              <a:t>of </a:t>
            </a:r>
            <a:r>
              <a:rPr lang="en-US" sz="4800" dirty="0" smtClean="0">
                <a:solidFill>
                  <a:schemeClr val="accent1">
                    <a:lumMod val="50000"/>
                  </a:schemeClr>
                </a:solidFill>
              </a:rPr>
              <a:t>this Approach</a:t>
            </a:r>
            <a:endParaRPr lang="en-US" sz="4800" dirty="0">
              <a:solidFill>
                <a:schemeClr val="accent1">
                  <a:lumMod val="50000"/>
                </a:schemeClr>
              </a:solidFill>
            </a:endParaRPr>
          </a:p>
        </p:txBody>
      </p:sp>
      <p:sp>
        <p:nvSpPr>
          <p:cNvPr id="2" name="Rectangle 1"/>
          <p:cNvSpPr/>
          <p:nvPr/>
        </p:nvSpPr>
        <p:spPr>
          <a:xfrm>
            <a:off x="885091" y="2428662"/>
            <a:ext cx="10624039" cy="2308324"/>
          </a:xfrm>
          <a:prstGeom prst="rect">
            <a:avLst/>
          </a:prstGeom>
        </p:spPr>
        <p:txBody>
          <a:bodyPr wrap="square">
            <a:spAutoFit/>
          </a:bodyPr>
          <a:lstStyle/>
          <a:p>
            <a:pPr>
              <a:buFont typeface="+mj-lt"/>
              <a:buAutoNum type="arabicPeriod"/>
            </a:pPr>
            <a:r>
              <a:rPr lang="en-US" dirty="0"/>
              <a:t>encourages better design of production </a:t>
            </a:r>
            <a:r>
              <a:rPr lang="en-US" dirty="0" smtClean="0"/>
              <a:t>code</a:t>
            </a:r>
          </a:p>
          <a:p>
            <a:pPr>
              <a:buFont typeface="+mj-lt"/>
              <a:buAutoNum type="arabicPeriod"/>
            </a:pPr>
            <a:r>
              <a:rPr lang="en-US" dirty="0"/>
              <a:t>increases the testability of the </a:t>
            </a:r>
            <a:r>
              <a:rPr lang="en-US" dirty="0" smtClean="0"/>
              <a:t>product</a:t>
            </a:r>
          </a:p>
          <a:p>
            <a:pPr>
              <a:buFont typeface="+mj-lt"/>
              <a:buAutoNum type="arabicPeriod"/>
            </a:pPr>
            <a:r>
              <a:rPr lang="en-US" dirty="0"/>
              <a:t>quick feedback to </a:t>
            </a:r>
            <a:r>
              <a:rPr lang="en-US" dirty="0" smtClean="0"/>
              <a:t>developers</a:t>
            </a:r>
          </a:p>
          <a:p>
            <a:pPr>
              <a:buFont typeface="+mj-lt"/>
              <a:buAutoNum type="arabicPeriod"/>
            </a:pPr>
            <a:r>
              <a:rPr lang="en-US" dirty="0" smtClean="0"/>
              <a:t>Automation</a:t>
            </a:r>
          </a:p>
          <a:p>
            <a:pPr>
              <a:buFont typeface="+mj-lt"/>
              <a:buAutoNum type="arabicPeriod"/>
            </a:pPr>
            <a:endParaRPr lang="en-US" dirty="0"/>
          </a:p>
          <a:p>
            <a:r>
              <a:rPr lang="en-US" b="1" dirty="0" smtClean="0"/>
              <a:t>Requirements</a:t>
            </a:r>
          </a:p>
          <a:p>
            <a:pPr marL="342900" indent="-342900">
              <a:buAutoNum type="arabicPeriod"/>
            </a:pPr>
            <a:r>
              <a:rPr lang="en-US" dirty="0" smtClean="0"/>
              <a:t>Discipline</a:t>
            </a:r>
          </a:p>
          <a:p>
            <a:pPr marL="342900" indent="-342900">
              <a:buAutoNum type="arabicPeriod"/>
            </a:pPr>
            <a:r>
              <a:rPr lang="en-US" dirty="0" smtClean="0"/>
              <a:t>Tools</a:t>
            </a:r>
          </a:p>
        </p:txBody>
      </p:sp>
    </p:spTree>
    <p:extLst>
      <p:ext uri="{BB962C8B-B14F-4D97-AF65-F5344CB8AC3E}">
        <p14:creationId xmlns:p14="http://schemas.microsoft.com/office/powerpoint/2010/main" val="1257294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594625" y="756110"/>
            <a:ext cx="6331285" cy="830997"/>
          </a:xfrm>
          <a:prstGeom prst="rect">
            <a:avLst/>
          </a:prstGeom>
        </p:spPr>
        <p:txBody>
          <a:bodyPr wrap="none">
            <a:spAutoFit/>
          </a:bodyPr>
          <a:lstStyle/>
          <a:p>
            <a:pPr lvl="0"/>
            <a:r>
              <a:rPr lang="en-US" sz="4800" dirty="0" smtClean="0">
                <a:solidFill>
                  <a:schemeClr val="accent1">
                    <a:lumMod val="50000"/>
                  </a:schemeClr>
                </a:solidFill>
              </a:rPr>
              <a:t>TDD – </a:t>
            </a:r>
            <a:r>
              <a:rPr lang="en-US" sz="4800" dirty="0" smtClean="0">
                <a:solidFill>
                  <a:schemeClr val="accent1">
                    <a:lumMod val="50000"/>
                  </a:schemeClr>
                </a:solidFill>
              </a:rPr>
              <a:t>Just </a:t>
            </a:r>
            <a:r>
              <a:rPr lang="en-US" sz="4800" dirty="0" smtClean="0">
                <a:solidFill>
                  <a:schemeClr val="accent1">
                    <a:lumMod val="50000"/>
                  </a:schemeClr>
                </a:solidFill>
              </a:rPr>
              <a:t>TDD Python..!</a:t>
            </a:r>
            <a:endParaRPr lang="en-US" sz="4800" dirty="0">
              <a:solidFill>
                <a:schemeClr val="accent1">
                  <a:lumMod val="50000"/>
                </a:schemeClr>
              </a:solidFill>
            </a:endParaRPr>
          </a:p>
        </p:txBody>
      </p:sp>
      <p:sp>
        <p:nvSpPr>
          <p:cNvPr id="3" name="TextBox 2"/>
          <p:cNvSpPr txBox="1"/>
          <p:nvPr/>
        </p:nvSpPr>
        <p:spPr>
          <a:xfrm>
            <a:off x="594625" y="1817277"/>
            <a:ext cx="2681653" cy="149469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Python</a:t>
            </a:r>
          </a:p>
          <a:p>
            <a:pPr marL="285750" indent="-285750">
              <a:buFont typeface="Arial" panose="020B0604020202020204" pitchFamily="34" charset="0"/>
              <a:buChar char="•"/>
            </a:pPr>
            <a:r>
              <a:rPr lang="en-US" dirty="0" err="1" smtClean="0"/>
              <a:t>Pylint</a:t>
            </a:r>
            <a:endParaRPr lang="en-US" dirty="0" smtClean="0"/>
          </a:p>
          <a:p>
            <a:pPr marL="285750" indent="-285750">
              <a:buFont typeface="Arial" panose="020B0604020202020204" pitchFamily="34" charset="0"/>
              <a:buChar char="•"/>
            </a:pPr>
            <a:r>
              <a:rPr lang="en-US" dirty="0" smtClean="0"/>
              <a:t>Bravado (Swagger)</a:t>
            </a:r>
          </a:p>
          <a:p>
            <a:pPr marL="285750" indent="-285750">
              <a:buFont typeface="Arial" panose="020B0604020202020204" pitchFamily="34" charset="0"/>
              <a:buChar char="•"/>
            </a:pPr>
            <a:r>
              <a:rPr lang="en-US" dirty="0" smtClean="0"/>
              <a:t>Mountebank</a:t>
            </a:r>
          </a:p>
          <a:p>
            <a:pPr marL="285750" indent="-285750">
              <a:buFont typeface="Arial" panose="020B0604020202020204" pitchFamily="34" charset="0"/>
              <a:buChar char="•"/>
            </a:pPr>
            <a:r>
              <a:rPr lang="en-US" dirty="0" smtClean="0"/>
              <a:t>Flask</a:t>
            </a:r>
            <a:endParaRPr lang="en-US" dirty="0"/>
          </a:p>
        </p:txBody>
      </p:sp>
      <p:pic>
        <p:nvPicPr>
          <p:cNvPr id="2" name="Picture 1"/>
          <p:cNvPicPr>
            <a:picLocks noChangeAspect="1"/>
          </p:cNvPicPr>
          <p:nvPr/>
        </p:nvPicPr>
        <p:blipFill>
          <a:blip r:embed="rId3"/>
          <a:stretch>
            <a:fillRect/>
          </a:stretch>
        </p:blipFill>
        <p:spPr>
          <a:xfrm>
            <a:off x="670779" y="4005021"/>
            <a:ext cx="4238625" cy="2276475"/>
          </a:xfrm>
          <a:prstGeom prst="rect">
            <a:avLst/>
          </a:prstGeom>
        </p:spPr>
      </p:pic>
      <p:sp>
        <p:nvSpPr>
          <p:cNvPr id="8" name="Rectangle 7"/>
          <p:cNvSpPr/>
          <p:nvPr/>
        </p:nvSpPr>
        <p:spPr>
          <a:xfrm>
            <a:off x="6925860" y="3481646"/>
            <a:ext cx="4170485" cy="1569660"/>
          </a:xfrm>
          <a:prstGeom prst="rect">
            <a:avLst/>
          </a:prstGeom>
        </p:spPr>
        <p:txBody>
          <a:bodyPr wrap="square">
            <a:spAutoFit/>
          </a:bodyPr>
          <a:lstStyle/>
          <a:p>
            <a:r>
              <a:rPr lang="en-US" sz="1200" b="1" dirty="0" smtClean="0">
                <a:solidFill>
                  <a:srgbClr val="7A3E9D"/>
                </a:solidFill>
                <a:latin typeface="Consolas" panose="020B0609020204030204" pitchFamily="49" charset="0"/>
              </a:rPr>
              <a:t>Integration Test</a:t>
            </a:r>
          </a:p>
          <a:p>
            <a:r>
              <a:rPr lang="en-US" sz="1200" dirty="0" err="1" smtClean="0">
                <a:solidFill>
                  <a:srgbClr val="7A3E9D"/>
                </a:solidFill>
                <a:latin typeface="Consolas" panose="020B0609020204030204" pitchFamily="49" charset="0"/>
              </a:rPr>
              <a:t>def</a:t>
            </a:r>
            <a:r>
              <a:rPr lang="en-US" sz="1200" dirty="0" smtClean="0">
                <a:solidFill>
                  <a:srgbClr val="333333"/>
                </a:solidFill>
                <a:latin typeface="Consolas" panose="020B0609020204030204" pitchFamily="49" charset="0"/>
              </a:rPr>
              <a:t> </a:t>
            </a:r>
            <a:r>
              <a:rPr lang="en-US" sz="1200" b="1" dirty="0" err="1">
                <a:solidFill>
                  <a:srgbClr val="AA3731"/>
                </a:solidFill>
                <a:latin typeface="Consolas" panose="020B0609020204030204" pitchFamily="49" charset="0"/>
              </a:rPr>
              <a:t>test_something</a:t>
            </a:r>
            <a:r>
              <a:rPr lang="en-US" sz="1200" dirty="0">
                <a:solidFill>
                  <a:srgbClr val="777777"/>
                </a:solidFill>
                <a:latin typeface="Consolas" panose="020B0609020204030204" pitchFamily="49" charset="0"/>
              </a:rPr>
              <a:t>(</a:t>
            </a:r>
            <a:r>
              <a:rPr lang="en-US" sz="1200" dirty="0" err="1">
                <a:solidFill>
                  <a:srgbClr val="7A3E9D"/>
                </a:solidFill>
                <a:latin typeface="Consolas" panose="020B0609020204030204" pitchFamily="49" charset="0"/>
              </a:rPr>
              <a:t>our_service</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7A3E9D"/>
                </a:solidFill>
                <a:latin typeface="Consolas" panose="020B0609020204030204" pitchFamily="49" charset="0"/>
              </a:rPr>
              <a:t>db</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db</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put</a:t>
            </a:r>
            <a:r>
              <a:rPr lang="en-US" sz="1200" dirty="0">
                <a:solidFill>
                  <a:srgbClr val="777777"/>
                </a:solidFill>
                <a:latin typeface="Consolas" panose="020B0609020204030204" pitchFamily="49" charset="0"/>
              </a:rPr>
              <a:t>(</a:t>
            </a:r>
            <a:r>
              <a:rPr lang="en-US" sz="1200" dirty="0">
                <a:solidFill>
                  <a:srgbClr val="9C5D27"/>
                </a:solidFill>
                <a:latin typeface="Consolas" panose="020B0609020204030204" pitchFamily="49" charset="0"/>
              </a:rPr>
              <a:t>TEST_DB_ENTRY</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response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requests</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get</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our_service</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url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/something</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a:solidFill>
                  <a:srgbClr val="7A3E9D"/>
                </a:solidFill>
                <a:latin typeface="Consolas" panose="020B0609020204030204" pitchFamily="49" charset="0"/>
              </a:rPr>
              <a:t>headers</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Authorization</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a:solidFill>
                  <a:srgbClr val="9C5D27"/>
                </a:solidFill>
                <a:latin typeface="Consolas" panose="020B0609020204030204" pitchFamily="49" charset="0"/>
              </a:rPr>
              <a:t>TEST_AUTH_HEADER</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a:solidFill>
                  <a:srgbClr val="4B69C6"/>
                </a:solidFill>
                <a:latin typeface="Consolas" panose="020B0609020204030204" pitchFamily="49" charset="0"/>
              </a:rPr>
              <a:t>assert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response</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status_code</a:t>
            </a:r>
            <a:r>
              <a:rPr lang="en-US" sz="1200" dirty="0">
                <a:solidFill>
                  <a:srgbClr val="333333"/>
                </a:solidFill>
                <a:latin typeface="Consolas" panose="020B0609020204030204" pitchFamily="49" charset="0"/>
              </a:rPr>
              <a:t>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smtClean="0">
                <a:solidFill>
                  <a:srgbClr val="9C5D27"/>
                </a:solidFill>
                <a:latin typeface="Consolas" panose="020B0609020204030204" pitchFamily="49" charset="0"/>
              </a:rPr>
              <a:t>200</a:t>
            </a:r>
          </a:p>
          <a:p>
            <a:endParaRPr lang="en-US" sz="1200" b="0" dirty="0">
              <a:solidFill>
                <a:srgbClr val="9C5D27"/>
              </a:solidFill>
              <a:effectLst/>
              <a:latin typeface="Consolas" panose="020B0609020204030204" pitchFamily="49" charset="0"/>
            </a:endParaRPr>
          </a:p>
        </p:txBody>
      </p:sp>
      <p:sp>
        <p:nvSpPr>
          <p:cNvPr id="9" name="Rectangle 8"/>
          <p:cNvSpPr/>
          <p:nvPr/>
        </p:nvSpPr>
        <p:spPr>
          <a:xfrm>
            <a:off x="6811560" y="1771772"/>
            <a:ext cx="5198733" cy="1384995"/>
          </a:xfrm>
          <a:prstGeom prst="rect">
            <a:avLst/>
          </a:prstGeom>
        </p:spPr>
        <p:txBody>
          <a:bodyPr wrap="square">
            <a:spAutoFit/>
          </a:bodyPr>
          <a:lstStyle/>
          <a:p>
            <a:r>
              <a:rPr lang="en-US" sz="1400" b="1" dirty="0" smtClean="0">
                <a:solidFill>
                  <a:srgbClr val="777777"/>
                </a:solidFill>
                <a:latin typeface="Consolas" panose="020B0609020204030204" pitchFamily="49" charset="0"/>
              </a:rPr>
              <a:t>Component test</a:t>
            </a:r>
          </a:p>
          <a:p>
            <a:r>
              <a:rPr lang="en-US" sz="1400" b="1" dirty="0" smtClean="0">
                <a:solidFill>
                  <a:srgbClr val="777777"/>
                </a:solidFill>
                <a:latin typeface="Consolas" panose="020B0609020204030204" pitchFamily="49" charset="0"/>
              </a:rPr>
              <a:t>@</a:t>
            </a:r>
            <a:r>
              <a:rPr lang="en-US" sz="1400" b="1" dirty="0">
                <a:solidFill>
                  <a:srgbClr val="AA3731"/>
                </a:solidFill>
                <a:latin typeface="Consolas" panose="020B0609020204030204" pitchFamily="49" charset="0"/>
              </a:rPr>
              <a:t>patch</a:t>
            </a:r>
            <a:r>
              <a:rPr lang="en-US" sz="1400" dirty="0">
                <a:solidFill>
                  <a:srgbClr val="777777"/>
                </a:solidFill>
                <a:latin typeface="Consolas" panose="020B0609020204030204" pitchFamily="49" charset="0"/>
              </a:rPr>
              <a:t>('</a:t>
            </a:r>
            <a:r>
              <a:rPr lang="en-US" sz="1400" dirty="0">
                <a:solidFill>
                  <a:srgbClr val="448C27"/>
                </a:solidFill>
                <a:latin typeface="Consolas" panose="020B0609020204030204" pitchFamily="49" charset="0"/>
              </a:rPr>
              <a:t>qrrelation.relation.relation.</a:t>
            </a:r>
            <a:r>
              <a:rPr lang="en-US" sz="1400" dirty="0" err="1">
                <a:solidFill>
                  <a:srgbClr val="448C27"/>
                </a:solidFill>
                <a:latin typeface="Consolas" panose="020B0609020204030204" pitchFamily="49" charset="0"/>
              </a:rPr>
              <a:t>relationdf</a:t>
            </a:r>
            <a:r>
              <a:rPr lang="en-US" sz="1400" dirty="0">
                <a:solidFill>
                  <a:srgbClr val="777777"/>
                </a:solidFill>
                <a:latin typeface="Consolas" panose="020B0609020204030204" pitchFamily="49" charset="0"/>
              </a:rPr>
              <a:t>',</a:t>
            </a:r>
            <a:r>
              <a:rPr lang="en-US" sz="1400" dirty="0" err="1">
                <a:solidFill>
                  <a:srgbClr val="7A3E9D"/>
                </a:solidFill>
                <a:latin typeface="Consolas" panose="020B0609020204030204" pitchFamily="49" charset="0"/>
              </a:rPr>
              <a:t>return_value</a:t>
            </a:r>
            <a:r>
              <a:rPr lang="en-US" sz="1400" dirty="0">
                <a:solidFill>
                  <a:srgbClr val="777777"/>
                </a:solidFill>
                <a:latin typeface="Consolas" panose="020B0609020204030204" pitchFamily="49" charset="0"/>
              </a:rPr>
              <a:t>='</a:t>
            </a:r>
            <a:r>
              <a:rPr lang="en-US" sz="1400" dirty="0">
                <a:solidFill>
                  <a:srgbClr val="448C27"/>
                </a:solidFill>
                <a:latin typeface="Consolas" panose="020B0609020204030204" pitchFamily="49" charset="0"/>
              </a:rPr>
              <a:t>5678</a:t>
            </a:r>
            <a:r>
              <a:rPr lang="en-US" sz="1400" dirty="0">
                <a:solidFill>
                  <a:srgbClr val="777777"/>
                </a:solidFill>
                <a:latin typeface="Consolas" panose="020B0609020204030204" pitchFamily="49" charset="0"/>
              </a:rPr>
              <a:t>')</a:t>
            </a:r>
            <a:endParaRPr lang="en-US" sz="1400" dirty="0">
              <a:solidFill>
                <a:srgbClr val="333333"/>
              </a:solidFill>
              <a:latin typeface="Consolas" panose="020B0609020204030204" pitchFamily="49" charset="0"/>
            </a:endParaRPr>
          </a:p>
          <a:p>
            <a:r>
              <a:rPr lang="en-US" sz="1400" dirty="0">
                <a:solidFill>
                  <a:srgbClr val="333333"/>
                </a:solidFill>
                <a:latin typeface="Consolas" panose="020B0609020204030204" pitchFamily="49" charset="0"/>
              </a:rPr>
              <a:t>    </a:t>
            </a:r>
            <a:r>
              <a:rPr lang="en-US" sz="1400" dirty="0" err="1">
                <a:solidFill>
                  <a:srgbClr val="7A3E9D"/>
                </a:solidFill>
                <a:latin typeface="Consolas" panose="020B0609020204030204" pitchFamily="49" charset="0"/>
              </a:rPr>
              <a:t>def</a:t>
            </a:r>
            <a:r>
              <a:rPr lang="en-US" sz="1400" dirty="0">
                <a:solidFill>
                  <a:srgbClr val="333333"/>
                </a:solidFill>
                <a:latin typeface="Consolas" panose="020B0609020204030204" pitchFamily="49" charset="0"/>
              </a:rPr>
              <a:t> </a:t>
            </a:r>
            <a:r>
              <a:rPr lang="en-US" sz="1400" b="1" dirty="0" err="1">
                <a:solidFill>
                  <a:srgbClr val="AA3731"/>
                </a:solidFill>
                <a:latin typeface="Consolas" panose="020B0609020204030204" pitchFamily="49" charset="0"/>
              </a:rPr>
              <a:t>test_getrelation</a:t>
            </a:r>
            <a:r>
              <a:rPr lang="en-US" sz="1400" dirty="0">
                <a:solidFill>
                  <a:srgbClr val="777777"/>
                </a:solidFill>
                <a:latin typeface="Consolas" panose="020B0609020204030204" pitchFamily="49" charset="0"/>
              </a:rPr>
              <a:t>(</a:t>
            </a:r>
            <a:r>
              <a:rPr lang="en-US" sz="1400" dirty="0" err="1">
                <a:solidFill>
                  <a:srgbClr val="7A3E9D"/>
                </a:solidFill>
                <a:latin typeface="Consolas" panose="020B0609020204030204" pitchFamily="49" charset="0"/>
              </a:rPr>
              <a:t>self</a:t>
            </a:r>
            <a:r>
              <a:rPr lang="en-US" sz="1400" dirty="0" err="1">
                <a:solidFill>
                  <a:srgbClr val="777777"/>
                </a:solidFill>
                <a:latin typeface="Consolas" panose="020B0609020204030204" pitchFamily="49" charset="0"/>
              </a:rPr>
              <a:t>,</a:t>
            </a:r>
            <a:r>
              <a:rPr lang="en-US" sz="1400" dirty="0" err="1">
                <a:solidFill>
                  <a:srgbClr val="7A3E9D"/>
                </a:solidFill>
                <a:latin typeface="Consolas" panose="020B0609020204030204" pitchFamily="49" charset="0"/>
              </a:rPr>
              <a:t>relationdf_mock</a:t>
            </a:r>
            <a:r>
              <a:rPr lang="en-US" sz="1400" dirty="0">
                <a:solidFill>
                  <a:srgbClr val="777777"/>
                </a:solidFill>
                <a:latin typeface="Consolas" panose="020B0609020204030204" pitchFamily="49" charset="0"/>
              </a:rPr>
              <a:t>):</a:t>
            </a:r>
            <a:endParaRPr lang="en-US" sz="1400" dirty="0">
              <a:solidFill>
                <a:srgbClr val="333333"/>
              </a:solidFill>
              <a:latin typeface="Consolas" panose="020B0609020204030204" pitchFamily="49" charset="0"/>
            </a:endParaRPr>
          </a:p>
          <a:p>
            <a:r>
              <a:rPr lang="en-US" sz="1400" dirty="0">
                <a:solidFill>
                  <a:srgbClr val="333333"/>
                </a:solidFill>
                <a:latin typeface="Consolas" panose="020B0609020204030204" pitchFamily="49" charset="0"/>
              </a:rPr>
              <a:t>        </a:t>
            </a:r>
            <a:r>
              <a:rPr lang="en-US" sz="1400" dirty="0" err="1">
                <a:solidFill>
                  <a:srgbClr val="9C5D27"/>
                </a:solidFill>
                <a:latin typeface="Consolas" panose="020B0609020204030204" pitchFamily="49" charset="0"/>
              </a:rPr>
              <a:t>self</a:t>
            </a:r>
            <a:r>
              <a:rPr lang="en-US" sz="1400" dirty="0" err="1">
                <a:solidFill>
                  <a:srgbClr val="777777"/>
                </a:solidFill>
                <a:latin typeface="Consolas" panose="020B0609020204030204" pitchFamily="49" charset="0"/>
              </a:rPr>
              <a:t>.</a:t>
            </a:r>
            <a:r>
              <a:rPr lang="en-US" sz="1400" dirty="0" err="1">
                <a:solidFill>
                  <a:srgbClr val="333333"/>
                </a:solidFill>
                <a:latin typeface="Consolas" panose="020B0609020204030204" pitchFamily="49" charset="0"/>
              </a:rPr>
              <a:t>assertIsNotNone</a:t>
            </a:r>
            <a:r>
              <a:rPr lang="en-US" sz="1400" dirty="0">
                <a:solidFill>
                  <a:srgbClr val="777777"/>
                </a:solidFill>
                <a:latin typeface="Consolas" panose="020B0609020204030204" pitchFamily="49" charset="0"/>
              </a:rPr>
              <a:t>(</a:t>
            </a:r>
            <a:r>
              <a:rPr lang="en-US" sz="1400" dirty="0" err="1">
                <a:solidFill>
                  <a:srgbClr val="9C5D27"/>
                </a:solidFill>
                <a:latin typeface="Consolas" panose="020B0609020204030204" pitchFamily="49" charset="0"/>
              </a:rPr>
              <a:t>self</a:t>
            </a:r>
            <a:r>
              <a:rPr lang="en-US" sz="1400" dirty="0" err="1">
                <a:solidFill>
                  <a:srgbClr val="777777"/>
                </a:solidFill>
                <a:latin typeface="Consolas" panose="020B0609020204030204" pitchFamily="49" charset="0"/>
              </a:rPr>
              <a:t>.</a:t>
            </a:r>
            <a:r>
              <a:rPr lang="en-US" sz="1400" dirty="0" err="1">
                <a:solidFill>
                  <a:srgbClr val="333333"/>
                </a:solidFill>
                <a:latin typeface="Consolas" panose="020B0609020204030204" pitchFamily="49" charset="0"/>
              </a:rPr>
              <a:t>tmp</a:t>
            </a:r>
            <a:r>
              <a:rPr lang="en-US" sz="1400" dirty="0" err="1">
                <a:solidFill>
                  <a:srgbClr val="777777"/>
                </a:solidFill>
                <a:latin typeface="Consolas" panose="020B0609020204030204" pitchFamily="49" charset="0"/>
              </a:rPr>
              <a:t>.</a:t>
            </a:r>
            <a:r>
              <a:rPr lang="en-US" sz="1400" dirty="0" err="1">
                <a:solidFill>
                  <a:srgbClr val="333333"/>
                </a:solidFill>
                <a:latin typeface="Consolas" panose="020B0609020204030204" pitchFamily="49" charset="0"/>
              </a:rPr>
              <a:t>getRelation</a:t>
            </a:r>
            <a:r>
              <a:rPr lang="en-US" sz="1400" dirty="0">
                <a:solidFill>
                  <a:srgbClr val="777777"/>
                </a:solidFill>
                <a:latin typeface="Consolas" panose="020B0609020204030204" pitchFamily="49" charset="0"/>
              </a:rPr>
              <a:t>("</a:t>
            </a:r>
            <a:r>
              <a:rPr lang="en-US" sz="1400" dirty="0" err="1">
                <a:solidFill>
                  <a:srgbClr val="448C27"/>
                </a:solidFill>
                <a:latin typeface="Consolas" panose="020B0609020204030204" pitchFamily="49" charset="0"/>
              </a:rPr>
              <a:t>tmp</a:t>
            </a:r>
            <a:r>
              <a:rPr lang="en-US" sz="1400" dirty="0">
                <a:solidFill>
                  <a:srgbClr val="777777"/>
                </a:solidFill>
                <a:latin typeface="Consolas" panose="020B0609020204030204" pitchFamily="49" charset="0"/>
              </a:rPr>
              <a:t>"))</a:t>
            </a:r>
            <a:endParaRPr lang="en-US" sz="1400" b="0" dirty="0">
              <a:solidFill>
                <a:srgbClr val="333333"/>
              </a:solidFill>
              <a:effectLst/>
              <a:latin typeface="Consolas" panose="020B0609020204030204" pitchFamily="49" charset="0"/>
            </a:endParaRPr>
          </a:p>
        </p:txBody>
      </p:sp>
      <p:sp>
        <p:nvSpPr>
          <p:cNvPr id="10" name="Rectangle 9"/>
          <p:cNvSpPr/>
          <p:nvPr/>
        </p:nvSpPr>
        <p:spPr>
          <a:xfrm>
            <a:off x="7082655" y="5051306"/>
            <a:ext cx="6096000" cy="1569660"/>
          </a:xfrm>
          <a:prstGeom prst="rect">
            <a:avLst/>
          </a:prstGeom>
        </p:spPr>
        <p:txBody>
          <a:bodyPr>
            <a:spAutoFit/>
          </a:bodyPr>
          <a:lstStyle/>
          <a:p>
            <a:r>
              <a:rPr lang="en-US" sz="1200" dirty="0">
                <a:solidFill>
                  <a:srgbClr val="4B69C6"/>
                </a:solidFill>
                <a:latin typeface="Consolas" panose="020B0609020204030204" pitchFamily="49" charset="0"/>
              </a:rPr>
              <a:t>import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pytest</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redis</a:t>
            </a:r>
            <a:endParaRPr lang="en-US" sz="1200" dirty="0">
              <a:solidFill>
                <a:srgbClr val="333333"/>
              </a:solidFill>
              <a:latin typeface="Consolas" panose="020B0609020204030204" pitchFamily="49" charset="0"/>
            </a:endParaRPr>
          </a:p>
          <a:p>
            <a:r>
              <a:rPr lang="en-US" sz="1200" b="1" dirty="0">
                <a:solidFill>
                  <a:srgbClr val="777777"/>
                </a:solidFill>
                <a:latin typeface="Consolas" panose="020B0609020204030204" pitchFamily="49" charset="0"/>
              </a:rPr>
              <a:t>@</a:t>
            </a:r>
            <a:r>
              <a:rPr lang="en-US" sz="1200" b="1" dirty="0" err="1">
                <a:solidFill>
                  <a:srgbClr val="AA3731"/>
                </a:solidFill>
                <a:latin typeface="Consolas" panose="020B0609020204030204" pitchFamily="49" charset="0"/>
              </a:rPr>
              <a:t>pytest</a:t>
            </a:r>
            <a:r>
              <a:rPr lang="en-US" sz="1200" b="1" dirty="0" err="1">
                <a:solidFill>
                  <a:srgbClr val="777777"/>
                </a:solidFill>
                <a:latin typeface="Consolas" panose="020B0609020204030204" pitchFamily="49" charset="0"/>
              </a:rPr>
              <a:t>.</a:t>
            </a:r>
            <a:r>
              <a:rPr lang="en-US" sz="1200" b="1" dirty="0" err="1">
                <a:solidFill>
                  <a:srgbClr val="AA3731"/>
                </a:solidFill>
                <a:latin typeface="Consolas" panose="020B0609020204030204" pitchFamily="49" charset="0"/>
              </a:rPr>
              <a:t>yield_fixture</a:t>
            </a:r>
            <a:r>
              <a:rPr lang="en-US" sz="1200" dirty="0">
                <a:solidFill>
                  <a:srgbClr val="777777"/>
                </a:solidFill>
                <a:latin typeface="Consolas" panose="020B0609020204030204" pitchFamily="49" charset="0"/>
              </a:rPr>
              <a:t>(</a:t>
            </a:r>
            <a:r>
              <a:rPr lang="en-US" sz="1200" dirty="0">
                <a:solidFill>
                  <a:srgbClr val="7A3E9D"/>
                </a:solidFill>
                <a:latin typeface="Consolas" panose="020B0609020204030204" pitchFamily="49" charset="0"/>
              </a:rPr>
              <a:t>scope</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function</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err="1">
                <a:solidFill>
                  <a:srgbClr val="7A3E9D"/>
                </a:solidFill>
                <a:latin typeface="Consolas" panose="020B0609020204030204" pitchFamily="49" charset="0"/>
              </a:rPr>
              <a:t>def</a:t>
            </a:r>
            <a:r>
              <a:rPr lang="en-US" sz="1200" dirty="0">
                <a:solidFill>
                  <a:srgbClr val="333333"/>
                </a:solidFill>
                <a:latin typeface="Consolas" panose="020B0609020204030204" pitchFamily="49" charset="0"/>
              </a:rPr>
              <a:t> </a:t>
            </a:r>
            <a:r>
              <a:rPr lang="en-US" sz="1200" b="1" dirty="0" err="1">
                <a:solidFill>
                  <a:srgbClr val="AA3731"/>
                </a:solidFill>
                <a:latin typeface="Consolas" panose="020B0609020204030204" pitchFamily="49" charset="0"/>
              </a:rPr>
              <a:t>db</a:t>
            </a:r>
            <a:r>
              <a:rPr lang="en-US" sz="1200" dirty="0">
                <a:solidFill>
                  <a:srgbClr val="777777"/>
                </a:solidFill>
                <a:latin typeface="Consolas" panose="020B0609020204030204" pitchFamily="49" charset="0"/>
              </a:rPr>
              <a:t>(</a:t>
            </a:r>
            <a:r>
              <a:rPr lang="en-US" sz="1200" dirty="0" err="1">
                <a:solidFill>
                  <a:srgbClr val="7A3E9D"/>
                </a:solidFill>
                <a:latin typeface="Consolas" panose="020B0609020204030204" pitchFamily="49" charset="0"/>
              </a:rPr>
              <a:t>db_session</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a:solidFill>
                  <a:srgbClr val="4B69C6"/>
                </a:solidFill>
                <a:latin typeface="Consolas" panose="020B0609020204030204" pitchFamily="49" charset="0"/>
              </a:rPr>
              <a:t>yield</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db_session</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db_session</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flushdb</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b="1" dirty="0">
                <a:solidFill>
                  <a:srgbClr val="777777"/>
                </a:solidFill>
                <a:latin typeface="Consolas" panose="020B0609020204030204" pitchFamily="49" charset="0"/>
              </a:rPr>
              <a:t>@</a:t>
            </a:r>
            <a:r>
              <a:rPr lang="en-US" sz="1200" b="1" dirty="0" err="1">
                <a:solidFill>
                  <a:srgbClr val="AA3731"/>
                </a:solidFill>
                <a:latin typeface="Consolas" panose="020B0609020204030204" pitchFamily="49" charset="0"/>
              </a:rPr>
              <a:t>pytest</a:t>
            </a:r>
            <a:r>
              <a:rPr lang="en-US" sz="1200" b="1" dirty="0" err="1">
                <a:solidFill>
                  <a:srgbClr val="777777"/>
                </a:solidFill>
                <a:latin typeface="Consolas" panose="020B0609020204030204" pitchFamily="49" charset="0"/>
              </a:rPr>
              <a:t>.</a:t>
            </a:r>
            <a:r>
              <a:rPr lang="en-US" sz="1200" b="1" dirty="0" err="1">
                <a:solidFill>
                  <a:srgbClr val="AA3731"/>
                </a:solidFill>
                <a:latin typeface="Consolas" panose="020B0609020204030204" pitchFamily="49" charset="0"/>
              </a:rPr>
              <a:t>fixture</a:t>
            </a:r>
            <a:r>
              <a:rPr lang="en-US" sz="1200" dirty="0">
                <a:solidFill>
                  <a:srgbClr val="777777"/>
                </a:solidFill>
                <a:latin typeface="Consolas" panose="020B0609020204030204" pitchFamily="49" charset="0"/>
              </a:rPr>
              <a:t>(</a:t>
            </a:r>
            <a:r>
              <a:rPr lang="en-US" sz="1200" dirty="0">
                <a:solidFill>
                  <a:srgbClr val="7A3E9D"/>
                </a:solidFill>
                <a:latin typeface="Consolas" panose="020B0609020204030204" pitchFamily="49" charset="0"/>
              </a:rPr>
              <a:t>scope</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session</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err="1">
                <a:solidFill>
                  <a:srgbClr val="7A3E9D"/>
                </a:solidFill>
                <a:latin typeface="Consolas" panose="020B0609020204030204" pitchFamily="49" charset="0"/>
              </a:rPr>
              <a:t>def</a:t>
            </a:r>
            <a:r>
              <a:rPr lang="en-US" sz="1200" dirty="0">
                <a:solidFill>
                  <a:srgbClr val="333333"/>
                </a:solidFill>
                <a:latin typeface="Consolas" panose="020B0609020204030204" pitchFamily="49" charset="0"/>
              </a:rPr>
              <a:t> </a:t>
            </a:r>
            <a:r>
              <a:rPr lang="en-US" sz="1200" b="1" dirty="0" err="1">
                <a:solidFill>
                  <a:srgbClr val="AA3731"/>
                </a:solidFill>
                <a:latin typeface="Consolas" panose="020B0609020204030204" pitchFamily="49" charset="0"/>
              </a:rPr>
              <a:t>db_session</a:t>
            </a:r>
            <a:r>
              <a:rPr lang="en-US" sz="1200" dirty="0">
                <a:solidFill>
                  <a:srgbClr val="777777"/>
                </a:solidFill>
                <a:latin typeface="Consolas" panose="020B0609020204030204" pitchFamily="49" charset="0"/>
              </a:rPr>
              <a:t>(</a:t>
            </a:r>
            <a:r>
              <a:rPr lang="en-US" sz="1200" dirty="0" err="1">
                <a:solidFill>
                  <a:srgbClr val="7A3E9D"/>
                </a:solidFill>
                <a:latin typeface="Consolas" panose="020B0609020204030204" pitchFamily="49" charset="0"/>
              </a:rPr>
              <a:t>redis_port</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a:solidFill>
                  <a:srgbClr val="4B69C6"/>
                </a:solidFill>
                <a:latin typeface="Consolas" panose="020B0609020204030204" pitchFamily="49" charset="0"/>
              </a:rPr>
              <a:t>return</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redis</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Redis</a:t>
            </a:r>
            <a:r>
              <a:rPr lang="en-US" sz="1200" dirty="0">
                <a:solidFill>
                  <a:srgbClr val="777777"/>
                </a:solidFill>
                <a:latin typeface="Consolas" panose="020B0609020204030204" pitchFamily="49" charset="0"/>
              </a:rPr>
              <a:t>(</a:t>
            </a:r>
            <a:r>
              <a:rPr lang="en-US" sz="1200" dirty="0">
                <a:solidFill>
                  <a:srgbClr val="7A3E9D"/>
                </a:solidFill>
                <a:latin typeface="Consolas" panose="020B0609020204030204" pitchFamily="49" charset="0"/>
              </a:rPr>
              <a:t>port</a:t>
            </a:r>
            <a:r>
              <a:rPr lang="en-US" sz="1200" dirty="0">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redis_port</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7A3E9D"/>
                </a:solidFill>
                <a:latin typeface="Consolas" panose="020B0609020204030204" pitchFamily="49" charset="0"/>
              </a:rPr>
              <a:t>db</a:t>
            </a:r>
            <a:r>
              <a:rPr lang="en-US" sz="1200" dirty="0">
                <a:solidFill>
                  <a:srgbClr val="777777"/>
                </a:solidFill>
                <a:latin typeface="Consolas" panose="020B0609020204030204" pitchFamily="49" charset="0"/>
              </a:rPr>
              <a:t>=</a:t>
            </a:r>
            <a:r>
              <a:rPr lang="en-US" sz="1200" dirty="0">
                <a:solidFill>
                  <a:srgbClr val="9C5D27"/>
                </a:solidFill>
                <a:latin typeface="Consolas" panose="020B0609020204030204" pitchFamily="49" charset="0"/>
              </a:rPr>
              <a:t>0</a:t>
            </a:r>
            <a:r>
              <a:rPr lang="en-US" sz="1200" dirty="0">
                <a:solidFill>
                  <a:srgbClr val="777777"/>
                </a:solidFill>
                <a:latin typeface="Consolas" panose="020B0609020204030204" pitchFamily="49" charset="0"/>
              </a:rPr>
              <a:t>)</a:t>
            </a:r>
            <a:endParaRPr lang="en-US" sz="1200" b="0" dirty="0">
              <a:solidFill>
                <a:srgbClr val="333333"/>
              </a:solidFill>
              <a:effectLst/>
              <a:latin typeface="Consolas" panose="020B0609020204030204" pitchFamily="49" charset="0"/>
            </a:endParaRPr>
          </a:p>
        </p:txBody>
      </p:sp>
      <p:sp>
        <p:nvSpPr>
          <p:cNvPr id="11" name="Rectangle 10"/>
          <p:cNvSpPr/>
          <p:nvPr/>
        </p:nvSpPr>
        <p:spPr>
          <a:xfrm>
            <a:off x="3415875" y="1835196"/>
            <a:ext cx="4443046" cy="1384995"/>
          </a:xfrm>
          <a:prstGeom prst="rect">
            <a:avLst/>
          </a:prstGeom>
        </p:spPr>
        <p:txBody>
          <a:bodyPr wrap="square">
            <a:spAutoFit/>
          </a:bodyPr>
          <a:lstStyle/>
          <a:p>
            <a:r>
              <a:rPr lang="en-US" sz="1200" dirty="0" smtClean="0">
                <a:solidFill>
                  <a:srgbClr val="333333"/>
                </a:solidFill>
                <a:latin typeface="Consolas" panose="020B0609020204030204" pitchFamily="49" charset="0"/>
              </a:rPr>
              <a:t>Unit test</a:t>
            </a:r>
          </a:p>
          <a:p>
            <a:r>
              <a:rPr lang="en-US" sz="1200" dirty="0">
                <a:solidFill>
                  <a:srgbClr val="333333"/>
                </a:solidFill>
                <a:latin typeface="Consolas" panose="020B0609020204030204" pitchFamily="49" charset="0"/>
              </a:rPr>
              <a:t>    </a:t>
            </a:r>
            <a:r>
              <a:rPr lang="en-US" sz="1200" dirty="0" err="1">
                <a:solidFill>
                  <a:srgbClr val="7A3E9D"/>
                </a:solidFill>
                <a:latin typeface="Consolas" panose="020B0609020204030204" pitchFamily="49" charset="0"/>
              </a:rPr>
              <a:t>def</a:t>
            </a:r>
            <a:r>
              <a:rPr lang="en-US" sz="1200" dirty="0">
                <a:solidFill>
                  <a:srgbClr val="333333"/>
                </a:solidFill>
                <a:latin typeface="Consolas" panose="020B0609020204030204" pitchFamily="49" charset="0"/>
              </a:rPr>
              <a:t> </a:t>
            </a:r>
            <a:r>
              <a:rPr lang="en-US" sz="1200" b="1" dirty="0" err="1">
                <a:solidFill>
                  <a:srgbClr val="AA3731"/>
                </a:solidFill>
                <a:latin typeface="Consolas" panose="020B0609020204030204" pitchFamily="49" charset="0"/>
              </a:rPr>
              <a:t>test_create_qrcode_isnone</a:t>
            </a:r>
            <a:r>
              <a:rPr lang="en-US" sz="1200" dirty="0">
                <a:solidFill>
                  <a:srgbClr val="777777"/>
                </a:solidFill>
                <a:latin typeface="Consolas" panose="020B0609020204030204" pitchFamily="49" charset="0"/>
              </a:rPr>
              <a:t>(</a:t>
            </a:r>
            <a:r>
              <a:rPr lang="en-US" sz="1200" dirty="0">
                <a:solidFill>
                  <a:srgbClr val="7A3E9D"/>
                </a:solidFill>
                <a:latin typeface="Consolas" panose="020B0609020204030204" pitchFamily="49" charset="0"/>
              </a:rPr>
              <a:t>self</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a:solidFill>
                  <a:srgbClr val="4B69C6"/>
                </a:solidFill>
                <a:latin typeface="Consolas" panose="020B0609020204030204" pitchFamily="49" charset="0"/>
              </a:rPr>
              <a:t>with</a:t>
            </a:r>
            <a:r>
              <a:rPr lang="en-US" sz="1200" dirty="0">
                <a:solidFill>
                  <a:srgbClr val="333333"/>
                </a:solidFill>
                <a:latin typeface="Consolas" panose="020B0609020204030204" pitchFamily="49" charset="0"/>
              </a:rPr>
              <a:t> </a:t>
            </a:r>
            <a:r>
              <a:rPr lang="en-US" sz="1200" dirty="0" err="1">
                <a:solidFill>
                  <a:srgbClr val="9C5D27"/>
                </a:solidFill>
                <a:latin typeface="Consolas" panose="020B0609020204030204" pitchFamily="49" charset="0"/>
              </a:rPr>
              <a:t>self</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assertRaises</a:t>
            </a:r>
            <a:r>
              <a:rPr lang="en-US" sz="1200" dirty="0">
                <a:solidFill>
                  <a:srgbClr val="777777"/>
                </a:solidFill>
                <a:latin typeface="Consolas" panose="020B0609020204030204" pitchFamily="49" charset="0"/>
              </a:rPr>
              <a:t>(</a:t>
            </a:r>
            <a:r>
              <a:rPr lang="en-US" sz="1200" dirty="0" err="1">
                <a:solidFill>
                  <a:srgbClr val="7A3E9D"/>
                </a:solidFill>
                <a:latin typeface="Consolas" panose="020B0609020204030204" pitchFamily="49" charset="0"/>
              </a:rPr>
              <a:t>TypeError</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9C5D27"/>
                </a:solidFill>
                <a:latin typeface="Consolas" panose="020B0609020204030204" pitchFamily="49" charset="0"/>
              </a:rPr>
              <a:t>self</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tmp</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createQR</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7A3E9D"/>
                </a:solidFill>
                <a:latin typeface="Consolas" panose="020B0609020204030204" pitchFamily="49" charset="0"/>
              </a:rPr>
              <a:t>def</a:t>
            </a:r>
            <a:r>
              <a:rPr lang="en-US" sz="1200" dirty="0">
                <a:solidFill>
                  <a:srgbClr val="333333"/>
                </a:solidFill>
                <a:latin typeface="Consolas" panose="020B0609020204030204" pitchFamily="49" charset="0"/>
              </a:rPr>
              <a:t> </a:t>
            </a:r>
            <a:r>
              <a:rPr lang="en-US" sz="1200" b="1" dirty="0" err="1">
                <a:solidFill>
                  <a:srgbClr val="AA3731"/>
                </a:solidFill>
                <a:latin typeface="Consolas" panose="020B0609020204030204" pitchFamily="49" charset="0"/>
              </a:rPr>
              <a:t>test_create_qrcode_scale</a:t>
            </a:r>
            <a:r>
              <a:rPr lang="en-US" sz="1200" dirty="0">
                <a:solidFill>
                  <a:srgbClr val="777777"/>
                </a:solidFill>
                <a:latin typeface="Consolas" panose="020B0609020204030204" pitchFamily="49" charset="0"/>
              </a:rPr>
              <a:t>(</a:t>
            </a:r>
            <a:r>
              <a:rPr lang="en-US" sz="1200" dirty="0">
                <a:solidFill>
                  <a:srgbClr val="7A3E9D"/>
                </a:solidFill>
                <a:latin typeface="Consolas" panose="020B0609020204030204" pitchFamily="49" charset="0"/>
              </a:rPr>
              <a:t>self</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9C5D27"/>
                </a:solidFill>
                <a:latin typeface="Consolas" panose="020B0609020204030204" pitchFamily="49" charset="0"/>
              </a:rPr>
              <a:t>self</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assertIn</a:t>
            </a:r>
            <a:r>
              <a:rPr lang="en-US" sz="1200" dirty="0">
                <a:solidFill>
                  <a:srgbClr val="777777"/>
                </a:solidFill>
                <a:latin typeface="Consolas" panose="020B0609020204030204" pitchFamily="49" charset="0"/>
              </a:rPr>
              <a:t>(</a:t>
            </a:r>
            <a:r>
              <a:rPr lang="en-US" sz="1200" dirty="0" err="1">
                <a:solidFill>
                  <a:srgbClr val="7A3E9D"/>
                </a:solidFill>
                <a:latin typeface="Consolas" panose="020B0609020204030204" pitchFamily="49" charset="0"/>
              </a:rPr>
              <a:t>b</a:t>
            </a:r>
            <a:r>
              <a:rPr lang="en-US" sz="1200" dirty="0" err="1">
                <a:solidFill>
                  <a:srgbClr val="777777"/>
                </a:solidFill>
                <a:latin typeface="Consolas" panose="020B0609020204030204" pitchFamily="49" charset="0"/>
              </a:rPr>
              <a:t>'</a:t>
            </a:r>
            <a:r>
              <a:rPr lang="en-US" sz="1200" dirty="0" err="1">
                <a:solidFill>
                  <a:srgbClr val="448C27"/>
                </a:solidFill>
                <a:latin typeface="Consolas" panose="020B0609020204030204" pitchFamily="49" charset="0"/>
              </a:rPr>
              <a:t>PNG</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9C5D27"/>
                </a:solidFill>
                <a:latin typeface="Consolas" panose="020B0609020204030204" pitchFamily="49" charset="0"/>
              </a:rPr>
              <a:t>self</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tmp</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createQR</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test</a:t>
            </a:r>
            <a:r>
              <a:rPr lang="en-US" sz="1200" dirty="0">
                <a:solidFill>
                  <a:srgbClr val="777777"/>
                </a:solidFill>
                <a:latin typeface="Consolas" panose="020B0609020204030204" pitchFamily="49" charset="0"/>
              </a:rPr>
              <a:t>",</a:t>
            </a:r>
            <a:r>
              <a:rPr lang="en-US" sz="1200" dirty="0">
                <a:solidFill>
                  <a:srgbClr val="9C5D27"/>
                </a:solidFill>
                <a:latin typeface="Consolas" panose="020B0609020204030204" pitchFamily="49" charset="0"/>
              </a:rPr>
              <a:t>6</a:t>
            </a:r>
            <a:r>
              <a:rPr lang="en-US" sz="1200" dirty="0">
                <a:solidFill>
                  <a:srgbClr val="777777"/>
                </a:solidFill>
                <a:latin typeface="Consolas" panose="020B0609020204030204" pitchFamily="49" charset="0"/>
              </a:rPr>
              <a:t>))</a:t>
            </a:r>
            <a:endParaRPr lang="en-US" sz="12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083799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2C2F66B-486F-47B1-BC58-6A0FC1A721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0</TotalTime>
  <Words>455</Words>
  <Application>Microsoft Office PowerPoint</Application>
  <PresentationFormat>Widescreen</PresentationFormat>
  <Paragraphs>174</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Wingdings</vt:lpstr>
      <vt:lpstr>Metropolitan</vt:lpstr>
      <vt:lpstr>How to Automate API Testing</vt:lpstr>
      <vt:lpstr>knock,knock .. </vt:lpstr>
      <vt:lpstr>Theam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2019-08-20T05:28:10Z</dcterms:created>
  <dcterms:modified xsi:type="dcterms:W3CDTF">2019-08-22T19:50:55Z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574a59d6-7475-4937-8a31-6854da271a4c</vt:lpwstr>
  </property>
  <property fmtid="{D5CDD505-2E9C-101B-9397-08002B2CF9AE}" pid="4" name="HumanaClassification">
    <vt:lpwstr>I</vt:lpwstr>
  </property>
</Properties>
</file>