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/>
      <dgm:spPr/>
    </dgm:pt>
    <dgm:pt modelId="{25E3B37B-74D0-4A88-B4DE-941AD611607D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4000" kern="1200" dirty="0"/>
            <a:t>Network</a:t>
          </a:r>
          <a:endParaRPr lang="en-US" sz="4000" kern="1200" dirty="0"/>
        </a:p>
      </dsp:txBody>
      <dsp:txXfrm>
        <a:off x="50287" y="2784119"/>
        <a:ext cx="3262500" cy="720000"/>
      </dsp:txXfrm>
    </dsp:sp>
    <dsp:sp modelId="{AE6D994C-35CC-4E2D-93F7-0749D531DB38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/>
            <a:t>Satellite</a:t>
          </a:r>
        </a:p>
      </dsp:txBody>
      <dsp:txXfrm>
        <a:off x="3883725" y="2784119"/>
        <a:ext cx="3262500" cy="720000"/>
      </dsp:txXfrm>
    </dsp:sp>
    <dsp:sp modelId="{8B8DA957-4F6D-47EE-BF0F-6ACDA82AAC07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/>
            <a:t>Link</a:t>
          </a:r>
        </a:p>
      </dsp:txBody>
      <dsp:txXfrm>
        <a:off x="7717162" y="2784119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How to Automate API Testing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7CEBFF"/>
                </a:solidFill>
              </a:rPr>
              <a:t>(TDD * BDD) / ATDD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27175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32</Words>
  <Application>Microsoft Office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How to Automate API Testing</vt:lpstr>
      <vt:lpstr>Tech Requirements</vt:lpstr>
      <vt:lpstr>Competitive Landscape</vt:lpstr>
      <vt:lpstr>Digital Communications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2019-08-20T05:28:10Z</dcterms:created>
  <dcterms:modified xsi:type="dcterms:W3CDTF">2019-08-20T05:30:32Z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574a59d6-7475-4937-8a31-6854da271a4c</vt:lpwstr>
  </property>
  <property fmtid="{D5CDD505-2E9C-101B-9397-08002B2CF9AE}" pid="4" name="HumanaClassification">
    <vt:lpwstr>I</vt:lpwstr>
  </property>
</Properties>
</file>