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90CE-809D-4178-8934-2C9AC5D0CEC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F419-9427-402D-A85E-4017AD5F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5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wrb-srv05\Staging\test\clusterjob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running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computer name has hyphen ‘- ‘ must be enclosed in quotes to remote operation:</a:t>
            </a:r>
          </a:p>
          <a:p>
            <a:pPr lvl="1"/>
            <a:r>
              <a:rPr lang="en-US" dirty="0" smtClean="0"/>
              <a:t>WMIC /node:”wrb-srv05” process call create </a:t>
            </a:r>
            <a:r>
              <a:rPr lang="en-US" dirty="0" smtClean="0">
                <a:hlinkClick r:id="rId2" action="ppaction://hlinkfile"/>
              </a:rPr>
              <a:t>\\wrb-srv05\Staging\test\clusterjob.bat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@echo off</a:t>
            </a:r>
          </a:p>
          <a:p>
            <a:r>
              <a:rPr lang="en-US" dirty="0" smtClean="0"/>
              <a:t>set /p </a:t>
            </a:r>
            <a:r>
              <a:rPr lang="en-US" dirty="0" err="1" smtClean="0"/>
              <a:t>adminuser</a:t>
            </a:r>
            <a:r>
              <a:rPr lang="en-US" dirty="0" smtClean="0"/>
              <a:t>=Enter Admin Account:</a:t>
            </a:r>
          </a:p>
          <a:p>
            <a:r>
              <a:rPr lang="en-US" dirty="0" smtClean="0"/>
              <a:t>set /p </a:t>
            </a:r>
            <a:r>
              <a:rPr lang="en-US" dirty="0" err="1" smtClean="0"/>
              <a:t>compname</a:t>
            </a:r>
            <a:r>
              <a:rPr lang="en-US" dirty="0" smtClean="0"/>
              <a:t>=Enter Computer Name:</a:t>
            </a:r>
          </a:p>
          <a:p>
            <a:r>
              <a:rPr lang="en-US" dirty="0" err="1" smtClean="0"/>
              <a:t>wmic</a:t>
            </a:r>
            <a:r>
              <a:rPr lang="en-US" dirty="0" smtClean="0"/>
              <a:t> /user:%</a:t>
            </a:r>
            <a:r>
              <a:rPr lang="en-US" dirty="0" err="1" smtClean="0"/>
              <a:t>adminuser</a:t>
            </a:r>
            <a:r>
              <a:rPr lang="en-US" dirty="0" smtClean="0"/>
              <a:t>% /node:"%</a:t>
            </a:r>
            <a:r>
              <a:rPr lang="en-US" dirty="0" err="1" smtClean="0"/>
              <a:t>compname</a:t>
            </a:r>
            <a:r>
              <a:rPr lang="en-US" dirty="0" smtClean="0"/>
              <a:t>%" </a:t>
            </a:r>
            <a:r>
              <a:rPr lang="en-US" dirty="0" err="1" smtClean="0"/>
              <a:t>csproduct</a:t>
            </a:r>
            <a:r>
              <a:rPr lang="en-US" dirty="0" smtClean="0"/>
              <a:t> get </a:t>
            </a:r>
            <a:r>
              <a:rPr lang="en-US" dirty="0" err="1" smtClean="0"/>
              <a:t>vendor,name,identifyingnumber</a:t>
            </a:r>
            <a:endParaRPr lang="en-US" dirty="0" smtClean="0"/>
          </a:p>
          <a:p>
            <a:r>
              <a:rPr lang="en-US" dirty="0" smtClean="0"/>
              <a:t>pause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wmic</a:t>
            </a:r>
            <a:r>
              <a:rPr lang="en-US" dirty="0" smtClean="0"/>
              <a:t> /</a:t>
            </a:r>
            <a:r>
              <a:rPr lang="en-US" dirty="0" err="1" smtClean="0"/>
              <a:t>user:jdeahrt</a:t>
            </a:r>
            <a:r>
              <a:rPr lang="en-US" dirty="0" smtClean="0"/>
              <a:t> /</a:t>
            </a:r>
            <a:r>
              <a:rPr lang="en-US" dirty="0" err="1" smtClean="0"/>
              <a:t>password:xxxxxxxx</a:t>
            </a:r>
            <a:r>
              <a:rPr lang="en-US" dirty="0" smtClean="0"/>
              <a:t> /node:"wrb-srv05" process call create </a:t>
            </a:r>
            <a:r>
              <a:rPr lang="en-US" dirty="0" smtClean="0">
                <a:hlinkClick r:id="rId2" action="ppaction://hlinkfile"/>
              </a:rPr>
              <a:t>\\wrb-srv05\Staging\test\clusterjob.bat</a:t>
            </a:r>
            <a:endParaRPr lang="en-US" dirty="0" smtClean="0"/>
          </a:p>
          <a:p>
            <a:r>
              <a:rPr lang="en-US" dirty="0" err="1"/>
              <a:t>wmic</a:t>
            </a:r>
            <a:r>
              <a:rPr lang="en-US" dirty="0"/>
              <a:t> /</a:t>
            </a:r>
            <a:r>
              <a:rPr lang="en-US" dirty="0" smtClean="0"/>
              <a:t>user:.\administrator </a:t>
            </a:r>
            <a:r>
              <a:rPr lang="en-US" dirty="0"/>
              <a:t>/</a:t>
            </a:r>
            <a:r>
              <a:rPr lang="en-US" dirty="0" smtClean="0"/>
              <a:t>password:160Br00ksR0adR0me</a:t>
            </a:r>
            <a:r>
              <a:rPr lang="en-US" dirty="0"/>
              <a:t> </a:t>
            </a:r>
            <a:r>
              <a:rPr lang="en-US" dirty="0" smtClean="0"/>
              <a:t>/node:“</a:t>
            </a:r>
            <a:r>
              <a:rPr lang="en-US" dirty="0" err="1" smtClean="0"/>
              <a:t>wrb-dbavaro</a:t>
            </a:r>
            <a:r>
              <a:rPr lang="en-US" dirty="0" smtClean="0"/>
              <a:t>" </a:t>
            </a:r>
            <a:r>
              <a:rPr lang="en-US" dirty="0"/>
              <a:t>process call create "\\wrb-srv05\Staging\test\clusterjob.bat"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9988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A4A4A"/>
                </a:solidFill>
                <a:effectLst/>
                <a:latin typeface="Menlo"/>
              </a:rPr>
              <a:t>@echo off set /p adminuser=Enter Admin Account: set /p compname=Enter Computer Name: wmic /user:%adminuser% /node:"%compname%" csproduct get vendor,name,identifyingnumber pause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Remote running 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</dc:creator>
  <cp:lastModifiedBy>DeHart, John</cp:lastModifiedBy>
  <cp:revision>3</cp:revision>
  <dcterms:created xsi:type="dcterms:W3CDTF">2018-12-03T14:23:33Z</dcterms:created>
  <dcterms:modified xsi:type="dcterms:W3CDTF">2018-12-03T16:07:30Z</dcterms:modified>
</cp:coreProperties>
</file>