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22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6"/>
            <a:ext cx="3298596" cy="3300984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292029" y="4029265"/>
            <a:ext cx="5629275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4288" y="3672270"/>
            <a:ext cx="12158661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1054472"/>
            <a:ext cx="12192000" cy="1828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64" y="43878"/>
            <a:ext cx="914400" cy="9144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6" y="48569"/>
            <a:ext cx="914400" cy="914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5310187" y="971283"/>
            <a:ext cx="157162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  <p:pic>
        <p:nvPicPr>
          <p:cNvPr id="9" name="Picture 4" descr="http://www.afrc.af.mil/shared/media/photodb/photos/090209-F-4800M-062.jpg">
            <a:extLst>
              <a:ext uri="{FF2B5EF4-FFF2-40B4-BE49-F238E27FC236}">
                <a16:creationId xmlns:a16="http://schemas.microsoft.com/office/drawing/2014/main" id="{5FA87C7C-5289-4EDB-BC2A-AF93FC2DD0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/>
          <a:stretch/>
        </p:blipFill>
        <p:spPr bwMode="auto">
          <a:xfrm>
            <a:off x="0" y="1108590"/>
            <a:ext cx="12192000" cy="57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PIWG</a:t>
            </a:r>
            <a:r>
              <a:rPr lang="en-US" dirty="0"/>
              <a:t> Action </a:t>
            </a:r>
            <a:r>
              <a:rPr lang="en-US"/>
              <a:t>Item XX-XXX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aBox4"/>
          <p:cNvSpPr>
            <a:spLocks noGrp="1"/>
          </p:cNvSpPr>
          <p:nvPr>
            <p:ph sz="half" idx="4294967295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DataBox1"/>
          <p:cNvSpPr>
            <a:spLocks noGrp="1"/>
          </p:cNvSpPr>
          <p:nvPr>
            <p:ph sz="half" idx="4294967295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	WUC: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		NSN: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DataBox2"/>
          <p:cNvSpPr>
            <a:spLocks noGrp="1"/>
          </p:cNvSpPr>
          <p:nvPr>
            <p:ph sz="half" idx="429496729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Milestone 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DataBox3"/>
          <p:cNvSpPr>
            <a:spLocks noGrp="1"/>
          </p:cNvSpPr>
          <p:nvPr>
            <p:ph sz="half" idx="4294967295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6081</TotalTime>
  <Words>182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</cp:lastModifiedBy>
  <cp:revision>82</cp:revision>
  <dcterms:created xsi:type="dcterms:W3CDTF">2020-06-24T13:47:49Z</dcterms:created>
  <dcterms:modified xsi:type="dcterms:W3CDTF">2020-09-16T19:03:51Z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