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OPEN</a:t>
            </a:r>
            <a:r>
              <a:rPr lang="en-US" baseline="0" dirty="0"/>
              <a:t> – INVESTIGATION IN WORK (OIIW)			</a:t>
            </a:r>
            <a:r>
              <a:rPr lang="en-US" dirty="0"/>
              <a:t>OPEN</a:t>
            </a:r>
            <a:r>
              <a:rPr lang="en-US" baseline="0" dirty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/>
              <a:t>IF PARENT DR:  LIST</a:t>
            </a:r>
            <a:r>
              <a:rPr lang="en-US" baseline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7"/>
            <a:ext cx="3298596" cy="2399403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POC Name</a:t>
            </a:r>
          </a:p>
          <a:p>
            <a:pPr lvl="0"/>
            <a:r>
              <a:rPr lang="en-US" dirty="0"/>
              <a:t>UNIT/OFF SYM</a:t>
            </a:r>
          </a:p>
          <a:p>
            <a:pPr lvl="0"/>
            <a:r>
              <a:rPr lang="en-US" dirty="0"/>
              <a:t>DSN:  XXX-XXXX</a:t>
            </a:r>
          </a:p>
          <a:p>
            <a:pPr lvl="0"/>
            <a:r>
              <a:rPr lang="en-US" dirty="0"/>
              <a:t>email@us.af.mil</a:t>
            </a:r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996" y="4213256"/>
            <a:ext cx="5957408" cy="264474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365818" y="3955734"/>
            <a:ext cx="5648325" cy="60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26998" y="3631121"/>
            <a:ext cx="11976101" cy="4571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295555" y="4213256"/>
            <a:ext cx="5843108" cy="26447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26996" y="1089056"/>
            <a:ext cx="5957408" cy="297491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lvl="0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95555" y="1089056"/>
            <a:ext cx="5843108" cy="297491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 b="1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6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6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997322"/>
            <a:ext cx="12192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108363"/>
            <a:ext cx="1143000" cy="826671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378"/>
            <a:ext cx="1272771" cy="8266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4878185" y="928616"/>
            <a:ext cx="243840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</a:p>
        </p:txBody>
      </p:sp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PIWG Action Item 21-001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6295555" y="3703320"/>
            <a:ext cx="5843108" cy="3154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Technical Recommendation</a:t>
            </a:r>
          </a:p>
          <a:p>
            <a:pPr marL="171450" indent="-171450"/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Opened: 			WUC: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P/N: 				NSN: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Initiator: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Action Officer: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Status Recommendation: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Milestone 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6996" y="3703320"/>
            <a:ext cx="5957408" cy="31546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/>
              <a:t>Problem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BF25D-2076-4379-B576-903B80EA1B41}"/>
              </a:ext>
            </a:extLst>
          </p:cNvPr>
          <p:cNvSpPr txBox="1"/>
          <p:nvPr/>
        </p:nvSpPr>
        <p:spPr>
          <a:xfrm>
            <a:off x="756810" y="1088390"/>
            <a:ext cx="5278778" cy="365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This is Title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4B68C-F9A0-46B0-9C90-17A085389C70}"/>
              </a:ext>
            </a:extLst>
          </p:cNvPr>
          <p:cNvSpPr txBox="1"/>
          <p:nvPr/>
        </p:nvSpPr>
        <p:spPr>
          <a:xfrm>
            <a:off x="4566668" y="1628717"/>
            <a:ext cx="1471353" cy="365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9/16/2020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32F7B-CB6C-4E50-9FAF-DE8F83213A03}"/>
              </a:ext>
            </a:extLst>
          </p:cNvPr>
          <p:cNvSpPr txBox="1"/>
          <p:nvPr/>
        </p:nvSpPr>
        <p:spPr>
          <a:xfrm>
            <a:off x="647700" y="1651000"/>
            <a:ext cx="32004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PN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531FB-C35E-416E-AA7B-C80023BE7400}"/>
              </a:ext>
            </a:extLst>
          </p:cNvPr>
          <p:cNvSpPr txBox="1"/>
          <p:nvPr/>
        </p:nvSpPr>
        <p:spPr>
          <a:xfrm>
            <a:off x="1384300" y="1943100"/>
            <a:ext cx="50292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/>
              <a:t>Tech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8E2FB-D198-43AB-9F0C-CA010411E876}"/>
              </a:ext>
            </a:extLst>
          </p:cNvPr>
          <p:cNvSpPr txBox="1"/>
          <p:nvPr/>
        </p:nvSpPr>
        <p:spPr>
          <a:xfrm>
            <a:off x="1188720" y="1371600"/>
            <a:ext cx="25781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Open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9A5CC-B142-4735-9D3A-837E979BAF9B}"/>
              </a:ext>
            </a:extLst>
          </p:cNvPr>
          <p:cNvSpPr txBox="1"/>
          <p:nvPr/>
        </p:nvSpPr>
        <p:spPr>
          <a:xfrm>
            <a:off x="647700" y="1651000"/>
            <a:ext cx="32004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PN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7C9FF-A945-4E2E-BC1A-739D08AC991E}"/>
              </a:ext>
            </a:extLst>
          </p:cNvPr>
          <p:cNvSpPr txBox="1"/>
          <p:nvPr/>
        </p:nvSpPr>
        <p:spPr>
          <a:xfrm>
            <a:off x="1384300" y="1943100"/>
            <a:ext cx="50292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B0819-5812-44FA-85BB-29FE0728EBB1}"/>
              </a:ext>
            </a:extLst>
          </p:cNvPr>
          <p:cNvSpPr txBox="1"/>
          <p:nvPr/>
        </p:nvSpPr>
        <p:spPr>
          <a:xfrm>
            <a:off x="4562389" y="1344169"/>
            <a:ext cx="14732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WUC1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C9C4E-F3FE-451C-80F2-62423AA345EF}"/>
              </a:ext>
            </a:extLst>
          </p:cNvPr>
          <p:cNvSpPr txBox="1"/>
          <p:nvPr/>
        </p:nvSpPr>
        <p:spPr>
          <a:xfrm>
            <a:off x="1333500" y="2209800"/>
            <a:ext cx="5029200" cy="3657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/>
              <a:t>Initiator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822F6-64DF-4838-9D11-A73CF39F442D}"/>
              </a:ext>
            </a:extLst>
          </p:cNvPr>
          <p:cNvSpPr txBox="1"/>
          <p:nvPr/>
        </p:nvSpPr>
        <p:spPr>
          <a:xfrm>
            <a:off x="1783080" y="2476500"/>
            <a:ext cx="2065020" cy="365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96C8-BC70-4E76-95F0-04E5E7AB53F7}"/>
              </a:ext>
            </a:extLst>
          </p:cNvPr>
          <p:cNvSpPr txBox="1"/>
          <p:nvPr/>
        </p:nvSpPr>
        <p:spPr>
          <a:xfrm>
            <a:off x="3848099" y="2503516"/>
            <a:ext cx="2187489" cy="365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EB6C4-A94E-4492-B97C-6FDEC008258B}"/>
              </a:ext>
            </a:extLst>
          </p:cNvPr>
          <p:cNvSpPr txBox="1"/>
          <p:nvPr/>
        </p:nvSpPr>
        <p:spPr>
          <a:xfrm>
            <a:off x="1888656" y="2753591"/>
            <a:ext cx="4146932" cy="365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94D53-BADC-4DDE-9C7A-3BA3173B8828}"/>
              </a:ext>
            </a:extLst>
          </p:cNvPr>
          <p:cNvSpPr txBox="1"/>
          <p:nvPr/>
        </p:nvSpPr>
        <p:spPr>
          <a:xfrm>
            <a:off x="2980394" y="3023844"/>
            <a:ext cx="3099731" cy="365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7E79-0653-4D4A-A773-66547F92E6AC}"/>
              </a:ext>
            </a:extLst>
          </p:cNvPr>
          <p:cNvSpPr txBox="1"/>
          <p:nvPr/>
        </p:nvSpPr>
        <p:spPr>
          <a:xfrm>
            <a:off x="6291276" y="1371600"/>
            <a:ext cx="5773728" cy="9144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1B9C9-7DBE-443A-8718-04D6516478CD}"/>
              </a:ext>
            </a:extLst>
          </p:cNvPr>
          <p:cNvSpPr txBox="1"/>
          <p:nvPr/>
        </p:nvSpPr>
        <p:spPr>
          <a:xfrm>
            <a:off x="6291276" y="2552700"/>
            <a:ext cx="5773728" cy="9144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AFDE8-8C97-44A3-A8FC-E2B91A7D368A}"/>
              </a:ext>
            </a:extLst>
          </p:cNvPr>
          <p:cNvSpPr txBox="1"/>
          <p:nvPr/>
        </p:nvSpPr>
        <p:spPr>
          <a:xfrm>
            <a:off x="126996" y="4051021"/>
            <a:ext cx="5773728" cy="2651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FDF9BE-324C-427F-8D67-4290DC4BE917}"/>
              </a:ext>
            </a:extLst>
          </p:cNvPr>
          <p:cNvSpPr txBox="1"/>
          <p:nvPr/>
        </p:nvSpPr>
        <p:spPr>
          <a:xfrm>
            <a:off x="6291276" y="4047743"/>
            <a:ext cx="5773728" cy="26517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AO</a:t>
            </a:r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Words>204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1_Default Design</vt:lpstr>
      <vt:lpstr>PIWG Action Item 21-001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DeHart, John</cp:lastModifiedBy>
  <cp:revision>75</cp:revision>
  <dcterms:created xsi:type="dcterms:W3CDTF">2020-06-24T13:47:49Z</dcterms:created>
  <dcterms:modified xsi:type="dcterms:W3CDTF">2020-09-16T14:30:25Z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