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1"/>
            <a:ext cx="12192000" cy="686701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Updates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Green = On Track</a:t>
            </a:r>
            <a:r>
              <a:rPr lang="en-US"/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Red = 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6480-57D1-45CE-A529-1230CFA8F1FA}"/>
              </a:ext>
            </a:extLst>
          </p:cNvPr>
          <p:cNvSpPr txBox="1"/>
          <p:nvPr/>
        </p:nvSpPr>
        <p:spPr>
          <a:xfrm>
            <a:off x="5843016" y="18288"/>
            <a:ext cx="530352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FOUO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19EDE-5A2D-4915-B9FB-E921ED65A151}"/>
              </a:ext>
            </a:extLst>
          </p:cNvPr>
          <p:cNvSpPr txBox="1"/>
          <p:nvPr/>
        </p:nvSpPr>
        <p:spPr>
          <a:xfrm>
            <a:off x="5843016" y="6364224"/>
            <a:ext cx="530352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FOUO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C3C3C-3A69-44FE-9F02-F5E2E8301C8A}"/>
              </a:ext>
            </a:extLst>
          </p:cNvPr>
          <p:cNvSpPr txBox="1"/>
          <p:nvPr/>
        </p:nvSpPr>
        <p:spPr>
          <a:xfrm>
            <a:off x="1892808" y="283464"/>
            <a:ext cx="6364224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UNINTERRUPTIBLE POWER SUPPLY (UPS)</a:t>
            </a:r>
          </a:p>
        </p:txBody>
      </p:sp>
      <p:sp>
        <p:nvSpPr>
          <p:cNvPr id="8" name="tb_SystemClass">
            <a:extLst>
              <a:ext uri="{FF2B5EF4-FFF2-40B4-BE49-F238E27FC236}">
                <a16:creationId xmlns:a16="http://schemas.microsoft.com/office/drawing/2014/main" id="{D56F7B5E-B5E6-43E3-A6BB-B6508477B31D}"/>
              </a:ext>
            </a:extLst>
          </p:cNvPr>
          <p:cNvSpPr txBox="1"/>
          <p:nvPr/>
        </p:nvSpPr>
        <p:spPr>
          <a:xfrm>
            <a:off x="8906256" y="283464"/>
            <a:ext cx="24384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b="1">
                <a:solidFill>
                  <a:srgbClr val="FF0000"/>
                </a:solidFill>
              </a:rPr>
              <a:t>AIRCRAFT AVAILABILITY</a:t>
            </a:r>
          </a:p>
        </p:txBody>
      </p:sp>
      <p:sp>
        <p:nvSpPr>
          <p:cNvPr id="9" name="tb_ProgramData">
            <a:extLst>
              <a:ext uri="{FF2B5EF4-FFF2-40B4-BE49-F238E27FC236}">
                <a16:creationId xmlns:a16="http://schemas.microsoft.com/office/drawing/2014/main" id="{B7D8ECAD-3EC1-4124-BF7B-8EFE83E8CED1}"/>
              </a:ext>
            </a:extLst>
          </p:cNvPr>
          <p:cNvSpPr txBox="1"/>
          <p:nvPr/>
        </p:nvSpPr>
        <p:spPr>
          <a:xfrm>
            <a:off x="868667" y="649224"/>
            <a:ext cx="237744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/>
              <a:t>WISP Program: AVIP</a:t>
            </a:r>
          </a:p>
        </p:txBody>
      </p:sp>
      <p:sp>
        <p:nvSpPr>
          <p:cNvPr id="10" name="tb_Poc1">
            <a:extLst>
              <a:ext uri="{FF2B5EF4-FFF2-40B4-BE49-F238E27FC236}">
                <a16:creationId xmlns:a16="http://schemas.microsoft.com/office/drawing/2014/main" id="{83A52F3D-3D52-4D89-B764-D70C615DA325}"/>
              </a:ext>
            </a:extLst>
          </p:cNvPr>
          <p:cNvSpPr txBox="1"/>
          <p:nvPr/>
        </p:nvSpPr>
        <p:spPr>
          <a:xfrm>
            <a:off x="4901184" y="649224"/>
            <a:ext cx="237744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900" b="1"/>
              <a:t>WISP POC: Cliff Morey, Jimmy Bush (KIOMAC)</a:t>
            </a:r>
          </a:p>
        </p:txBody>
      </p:sp>
      <p:sp>
        <p:nvSpPr>
          <p:cNvPr id="11" name="tb_Poc2">
            <a:extLst>
              <a:ext uri="{FF2B5EF4-FFF2-40B4-BE49-F238E27FC236}">
                <a16:creationId xmlns:a16="http://schemas.microsoft.com/office/drawing/2014/main" id="{4E52E1EB-01E4-41D5-931E-47C3A537E0B3}"/>
              </a:ext>
            </a:extLst>
          </p:cNvPr>
          <p:cNvSpPr txBox="1"/>
          <p:nvPr/>
        </p:nvSpPr>
        <p:spPr>
          <a:xfrm>
            <a:off x="8970264" y="649224"/>
            <a:ext cx="237744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900" b="1"/>
              <a:t>HBG POC: Jerry Kall</a:t>
            </a:r>
          </a:p>
        </p:txBody>
      </p:sp>
      <p:sp>
        <p:nvSpPr>
          <p:cNvPr id="12" name="tb_PrgmDesc">
            <a:extLst>
              <a:ext uri="{FF2B5EF4-FFF2-40B4-BE49-F238E27FC236}">
                <a16:creationId xmlns:a16="http://schemas.microsoft.com/office/drawing/2014/main" id="{402B3795-C140-4BB8-8B99-E596FA78EBB0}"/>
              </a:ext>
            </a:extLst>
          </p:cNvPr>
          <p:cNvSpPr txBox="1"/>
          <p:nvPr/>
        </p:nvSpPr>
        <p:spPr>
          <a:xfrm>
            <a:off x="868680" y="1408176"/>
            <a:ext cx="5230368" cy="2194560"/>
          </a:xfrm>
          <a:prstGeom prst="rect">
            <a:avLst/>
          </a:prstGeom>
          <a:noFill/>
        </p:spPr>
        <p:txBody>
          <a:bodyPr vert="horz" rtlCol="0">
            <a:normAutofit fontScale="92500"/>
          </a:bodyPr>
          <a:lstStyle/>
          <a:p>
            <a:r>
              <a:rPr lang="en-US"/>
              <a:t>Transportable Mission Support System (TMSS) - used in Forward Operating Locations to load mission parameters to Removable Media modules required on E-8C aircraft flight operations</a:t>
            </a:r>
          </a:p>
          <a:p>
            <a:r>
              <a:rPr lang="en-US"/>
              <a:t>The Uninterruptable Power Supply (UPS) is a component of the TMSS that supplies short term back-up power when power is lost </a:t>
            </a:r>
          </a:p>
          <a:p>
            <a:r>
              <a:rPr lang="en-US"/>
              <a:t>Current UPS has DMSMS issues and is non-supportable </a:t>
            </a:r>
          </a:p>
        </p:txBody>
      </p:sp>
      <p:sp>
        <p:nvSpPr>
          <p:cNvPr id="13" name="tb_PrgmSch">
            <a:extLst>
              <a:ext uri="{FF2B5EF4-FFF2-40B4-BE49-F238E27FC236}">
                <a16:creationId xmlns:a16="http://schemas.microsoft.com/office/drawing/2014/main" id="{B67AF80D-51D1-4756-A3F6-ABE387731F70}"/>
              </a:ext>
            </a:extLst>
          </p:cNvPr>
          <p:cNvSpPr txBox="1"/>
          <p:nvPr/>
        </p:nvSpPr>
        <p:spPr>
          <a:xfrm>
            <a:off x="6108192" y="1408176"/>
            <a:ext cx="5230368" cy="2194560"/>
          </a:xfrm>
          <a:prstGeom prst="rect">
            <a:avLst/>
          </a:prstGeom>
          <a:noFill/>
        </p:spPr>
        <p:txBody>
          <a:bodyPr vert="horz" rtlCol="0">
            <a:normAutofit fontScale="70000" lnSpcReduction="20000"/>
          </a:bodyPr>
          <a:lstStyle/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KIHOMAC recommends Acumentrics ACG2500 due to superior specifications, USAF approved, and cost point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At 800 Watts ACG2500 UPS sustains (&gt;30 minutes runtime) without external battery—with external battery (1 hour, 17 minutes runtime)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Worldwide AC Input 80-265 VAC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Worldwide input frequency 47-440 Hz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Output 115 VAC +/- 15%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22B14C"/>
                </a:solidFill>
              </a:rPr>
              <a:t>Output frequency 60 Hz +/- 0.5%</a:t>
            </a:r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ED1C24"/>
                </a:solidFill>
              </a:rPr>
              <a:t>ACG2500 UPS is certified and tested to Mil-Standards   </a:t>
            </a:r>
          </a:p>
          <a:p>
            <a:pPr marL="342900" indent="-342900">
              <a:buFont typeface="+mj-lt"/>
              <a:buChar char=""/>
            </a:pPr>
            <a:endParaRPr lang="en-US"/>
          </a:p>
          <a:p>
            <a:pPr marL="342900" indent="-342900">
              <a:buFont typeface="+mj-lt"/>
              <a:buChar char=""/>
            </a:pPr>
            <a:r>
              <a:rPr lang="en-US">
                <a:solidFill>
                  <a:srgbClr val="22B14C"/>
                </a:solidFill>
              </a:rPr>
              <a:t>Rugged design: withstands wind, rain, heat, cold, extreme shock, and vibration—Flo-Thru Heat Sinks allow complete chassis sealing to protect components from elements and contaminates</a:t>
            </a:r>
          </a:p>
        </p:txBody>
      </p:sp>
      <p:sp>
        <p:nvSpPr>
          <p:cNvPr id="14" name="tb_KeyIssues">
            <a:extLst>
              <a:ext uri="{FF2B5EF4-FFF2-40B4-BE49-F238E27FC236}">
                <a16:creationId xmlns:a16="http://schemas.microsoft.com/office/drawing/2014/main" id="{E140BB73-5807-48B2-A7DF-49175EF0ED78}"/>
              </a:ext>
            </a:extLst>
          </p:cNvPr>
          <p:cNvSpPr txBox="1"/>
          <p:nvPr/>
        </p:nvSpPr>
        <p:spPr>
          <a:xfrm>
            <a:off x="868680" y="4178808"/>
            <a:ext cx="5230368" cy="2194560"/>
          </a:xfrm>
          <a:prstGeom prst="rect">
            <a:avLst/>
          </a:prstGeom>
          <a:noFill/>
        </p:spPr>
        <p:txBody>
          <a:bodyPr vert="horz" rtlCol="0">
            <a:normAutofit fontScale="62500" lnSpcReduction="20000"/>
          </a:bodyPr>
          <a:lstStyle/>
          <a:p>
            <a:r>
              <a:rPr lang="en-US" b="1"/>
              <a:t>Issues:</a:t>
            </a:r>
          </a:p>
          <a:p>
            <a:r>
              <a:rPr lang="en-US"/>
              <a:t>6 of 13 TMSS’ currently are non-operational due to UPS</a:t>
            </a:r>
          </a:p>
          <a:p>
            <a:r>
              <a:rPr lang="en-US"/>
              <a:t>Current UPS is at end of life and non-procurable</a:t>
            </a:r>
          </a:p>
          <a:p>
            <a:r>
              <a:rPr lang="en-US"/>
              <a:t>All operational TMSS units currently deployed </a:t>
            </a:r>
          </a:p>
          <a:p>
            <a:r>
              <a:rPr lang="en-US"/>
              <a:t>Suitable replacements are Acumentrics UPS</a:t>
            </a:r>
          </a:p>
          <a:p>
            <a:r>
              <a:rPr lang="en-US"/>
              <a:t>ACG2500 could provide up to 30 minutes, or more of  battery runtime at 800 Watts (current requirement)</a:t>
            </a:r>
          </a:p>
          <a:p>
            <a:r>
              <a:rPr lang="en-US"/>
              <a:t>Interchangeable batteries add greater supportability because field level repair would be possible</a:t>
            </a:r>
          </a:p>
          <a:p>
            <a:r>
              <a:rPr lang="en-US"/>
              <a:t>Government expressed interest in moving a TMSS unit to KIHOMAC for UPS testing and qualification </a:t>
            </a:r>
          </a:p>
          <a:p>
            <a:endParaRPr lang="en-US"/>
          </a:p>
          <a:p>
            <a:r>
              <a:rPr lang="en-US" b="1"/>
              <a:t>Status:</a:t>
            </a:r>
          </a:p>
          <a:p>
            <a:r>
              <a:rPr lang="en-US"/>
              <a:t>ACG2500 UPS is currently in use with Ground Control Stations for MQ-1C Gray Eagle and MQ-9B Sky Guardian</a:t>
            </a:r>
          </a:p>
        </p:txBody>
      </p:sp>
      <p:sp>
        <p:nvSpPr>
          <p:cNvPr id="15" name="tb_Rec">
            <a:extLst>
              <a:ext uri="{FF2B5EF4-FFF2-40B4-BE49-F238E27FC236}">
                <a16:creationId xmlns:a16="http://schemas.microsoft.com/office/drawing/2014/main" id="{9A477DC2-3631-4DEF-8369-96A197727BF3}"/>
              </a:ext>
            </a:extLst>
          </p:cNvPr>
          <p:cNvSpPr txBox="1"/>
          <p:nvPr/>
        </p:nvSpPr>
        <p:spPr>
          <a:xfrm>
            <a:off x="6108192" y="4178808"/>
            <a:ext cx="5230368" cy="219456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r>
              <a:rPr lang="en-US" b="1"/>
              <a:t>Recommendations:</a:t>
            </a:r>
          </a:p>
          <a:p>
            <a:r>
              <a:rPr lang="en-US"/>
              <a:t>Purchase Acumentrics ACG2500 UPS</a:t>
            </a:r>
          </a:p>
          <a:p>
            <a:endParaRPr lang="en-US"/>
          </a:p>
          <a:p>
            <a:r>
              <a:rPr lang="en-US" b="1"/>
              <a:t>Status:</a:t>
            </a:r>
          </a:p>
          <a:p>
            <a:r>
              <a:rPr lang="en-US"/>
              <a:t>Joint STARS SPO selected Intellipower 420 UPS</a:t>
            </a:r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 K</cp:lastModifiedBy>
  <cp:revision>18</cp:revision>
  <dcterms:created xsi:type="dcterms:W3CDTF">2020-10-02T13:44:29Z</dcterms:created>
  <dcterms:modified xsi:type="dcterms:W3CDTF">2020-10-06T10:36:57Z</dcterms:modified>
</cp:coreProperties>
</file>