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B197AB-1A15-4EBB-96A9-3955E58CA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9D4BC-323E-47EB-862F-51916C1C44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5D68-8C9B-4D5D-949A-7669B8A91E97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35F6-58AB-45E6-BAF6-C818AE933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108E3-E178-41D0-9622-DCDDD7961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7E278-E772-46BB-959B-1AAB7EF11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27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9F08-6B88-49AC-95AA-4AC63D81A65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00DB9-C8AA-4415-8C04-E3E2625BD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4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6FD4-DF22-4060-8934-E1DA36B6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F689-CEAB-4504-B473-9B0B5939D43A}" type="datetime1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EA1C9-DBB4-41BB-9556-F6B3E79F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5372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BDBB-EF7D-4BC5-925B-DAFAE3A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9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58C2EDFB-CEBA-4DC6-8DD2-1BA672A8C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t="8444" r="-26" b="8227"/>
          <a:stretch/>
        </p:blipFill>
        <p:spPr>
          <a:xfrm>
            <a:off x="0" y="1"/>
            <a:ext cx="12192000" cy="686701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85E83C-C781-4968-BD4F-E38B55DDAB7F}"/>
              </a:ext>
            </a:extLst>
          </p:cNvPr>
          <p:cNvCxnSpPr>
            <a:cxnSpLocks/>
            <a:stCxn id="27" idx="2"/>
            <a:endCxn id="25" idx="2"/>
          </p:cNvCxnSpPr>
          <p:nvPr userDrawn="1"/>
        </p:nvCxnSpPr>
        <p:spPr>
          <a:xfrm>
            <a:off x="6096000" y="846831"/>
            <a:ext cx="0" cy="550951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6952-BAFB-4C84-A310-BE13A9D37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EE1B-4338-4C85-8BB5-7B9DA3C56182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62FA-1AD5-41FA-B845-BF3BEE70A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5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Updates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 = On Track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 = 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82C1-F04F-41B7-8EB6-D092EA58D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0661" y="6366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CCE41-7ACF-4431-821F-D440110C0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2790C-A43B-4E20-A68E-B54BEB35CD24}"/>
              </a:ext>
            </a:extLst>
          </p:cNvPr>
          <p:cNvSpPr/>
          <p:nvPr userDrawn="1"/>
        </p:nvSpPr>
        <p:spPr>
          <a:xfrm>
            <a:off x="838200" y="1276690"/>
            <a:ext cx="10515600" cy="507965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A56DB-4997-47A8-8F7B-446720389B0A}"/>
              </a:ext>
            </a:extLst>
          </p:cNvPr>
          <p:cNvSpPr/>
          <p:nvPr userDrawn="1"/>
        </p:nvSpPr>
        <p:spPr>
          <a:xfrm>
            <a:off x="838200" y="235915"/>
            <a:ext cx="10515600" cy="4461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EDE51A-E48E-41F9-BF8C-21FCF4143E7D}"/>
              </a:ext>
            </a:extLst>
          </p:cNvPr>
          <p:cNvSpPr/>
          <p:nvPr userDrawn="1"/>
        </p:nvSpPr>
        <p:spPr>
          <a:xfrm>
            <a:off x="838200" y="682065"/>
            <a:ext cx="10515600" cy="1647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62A7-B01B-4EA3-BEEE-20DDC81176DC}"/>
              </a:ext>
            </a:extLst>
          </p:cNvPr>
          <p:cNvSpPr txBox="1"/>
          <p:nvPr userDrawn="1"/>
        </p:nvSpPr>
        <p:spPr>
          <a:xfrm>
            <a:off x="7453048" y="3841179"/>
            <a:ext cx="2980624" cy="331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RECCOMENDATIONS / STATUS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885950-6199-4968-A7E4-CCC37251EB4D}"/>
              </a:ext>
            </a:extLst>
          </p:cNvPr>
          <p:cNvGrpSpPr/>
          <p:nvPr userDrawn="1"/>
        </p:nvGrpSpPr>
        <p:grpSpPr>
          <a:xfrm>
            <a:off x="838200" y="846831"/>
            <a:ext cx="5257795" cy="529248"/>
            <a:chOff x="838200" y="747441"/>
            <a:chExt cx="5257797" cy="5292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F57D60-A58B-4A03-8657-D5C88ED5E8D9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BD9B45-D767-49AA-A777-B5038652B76B}"/>
                </a:ext>
              </a:extLst>
            </p:cNvPr>
            <p:cNvSpPr txBox="1"/>
            <p:nvPr userDrawn="1"/>
          </p:nvSpPr>
          <p:spPr>
            <a:xfrm>
              <a:off x="2413700" y="832685"/>
              <a:ext cx="2106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E09A9F-B08B-443F-AD4D-59A56B15B768}"/>
              </a:ext>
            </a:extLst>
          </p:cNvPr>
          <p:cNvGrpSpPr/>
          <p:nvPr userDrawn="1"/>
        </p:nvGrpSpPr>
        <p:grpSpPr>
          <a:xfrm>
            <a:off x="6095995" y="846831"/>
            <a:ext cx="5257805" cy="529248"/>
            <a:chOff x="838200" y="747441"/>
            <a:chExt cx="5257797" cy="5292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458CC2-A989-48A4-B89C-41775D38FA4A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57C26D-CE30-4CEC-861B-765BAE7AC073}"/>
                </a:ext>
              </a:extLst>
            </p:cNvPr>
            <p:cNvSpPr txBox="1"/>
            <p:nvPr userDrawn="1"/>
          </p:nvSpPr>
          <p:spPr>
            <a:xfrm>
              <a:off x="1911459" y="832685"/>
              <a:ext cx="3111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Program Schedule / Milestones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0AF4CF-22A0-40DA-BFF9-4233979FFAFC}"/>
              </a:ext>
            </a:extLst>
          </p:cNvPr>
          <p:cNvGrpSpPr/>
          <p:nvPr userDrawn="1"/>
        </p:nvGrpSpPr>
        <p:grpSpPr>
          <a:xfrm>
            <a:off x="840125" y="3626696"/>
            <a:ext cx="5257795" cy="529248"/>
            <a:chOff x="838200" y="747441"/>
            <a:chExt cx="5257797" cy="5292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91608C-1E45-45AE-8974-06C67798C911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75BC4A-A37F-418E-AF15-FE90481464A7}"/>
                </a:ext>
              </a:extLst>
            </p:cNvPr>
            <p:cNvSpPr txBox="1"/>
            <p:nvPr userDrawn="1"/>
          </p:nvSpPr>
          <p:spPr>
            <a:xfrm>
              <a:off x="2512832" y="832685"/>
              <a:ext cx="1908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Key Issues / Status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FB604B-C00B-49D5-8B6C-0092F8BDC55F}"/>
              </a:ext>
            </a:extLst>
          </p:cNvPr>
          <p:cNvGrpSpPr/>
          <p:nvPr userDrawn="1"/>
        </p:nvGrpSpPr>
        <p:grpSpPr>
          <a:xfrm>
            <a:off x="6099843" y="3626696"/>
            <a:ext cx="5252032" cy="529248"/>
            <a:chOff x="838200" y="747441"/>
            <a:chExt cx="5257797" cy="52924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8D1F157-88D3-45B9-9454-23E2574788E6}"/>
                </a:ext>
              </a:extLst>
            </p:cNvPr>
            <p:cNvSpPr/>
            <p:nvPr userDrawn="1"/>
          </p:nvSpPr>
          <p:spPr>
            <a:xfrm>
              <a:off x="838200" y="747441"/>
              <a:ext cx="5257797" cy="5292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785CC-3170-4424-A717-C5A839C0D8C3}"/>
                </a:ext>
              </a:extLst>
            </p:cNvPr>
            <p:cNvSpPr txBox="1"/>
            <p:nvPr userDrawn="1"/>
          </p:nvSpPr>
          <p:spPr>
            <a:xfrm>
              <a:off x="2110222" y="832685"/>
              <a:ext cx="271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Recommendations / Status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343DC72-9589-48F8-8A4E-4685A6015755}"/>
              </a:ext>
            </a:extLst>
          </p:cNvPr>
          <p:cNvSpPr txBox="1"/>
          <p:nvPr userDrawn="1"/>
        </p:nvSpPr>
        <p:spPr>
          <a:xfrm>
            <a:off x="872925" y="280578"/>
            <a:ext cx="106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Program:</a:t>
            </a:r>
          </a:p>
        </p:txBody>
      </p:sp>
    </p:spTree>
    <p:extLst>
      <p:ext uri="{BB962C8B-B14F-4D97-AF65-F5344CB8AC3E}">
        <p14:creationId xmlns:p14="http://schemas.microsoft.com/office/powerpoint/2010/main" val="429133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2C49F-D081-40C8-B6F2-6E63388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74A4-81C1-4A73-8B2C-C9BCF98BC34D}" type="datetime1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E4CA8-AC9B-47FD-BEA7-967ADF0F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Updates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Green = On Track</a:t>
            </a:r>
            <a:r>
              <a:rPr lang="en-US"/>
              <a:t>,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Black = Future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Red = Late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EC660-FD58-4AF8-99CD-5082F75B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CCE41-7ACF-4431-821F-D440110C0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Dehart, John K</dc:creator>
  <cp:lastModifiedBy>DeHart, John</cp:lastModifiedBy>
  <cp:revision>17</cp:revision>
  <dcterms:created xsi:type="dcterms:W3CDTF">2020-10-02T13:44:29Z</dcterms:created>
  <dcterms:modified xsi:type="dcterms:W3CDTF">2020-10-05T17:10:52Z</dcterms:modified>
</cp:coreProperties>
</file>