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197AB-1A15-4EBB-96A9-3955E58CA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9D4BC-323E-47EB-862F-51916C1C44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5D68-8C9B-4D5D-949A-7669B8A91E9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35F6-58AB-45E6-BAF6-C818AE933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108E3-E178-41D0-9622-DCDDD796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E278-E772-46BB-959B-1AAB7EF1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2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9F08-6B88-49AC-95AA-4AC63D81A6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0DB9-C8AA-4415-8C04-E3E2625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6FD4-DF22-4060-8934-E1DA36B6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F689-CEAB-4504-B473-9B0B5939D43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A1C9-DBB4-41BB-9556-F6B3E79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7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BDBB-EF7D-4BC5-925B-DAFAE3A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93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8C2EDFB-CEBA-4DC6-8DD2-1BA672A8C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8444" r="-26" b="8227"/>
          <a:stretch/>
        </p:blipFill>
        <p:spPr>
          <a:xfrm>
            <a:off x="0" y="-39757"/>
            <a:ext cx="12192000" cy="68580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85E83C-C781-4968-BD4F-E38B55DDAB7F}"/>
              </a:ext>
            </a:extLst>
          </p:cNvPr>
          <p:cNvCxnSpPr>
            <a:cxnSpLocks/>
            <a:stCxn id="27" idx="2"/>
            <a:endCxn id="25" idx="2"/>
          </p:cNvCxnSpPr>
          <p:nvPr userDrawn="1"/>
        </p:nvCxnSpPr>
        <p:spPr>
          <a:xfrm>
            <a:off x="6096000" y="846831"/>
            <a:ext cx="0" cy="55095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6952-BAFB-4C84-A310-BE13A9D3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E1B-4338-4C85-8BB5-7B9DA3C5618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62FA-1AD5-41FA-B845-BF3BEE70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53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2C1-F04F-41B7-8EB6-D092EA58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0661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2790C-A43B-4E20-A68E-B54BEB35CD24}"/>
              </a:ext>
            </a:extLst>
          </p:cNvPr>
          <p:cNvSpPr/>
          <p:nvPr userDrawn="1"/>
        </p:nvSpPr>
        <p:spPr>
          <a:xfrm>
            <a:off x="838200" y="1276690"/>
            <a:ext cx="10515600" cy="5079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A56DB-4997-47A8-8F7B-446720389B0A}"/>
              </a:ext>
            </a:extLst>
          </p:cNvPr>
          <p:cNvSpPr/>
          <p:nvPr userDrawn="1"/>
        </p:nvSpPr>
        <p:spPr>
          <a:xfrm>
            <a:off x="838200" y="235915"/>
            <a:ext cx="10515600" cy="4461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DE51A-E48E-41F9-BF8C-21FCF4143E7D}"/>
              </a:ext>
            </a:extLst>
          </p:cNvPr>
          <p:cNvSpPr/>
          <p:nvPr userDrawn="1"/>
        </p:nvSpPr>
        <p:spPr>
          <a:xfrm>
            <a:off x="838200" y="682065"/>
            <a:ext cx="10515600" cy="164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62A7-B01B-4EA3-BEEE-20DDC81176DC}"/>
              </a:ext>
            </a:extLst>
          </p:cNvPr>
          <p:cNvSpPr txBox="1"/>
          <p:nvPr userDrawn="1"/>
        </p:nvSpPr>
        <p:spPr>
          <a:xfrm>
            <a:off x="7453048" y="3841179"/>
            <a:ext cx="2980624" cy="331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RECCOMENDATIONS /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885950-6199-4968-A7E4-CCC37251EB4D}"/>
              </a:ext>
            </a:extLst>
          </p:cNvPr>
          <p:cNvGrpSpPr/>
          <p:nvPr userDrawn="1"/>
        </p:nvGrpSpPr>
        <p:grpSpPr>
          <a:xfrm>
            <a:off x="838200" y="846831"/>
            <a:ext cx="5257795" cy="529248"/>
            <a:chOff x="838200" y="747441"/>
            <a:chExt cx="5257797" cy="5292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F57D60-A58B-4A03-8657-D5C88ED5E8D9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BD9B45-D767-49AA-A777-B5038652B76B}"/>
                </a:ext>
              </a:extLst>
            </p:cNvPr>
            <p:cNvSpPr txBox="1"/>
            <p:nvPr userDrawn="1"/>
          </p:nvSpPr>
          <p:spPr>
            <a:xfrm>
              <a:off x="2413700" y="832685"/>
              <a:ext cx="210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Description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E09A9F-B08B-443F-AD4D-59A56B15B768}"/>
              </a:ext>
            </a:extLst>
          </p:cNvPr>
          <p:cNvGrpSpPr/>
          <p:nvPr userDrawn="1"/>
        </p:nvGrpSpPr>
        <p:grpSpPr>
          <a:xfrm>
            <a:off x="6095995" y="846831"/>
            <a:ext cx="5257805" cy="529248"/>
            <a:chOff x="838200" y="747441"/>
            <a:chExt cx="5257797" cy="5292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458CC2-A989-48A4-B89C-41775D38FA4A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57C26D-CE30-4CEC-861B-765BAE7AC073}"/>
                </a:ext>
              </a:extLst>
            </p:cNvPr>
            <p:cNvSpPr txBox="1"/>
            <p:nvPr userDrawn="1"/>
          </p:nvSpPr>
          <p:spPr>
            <a:xfrm>
              <a:off x="1911459" y="832685"/>
              <a:ext cx="3111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Schedule / Milestones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0AF4CF-22A0-40DA-BFF9-4233979FFAFC}"/>
              </a:ext>
            </a:extLst>
          </p:cNvPr>
          <p:cNvGrpSpPr/>
          <p:nvPr userDrawn="1"/>
        </p:nvGrpSpPr>
        <p:grpSpPr>
          <a:xfrm>
            <a:off x="840125" y="3626696"/>
            <a:ext cx="5257795" cy="529248"/>
            <a:chOff x="838200" y="747441"/>
            <a:chExt cx="5257797" cy="5292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91608C-1E45-45AE-8974-06C67798C911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75BC4A-A37F-418E-AF15-FE90481464A7}"/>
                </a:ext>
              </a:extLst>
            </p:cNvPr>
            <p:cNvSpPr txBox="1"/>
            <p:nvPr userDrawn="1"/>
          </p:nvSpPr>
          <p:spPr>
            <a:xfrm>
              <a:off x="2512832" y="832685"/>
              <a:ext cx="1908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Key Issues / Status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FB604B-C00B-49D5-8B6C-0092F8BDC55F}"/>
              </a:ext>
            </a:extLst>
          </p:cNvPr>
          <p:cNvGrpSpPr/>
          <p:nvPr userDrawn="1"/>
        </p:nvGrpSpPr>
        <p:grpSpPr>
          <a:xfrm>
            <a:off x="6099843" y="3626696"/>
            <a:ext cx="5252032" cy="529248"/>
            <a:chOff x="838200" y="747441"/>
            <a:chExt cx="5257797" cy="5292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D1F157-88D3-45B9-9454-23E2574788E6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C785CC-3170-4424-A717-C5A839C0D8C3}"/>
                </a:ext>
              </a:extLst>
            </p:cNvPr>
            <p:cNvSpPr txBox="1"/>
            <p:nvPr userDrawn="1"/>
          </p:nvSpPr>
          <p:spPr>
            <a:xfrm>
              <a:off x="2110222" y="832685"/>
              <a:ext cx="271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Recommendations / Status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43DC72-9589-48F8-8A4E-4685A6015755}"/>
              </a:ext>
            </a:extLst>
          </p:cNvPr>
          <p:cNvSpPr txBox="1"/>
          <p:nvPr userDrawn="1"/>
        </p:nvSpPr>
        <p:spPr>
          <a:xfrm>
            <a:off x="872925" y="280578"/>
            <a:ext cx="10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42913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2C49F-D081-40C8-B6F2-6E63388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4A4-81C1-4A73-8B2C-C9BCF98BC34D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E4CA8-AC9B-47FD-BEA7-967ADF0F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Updates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Green = On Track</a:t>
            </a:r>
            <a:r>
              <a:rPr lang="en-US"/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Red = 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C660-FD58-4AF8-99CD-5082F75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Dehart, John K</dc:creator>
  <cp:lastModifiedBy>Dehart, John K</cp:lastModifiedBy>
  <cp:revision>16</cp:revision>
  <dcterms:created xsi:type="dcterms:W3CDTF">2020-10-02T13:44:29Z</dcterms:created>
  <dcterms:modified xsi:type="dcterms:W3CDTF">2020-10-02T15:11:13Z</dcterms:modified>
</cp:coreProperties>
</file>