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OPEN</a:t>
            </a:r>
            <a:r>
              <a:rPr lang="en-US" baseline="0" dirty="0"/>
              <a:t> – INVESTIGATION IN WORK (OIIW)			</a:t>
            </a:r>
            <a:r>
              <a:rPr lang="en-US" dirty="0"/>
              <a:t>OPEN</a:t>
            </a:r>
            <a:r>
              <a:rPr lang="en-US" baseline="0" dirty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/>
              <a:t>IF PARENT DR:  LIST</a:t>
            </a:r>
            <a:r>
              <a:rPr lang="en-US" baseline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6"/>
            <a:ext cx="3298596" cy="3300984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POC Name</a:t>
            </a:r>
          </a:p>
          <a:p>
            <a:pPr lvl="0"/>
            <a:r>
              <a:rPr lang="en-US" dirty="0"/>
              <a:t>UNIT/OFF SYM</a:t>
            </a:r>
          </a:p>
          <a:p>
            <a:pPr lvl="0"/>
            <a:r>
              <a:rPr lang="en-US" dirty="0"/>
              <a:t>DSN:  XXX-XXXX</a:t>
            </a:r>
          </a:p>
          <a:p>
            <a:pPr lvl="0"/>
            <a:r>
              <a:rPr lang="en-US" dirty="0"/>
              <a:t>email@us.af.mil</a:t>
            </a:r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273742" y="4010978"/>
            <a:ext cx="5629275" cy="4571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4288" y="3631122"/>
            <a:ext cx="12158661" cy="5029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997322"/>
            <a:ext cx="12192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64" y="43878"/>
            <a:ext cx="914400" cy="9144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6" y="48569"/>
            <a:ext cx="914400" cy="914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5310187" y="958278"/>
            <a:ext cx="157162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</a:p>
        </p:txBody>
      </p:sp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PIWG</a:t>
            </a:r>
            <a:r>
              <a:rPr lang="en-US" dirty="0"/>
              <a:t> Action </a:t>
            </a:r>
            <a:r>
              <a:rPr lang="en-US"/>
              <a:t>Item XX-XXX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aBox4"/>
          <p:cNvSpPr>
            <a:spLocks noGrp="1"/>
          </p:cNvSpPr>
          <p:nvPr>
            <p:ph sz="half" idx="4294967295"/>
          </p:nvPr>
        </p:nvSpPr>
        <p:spPr>
          <a:xfrm>
            <a:off x="6295555" y="3703320"/>
            <a:ext cx="5843108" cy="30784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Technical Recommendation</a:t>
            </a:r>
          </a:p>
          <a:p>
            <a:pPr marL="171450" indent="-171450"/>
            <a:endParaRPr lang="en-US" sz="1600" dirty="0"/>
          </a:p>
        </p:txBody>
      </p:sp>
      <p:sp>
        <p:nvSpPr>
          <p:cNvPr id="8" name="DataBox1"/>
          <p:cNvSpPr>
            <a:spLocks noGrp="1"/>
          </p:cNvSpPr>
          <p:nvPr>
            <p:ph sz="half" idx="4294967295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Opened: 		    </a:t>
            </a:r>
            <a:r>
              <a:rPr lang="en-US" sz="1800" dirty="0" err="1"/>
              <a:t>WUC</a:t>
            </a:r>
            <a:r>
              <a:rPr lang="en-US" sz="1800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P/N: 			    </a:t>
            </a:r>
            <a:r>
              <a:rPr lang="en-US" sz="1800" dirty="0" err="1"/>
              <a:t>NSN</a:t>
            </a:r>
            <a:r>
              <a:rPr lang="en-US" sz="18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Initiator: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Action Officer: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Status Recommendation:</a:t>
            </a:r>
          </a:p>
        </p:txBody>
      </p:sp>
      <p:sp>
        <p:nvSpPr>
          <p:cNvPr id="9" name="DataBox2"/>
          <p:cNvSpPr>
            <a:spLocks noGrp="1"/>
          </p:cNvSpPr>
          <p:nvPr>
            <p:ph sz="half" idx="429496729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Milestone </a:t>
            </a:r>
            <a:r>
              <a:rPr lang="en-US" sz="1600" dirty="0"/>
              <a:t>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DataBox3"/>
          <p:cNvSpPr>
            <a:spLocks noGrp="1"/>
          </p:cNvSpPr>
          <p:nvPr>
            <p:ph sz="half" idx="4294967295"/>
          </p:nvPr>
        </p:nvSpPr>
        <p:spPr>
          <a:xfrm>
            <a:off x="126996" y="3703320"/>
            <a:ext cx="5957408" cy="30784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/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6091</TotalTime>
  <Words>182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1_Default Design</vt:lpstr>
      <vt:lpstr>PIWG Action Item XX-XXX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DeHart, John</cp:lastModifiedBy>
  <cp:revision>87</cp:revision>
  <dcterms:created xsi:type="dcterms:W3CDTF">2020-06-24T13:47:49Z</dcterms:created>
  <dcterms:modified xsi:type="dcterms:W3CDTF">2020-09-24T14:47:03Z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