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B178-4D53-4415-A2DB-2237BFAA91F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9C28-F785-44E4-8047-1BC416AD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STATUS					RECOMMENDATION: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OPEN</a:t>
            </a:r>
            <a:r>
              <a:rPr lang="en-US" baseline="0" dirty="0"/>
              <a:t> – INVESTIGATION IN WORK (OIIW)			</a:t>
            </a:r>
            <a:r>
              <a:rPr lang="en-US" dirty="0"/>
              <a:t>OPEN</a:t>
            </a:r>
            <a:r>
              <a:rPr lang="en-US" baseline="0" dirty="0"/>
              <a:t> – INVESTIGATION IN WORK (OIIW)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FUNDS (O-AF)			OPEN – AWAITING FUNDS (O-AF)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FIX VERIFICATION (O-FIX)		OPEN – AWAITING FIX VERIFICATION (O-FIX)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IN DISPUTE (DISPUTE)			OPEN – IN DISPUTE (DISPUTE)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baseline="0" dirty="0"/>
              <a:t>		CLOSE – ACCEPTABLE RISK (C-AR)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ADMINISTRATIVELY (C-ADMIN)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INVESTIGATION COMPLETE (C-IC)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CORRECTED &amp; VERIFIED (C-CV)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/>
              <a:t>IF PARENT DR:  LIST</a:t>
            </a:r>
            <a:r>
              <a:rPr lang="en-US" baseline="0"/>
              <a:t> ALL CHILD DR RCNS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9E8A8-7A5D-4F50-99B3-CF35241BD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315009"/>
            <a:ext cx="5209117" cy="13425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06" y="1792586"/>
            <a:ext cx="3298596" cy="3300984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62703" y="4381501"/>
            <a:ext cx="4670549" cy="179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POC Name</a:t>
            </a:r>
          </a:p>
          <a:p>
            <a:pPr lvl="0"/>
            <a:r>
              <a:rPr lang="en-US" dirty="0"/>
              <a:t>UNIT/OFF SYM</a:t>
            </a:r>
          </a:p>
          <a:p>
            <a:pPr lvl="0"/>
            <a:r>
              <a:rPr lang="en-US" dirty="0"/>
              <a:t>DSN:  XXX-XXXX</a:t>
            </a:r>
          </a:p>
          <a:p>
            <a:pPr lvl="0"/>
            <a:r>
              <a:rPr lang="en-US" dirty="0"/>
              <a:t>email@us.af.mil</a:t>
            </a:r>
          </a:p>
        </p:txBody>
      </p:sp>
    </p:spTree>
    <p:extLst>
      <p:ext uri="{BB962C8B-B14F-4D97-AF65-F5344CB8AC3E}">
        <p14:creationId xmlns:p14="http://schemas.microsoft.com/office/powerpoint/2010/main" val="507674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81263"/>
            <a:ext cx="10390717" cy="1912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0666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1128156"/>
            <a:ext cx="11906992" cy="5272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EBC09-8728-46F0-99E6-7C066CF6AF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690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5629F-F686-4C7F-ADF6-A12ACFE2DB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05"/>
          <p:cNvSpPr>
            <a:spLocks noChangeArrowheads="1"/>
          </p:cNvSpPr>
          <p:nvPr userDrawn="1"/>
        </p:nvSpPr>
        <p:spPr bwMode="auto">
          <a:xfrm rot="5400000" flipV="1">
            <a:off x="3292029" y="4029265"/>
            <a:ext cx="5629275" cy="91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205"/>
          <p:cNvSpPr>
            <a:spLocks noChangeArrowheads="1"/>
          </p:cNvSpPr>
          <p:nvPr userDrawn="1"/>
        </p:nvSpPr>
        <p:spPr bwMode="auto">
          <a:xfrm rot="10800000" flipV="1">
            <a:off x="14288" y="3672270"/>
            <a:ext cx="12158661" cy="91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907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"/>
            <a:ext cx="965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1218C2E-65CB-4471-B8A9-3704A852BB21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Text Box 79"/>
          <p:cNvSpPr txBox="1">
            <a:spLocks noChangeArrowheads="1"/>
          </p:cNvSpPr>
          <p:nvPr/>
        </p:nvSpPr>
        <p:spPr bwMode="auto">
          <a:xfrm>
            <a:off x="3930651" y="854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1" i="1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15" name="Rectangle 205"/>
          <p:cNvSpPr>
            <a:spLocks noChangeArrowheads="1"/>
          </p:cNvSpPr>
          <p:nvPr/>
        </p:nvSpPr>
        <p:spPr bwMode="auto">
          <a:xfrm flipV="1">
            <a:off x="0" y="1054472"/>
            <a:ext cx="12192000" cy="1828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64" y="43878"/>
            <a:ext cx="914400" cy="9144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6" y="48569"/>
            <a:ext cx="914400" cy="9144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5310187" y="971283"/>
            <a:ext cx="157162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Airlifter of Choice</a:t>
            </a:r>
          </a:p>
        </p:txBody>
      </p:sp>
      <p:pic>
        <p:nvPicPr>
          <p:cNvPr id="9" name="Picture 4" descr="http://www.afrc.af.mil/shared/media/photodb/photos/090209-F-4800M-062.jpg">
            <a:extLst>
              <a:ext uri="{FF2B5EF4-FFF2-40B4-BE49-F238E27FC236}">
                <a16:creationId xmlns:a16="http://schemas.microsoft.com/office/drawing/2014/main" id="{5FA87C7C-5289-4EDB-BC2A-AF93FC2DD0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"/>
          <a:stretch/>
        </p:blipFill>
        <p:spPr bwMode="auto">
          <a:xfrm>
            <a:off x="0" y="1108590"/>
            <a:ext cx="12192000" cy="574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2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4" r:id="rId3"/>
    <p:sldLayoutId id="2147483679" r:id="rId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PIWG Action Item XX-XXX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BC09-8728-46F0-99E6-7C066CF6AFEC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aBox4"/>
          <p:cNvSpPr>
            <a:spLocks noGrp="1"/>
          </p:cNvSpPr>
          <p:nvPr>
            <p:ph sz="half" idx="4294967295"/>
          </p:nvPr>
        </p:nvSpPr>
        <p:spPr>
          <a:xfrm>
            <a:off x="6295555" y="3703320"/>
            <a:ext cx="5843108" cy="3154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Technical Recommendation</a:t>
            </a:r>
          </a:p>
          <a:p>
            <a:pPr marL="171450" indent="-171450"/>
            <a:endParaRPr lang="en-US" sz="1600" dirty="0"/>
          </a:p>
        </p:txBody>
      </p:sp>
      <p:sp>
        <p:nvSpPr>
          <p:cNvPr id="8" name="DataBox1"/>
          <p:cNvSpPr>
            <a:spLocks noGrp="1"/>
          </p:cNvSpPr>
          <p:nvPr>
            <p:ph sz="half" idx="4294967295"/>
          </p:nvPr>
        </p:nvSpPr>
        <p:spPr>
          <a:xfrm>
            <a:off x="126996" y="1089057"/>
            <a:ext cx="5957408" cy="25136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Title: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Opened: 		    </a:t>
            </a:r>
            <a:r>
              <a:rPr lang="en-US" sz="1800" dirty="0" err="1"/>
              <a:t>WUC</a:t>
            </a:r>
            <a:r>
              <a:rPr lang="en-US" sz="1800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P/N: 		</a:t>
            </a:r>
            <a:r>
              <a:rPr lang="en-US" sz="1800"/>
              <a:t>	    NSN</a:t>
            </a:r>
            <a:r>
              <a:rPr lang="en-US" sz="18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Tech Data: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Initiator: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Action Officer: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Current Status: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Status Recommendation:</a:t>
            </a:r>
          </a:p>
        </p:txBody>
      </p:sp>
      <p:sp>
        <p:nvSpPr>
          <p:cNvPr id="9" name="DataBox2"/>
          <p:cNvSpPr>
            <a:spLocks noGrp="1"/>
          </p:cNvSpPr>
          <p:nvPr>
            <p:ph sz="half" idx="4294967295"/>
          </p:nvPr>
        </p:nvSpPr>
        <p:spPr>
          <a:xfrm>
            <a:off x="6295555" y="1089057"/>
            <a:ext cx="5843108" cy="2513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Historical Milestones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Milestone </a:t>
            </a:r>
            <a:r>
              <a:rPr lang="en-US" sz="1600" dirty="0"/>
              <a:t>Schedule</a:t>
            </a:r>
            <a:endParaRPr lang="en-US" sz="1400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DataBox3"/>
          <p:cNvSpPr>
            <a:spLocks noGrp="1"/>
          </p:cNvSpPr>
          <p:nvPr>
            <p:ph sz="half" idx="4294967295"/>
          </p:nvPr>
        </p:nvSpPr>
        <p:spPr>
          <a:xfrm>
            <a:off x="126996" y="3703320"/>
            <a:ext cx="5957408" cy="3154680"/>
          </a:xfrm>
        </p:spPr>
        <p:txBody>
          <a:bodyPr/>
          <a:lstStyle/>
          <a:p>
            <a:pPr marL="55563" lvl="1" indent="0">
              <a:buNone/>
            </a:pPr>
            <a:r>
              <a:rPr lang="en-US" sz="1600" dirty="0"/>
              <a:t>Problem Background</a:t>
            </a:r>
          </a:p>
        </p:txBody>
      </p:sp>
    </p:spTree>
    <p:extLst>
      <p:ext uri="{BB962C8B-B14F-4D97-AF65-F5344CB8AC3E}">
        <p14:creationId xmlns:p14="http://schemas.microsoft.com/office/powerpoint/2010/main" val="32564915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AF69B99080249A3914E3579D92C16" ma:contentTypeVersion="4" ma:contentTypeDescription="Create a new document." ma:contentTypeScope="" ma:versionID="0f9914b082425826d23f6110b5f3d7cb">
  <xsd:schema xmlns:xsd="http://www.w3.org/2001/XMLSchema" xmlns:xs="http://www.w3.org/2001/XMLSchema" xmlns:p="http://schemas.microsoft.com/office/2006/metadata/properties" xmlns:ns2="52c9c5b4-cdfc-4c48-bb59-69e421c2e0d8" targetNamespace="http://schemas.microsoft.com/office/2006/metadata/properties" ma:root="true" ma:fieldsID="e4455ee2d899b4bd46b7b5c9fefc55e3" ns2:_="">
    <xsd:import namespace="52c9c5b4-cdfc-4c48-bb59-69e421c2e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9c5b4-cdfc-4c48-bb59-69e421c2e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13D47C-5C44-4A6F-8CA2-9E8724493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9c5b4-cdfc-4c48-bb59-69e421c2e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507C1F-597C-46E0-B38A-93206C8D4D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3CB79-D955-4144-8235-BEA7782D08C3}">
  <ds:schemaRefs>
    <ds:schemaRef ds:uri="http://schemas.microsoft.com/office/2006/metadata/properties"/>
    <ds:schemaRef ds:uri="http://purl.org/dc/terms/"/>
    <ds:schemaRef ds:uri="52c9c5b4-cdfc-4c48-bb59-69e421c2e0d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6082</TotalTime>
  <Words>182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1_Default Design</vt:lpstr>
      <vt:lpstr>PIWG Action Item XX-XXX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GOFF, JOSEPH L JR CTR USAF AFMC AFLCMC/WLSEAC</dc:creator>
  <cp:lastModifiedBy>DeHart, John</cp:lastModifiedBy>
  <cp:revision>89</cp:revision>
  <dcterms:created xsi:type="dcterms:W3CDTF">2020-06-24T13:47:49Z</dcterms:created>
  <dcterms:modified xsi:type="dcterms:W3CDTF">2020-09-24T15:22:50Z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0x01010001BAF69B99080249A3914E3579D92C16</vt:lpwstr>
  </property>
</Properties>
</file>