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1875" r:id="rId2"/>
    <p:sldId id="1639" r:id="rId3"/>
    <p:sldId id="1823" r:id="rId4"/>
    <p:sldId id="1824" r:id="rId5"/>
    <p:sldId id="1884" r:id="rId6"/>
    <p:sldId id="1825" r:id="rId7"/>
    <p:sldId id="1826" r:id="rId8"/>
    <p:sldId id="1827" r:id="rId9"/>
    <p:sldId id="1828" r:id="rId10"/>
    <p:sldId id="1829" r:id="rId11"/>
    <p:sldId id="1830" r:id="rId12"/>
    <p:sldId id="1925" r:id="rId13"/>
    <p:sldId id="1831" r:id="rId14"/>
    <p:sldId id="1926" r:id="rId15"/>
    <p:sldId id="1927" r:id="rId16"/>
    <p:sldId id="1835" r:id="rId17"/>
    <p:sldId id="1836" r:id="rId18"/>
    <p:sldId id="1837" r:id="rId19"/>
    <p:sldId id="1928" r:id="rId20"/>
    <p:sldId id="1839" r:id="rId21"/>
    <p:sldId id="1929" r:id="rId22"/>
    <p:sldId id="1930" r:id="rId23"/>
    <p:sldId id="1931" r:id="rId24"/>
    <p:sldId id="1842" r:id="rId25"/>
    <p:sldId id="184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>
          <p15:clr>
            <a:srgbClr val="A4A3A4"/>
          </p15:clr>
        </p15:guide>
        <p15:guide id="2" pos="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00"/>
    <a:srgbClr val="C0C0C0"/>
    <a:srgbClr val="FF00FF"/>
    <a:srgbClr val="00CC00"/>
    <a:srgbClr val="FFFF00"/>
    <a:srgbClr val="FFFFFF"/>
    <a:srgbClr val="FF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5050" autoAdjust="0"/>
    <p:restoredTop sz="82159" autoAdjust="0"/>
  </p:normalViewPr>
  <p:slideViewPr>
    <p:cSldViewPr snapToGrid="0">
      <p:cViewPr varScale="1">
        <p:scale>
          <a:sx n="62" d="100"/>
          <a:sy n="62" d="100"/>
        </p:scale>
        <p:origin x="1740" y="44"/>
      </p:cViewPr>
      <p:guideLst>
        <p:guide orient="horz" pos="1560"/>
        <p:guide pos="7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34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13A246-356A-486B-B509-73286408213F}" type="datetimeFigureOut">
              <a:rPr lang="en-US"/>
              <a:pPr>
                <a:defRPr/>
              </a:pPr>
              <a:t>10/6/2020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F8930C1-B746-4E97-9AEA-22A5F27753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22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C40C7F-38F1-4E4B-903D-E5656B5081E6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08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8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3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9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3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48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25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6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16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2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77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88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4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34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1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8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8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8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0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7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9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1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2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217C-B509-4071-9ACE-D89146D66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8ECC-AD55-4724-927C-CFC5C56C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96361-7347-49C8-B5D5-D3FA21986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4D1D9-BD81-4E87-B1ED-42588ADF0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E22EE-BA05-448C-B3C9-8E2F8A9DD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94EF-1FE8-443F-A21C-AB2AA816F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27AE-85B0-4FFF-B86A-38F1AC443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76C7-4255-4133-B325-7D59CBF16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EFE5-3103-44BE-9C6A-36AE110EE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85B2-C6EA-4D2F-BB56-2E90E906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1B8EE-8285-4216-B3BE-6DFE203C5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6045FC-DC40-45CC-A5A8-285A5DFA9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0280" y="1697759"/>
            <a:ext cx="6534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neurons communicate – a bit of biophysics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Peter Latham</a:t>
            </a:r>
          </a:p>
          <a:p>
            <a:pPr algn="ctr"/>
            <a:r>
              <a:rPr lang="en-GB" dirty="0"/>
              <a:t>Systems Neuroscience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October 6, 2020</a:t>
            </a:r>
          </a:p>
        </p:txBody>
      </p:sp>
    </p:spTree>
    <p:extLst>
      <p:ext uri="{BB962C8B-B14F-4D97-AF65-F5344CB8AC3E}">
        <p14:creationId xmlns:p14="http://schemas.microsoft.com/office/powerpoint/2010/main" val="74112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632232" y="12022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132588" y="131636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2772081" y="15872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2302963" y="343823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49553" y="21964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18677" y="217858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2754628" y="95070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2997155" y="9939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407869" y="109229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2684703" y="25404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2040403" y="204949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295781" y="224289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2598596" y="68242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368472" y="824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007965" y="10955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357979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2233039" y="50224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2702156" y="42660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187617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797149" y="13274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2327466" y="11190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1853226" y="6329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2360949" y="2887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021657" y="45013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2997472" y="118923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3497828" y="13032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3137321" y="157420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006243" y="7157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 bwMode="auto">
          <a:xfrm>
            <a:off x="3202512" y="97311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3748341" y="10152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591432" y="19727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3537727" y="15741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3894608" y="12044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3757982" y="17768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391708" y="167396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3739141" y="144350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4013781" y="16094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1194509" y="324583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732367" y="367710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1334358" y="277409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2295780" y="290117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864829" y="24932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2117692" y="390857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1801772" y="29937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2737780" y="32475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151066" y="1073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1651422" y="11878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Isosceles Triangle 65"/>
          <p:cNvSpPr/>
          <p:nvPr/>
        </p:nvSpPr>
        <p:spPr bwMode="auto">
          <a:xfrm>
            <a:off x="1273462" y="8222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515989" y="86549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1117430" y="5539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Isosceles Triangle 68"/>
          <p:cNvSpPr/>
          <p:nvPr/>
        </p:nvSpPr>
        <p:spPr bwMode="auto">
          <a:xfrm>
            <a:off x="887306" y="69615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098242" y="44130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1220990" y="29812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 bwMode="auto">
          <a:xfrm>
            <a:off x="1856438" y="43543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1315983" y="119894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846300" y="99058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>
            <a:off x="1048158" y="13651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auto">
          <a:xfrm>
            <a:off x="1571428" y="3305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1516306" y="106075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 bwMode="auto">
          <a:xfrm>
            <a:off x="1525077" y="58725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Isosceles Triangle 80"/>
          <p:cNvSpPr/>
          <p:nvPr/>
        </p:nvSpPr>
        <p:spPr bwMode="auto">
          <a:xfrm>
            <a:off x="1892781" y="8334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>
            <a:off x="3940630" y="20998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Isosceles Triangle 82"/>
          <p:cNvSpPr/>
          <p:nvPr/>
        </p:nvSpPr>
        <p:spPr bwMode="auto">
          <a:xfrm>
            <a:off x="4215911" y="18758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>
            <a:off x="4166021" y="15176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Isosceles Triangle 84"/>
          <p:cNvSpPr/>
          <p:nvPr/>
        </p:nvSpPr>
        <p:spPr bwMode="auto">
          <a:xfrm>
            <a:off x="4305870" y="2086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>
            <a:off x="3945363" y="23577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 bwMode="auto">
          <a:xfrm>
            <a:off x="4010554" y="1756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>
            <a:off x="3656735" y="227238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 bwMode="auto">
          <a:xfrm>
            <a:off x="4345769" y="23577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96664" y="1094028"/>
            <a:ext cx="1556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i="1" dirty="0"/>
          </a:p>
          <a:p>
            <a:endParaRPr lang="en-GB" i="1" dirty="0">
              <a:sym typeface="Symbol" panose="05050102010706020507" pitchFamily="18" charset="2"/>
            </a:endParaRPr>
          </a:p>
          <a:p>
            <a:endParaRPr lang="en-GB" i="1" dirty="0">
              <a:sym typeface="Symbol" panose="05050102010706020507" pitchFamily="18" charset="2"/>
            </a:endParaRPr>
          </a:p>
          <a:p>
            <a:r>
              <a:rPr lang="en-GB" i="1" dirty="0">
                <a:sym typeface="Symbol" panose="05050102010706020507" pitchFamily="18" charset="2"/>
              </a:rPr>
              <a:t>I=g</a:t>
            </a:r>
            <a:r>
              <a:rPr lang="en-GB" dirty="0">
                <a:sym typeface="Symbol" panose="05050102010706020507" pitchFamily="18" charset="2"/>
              </a:rPr>
              <a:t>(</a:t>
            </a:r>
            <a:r>
              <a:rPr lang="en-GB" i="1" dirty="0">
                <a:sym typeface="Symbol" panose="05050102010706020507" pitchFamily="18" charset="2"/>
              </a:rPr>
              <a:t>V</a:t>
            </a:r>
            <a:r>
              <a:rPr lang="en-GB" dirty="0">
                <a:sym typeface="Symbol" panose="05050102010706020507" pitchFamily="18" charset="2"/>
              </a:rPr>
              <a:t> – </a:t>
            </a:r>
            <a:r>
              <a:rPr lang="en-GB" i="1" dirty="0">
                <a:sym typeface="Symbol" panose="05050102010706020507" pitchFamily="18" charset="2"/>
              </a:rPr>
              <a:t>E</a:t>
            </a:r>
            <a:r>
              <a:rPr lang="en-GB" dirty="0">
                <a:sym typeface="Symbol" panose="05050102010706020507" pitchFamily="18" charset="2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79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632232" y="12022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132588" y="131636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2772081" y="15872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2302963" y="343823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49553" y="21964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18677" y="217858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2754628" y="95070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2997155" y="9939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407869" y="109229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2684703" y="25404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2040403" y="204949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295781" y="224289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2598596" y="68242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368472" y="824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007965" y="10955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357979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2233039" y="50224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2702156" y="42660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187617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797149" y="13274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2327466" y="11190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1853226" y="6329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2360949" y="2887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021657" y="45013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2997472" y="118923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3497828" y="13032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3137321" y="157420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006243" y="7157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 bwMode="auto">
          <a:xfrm>
            <a:off x="3202512" y="97311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3748341" y="10152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591432" y="19727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3537727" y="15741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3894608" y="12044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3757982" y="17768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391708" y="167396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3739141" y="144350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4013781" y="16094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1194509" y="324583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732367" y="367710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1334358" y="277409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2295780" y="290117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864829" y="24932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2117692" y="390857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1801772" y="29937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2737780" y="32475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151066" y="1073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1651422" y="11878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Isosceles Triangle 65"/>
          <p:cNvSpPr/>
          <p:nvPr/>
        </p:nvSpPr>
        <p:spPr bwMode="auto">
          <a:xfrm>
            <a:off x="1273462" y="8222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515989" y="86549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1117430" y="5539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Isosceles Triangle 68"/>
          <p:cNvSpPr/>
          <p:nvPr/>
        </p:nvSpPr>
        <p:spPr bwMode="auto">
          <a:xfrm>
            <a:off x="887306" y="69615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098242" y="44130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1220990" y="29812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 bwMode="auto">
          <a:xfrm>
            <a:off x="1856438" y="43543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1315983" y="119894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846300" y="99058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>
            <a:off x="1048158" y="13651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auto">
          <a:xfrm>
            <a:off x="1571428" y="3305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1516306" y="106075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 bwMode="auto">
          <a:xfrm>
            <a:off x="1525077" y="58725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Isosceles Triangle 80"/>
          <p:cNvSpPr/>
          <p:nvPr/>
        </p:nvSpPr>
        <p:spPr bwMode="auto">
          <a:xfrm>
            <a:off x="1892781" y="8334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>
            <a:off x="3940630" y="20998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Isosceles Triangle 82"/>
          <p:cNvSpPr/>
          <p:nvPr/>
        </p:nvSpPr>
        <p:spPr bwMode="auto">
          <a:xfrm>
            <a:off x="4215911" y="18758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>
            <a:off x="4166021" y="15176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Isosceles Triangle 84"/>
          <p:cNvSpPr/>
          <p:nvPr/>
        </p:nvSpPr>
        <p:spPr bwMode="auto">
          <a:xfrm>
            <a:off x="4305870" y="2086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>
            <a:off x="3945363" y="23577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 bwMode="auto">
          <a:xfrm>
            <a:off x="4010554" y="1756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>
            <a:off x="3656735" y="227238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 bwMode="auto">
          <a:xfrm>
            <a:off x="4345769" y="23577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96664" y="1094028"/>
            <a:ext cx="29570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i="1" dirty="0"/>
          </a:p>
          <a:p>
            <a:endParaRPr lang="en-GB" i="1" dirty="0">
              <a:sym typeface="Symbol" panose="05050102010706020507" pitchFamily="18" charset="2"/>
            </a:endParaRPr>
          </a:p>
          <a:p>
            <a:endParaRPr lang="en-GB" i="1" dirty="0">
              <a:sym typeface="Symbol" panose="05050102010706020507" pitchFamily="18" charset="2"/>
            </a:endParaRPr>
          </a:p>
          <a:p>
            <a:r>
              <a:rPr lang="en-GB" i="1" dirty="0">
                <a:sym typeface="Symbol" panose="05050102010706020507" pitchFamily="18" charset="2"/>
              </a:rPr>
              <a:t>I=g</a:t>
            </a:r>
            <a:r>
              <a:rPr lang="en-GB" dirty="0">
                <a:sym typeface="Symbol" panose="05050102010706020507" pitchFamily="18" charset="2"/>
              </a:rPr>
              <a:t>(</a:t>
            </a:r>
            <a:r>
              <a:rPr lang="en-GB" i="1" dirty="0">
                <a:sym typeface="Symbol" panose="05050102010706020507" pitchFamily="18" charset="2"/>
              </a:rPr>
              <a:t>V</a:t>
            </a:r>
            <a:r>
              <a:rPr lang="en-GB" dirty="0">
                <a:sym typeface="Symbol" panose="05050102010706020507" pitchFamily="18" charset="2"/>
              </a:rPr>
              <a:t> – </a:t>
            </a:r>
            <a:r>
              <a:rPr lang="en-GB" i="1" dirty="0">
                <a:sym typeface="Symbol" panose="05050102010706020507" pitchFamily="18" charset="2"/>
              </a:rPr>
              <a:t>E</a:t>
            </a:r>
            <a:r>
              <a:rPr lang="en-GB" dirty="0">
                <a:sym typeface="Symbol" panose="05050102010706020507" pitchFamily="18" charset="2"/>
              </a:rPr>
              <a:t>)</a:t>
            </a:r>
          </a:p>
          <a:p>
            <a:endParaRPr lang="en-GB" dirty="0">
              <a:sym typeface="Symbol" panose="05050102010706020507" pitchFamily="18" charset="2"/>
            </a:endParaRPr>
          </a:p>
          <a:p>
            <a:r>
              <a:rPr lang="en-GB" dirty="0">
                <a:sym typeface="Symbol" panose="05050102010706020507" pitchFamily="18" charset="2"/>
              </a:rPr>
              <a:t>current flow causes a</a:t>
            </a:r>
          </a:p>
          <a:p>
            <a:r>
              <a:rPr lang="en-GB" dirty="0">
                <a:sym typeface="Symbol" panose="05050102010706020507" pitchFamily="18" charset="2"/>
              </a:rPr>
              <a:t>change in voltage: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3036" y="3924751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5643036" y="446431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701990" y="442725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6337410" y="4168919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</a:t>
            </a:r>
            <a:r>
              <a:rPr lang="en-GB" sz="2800" i="1" dirty="0"/>
              <a:t>I</a:t>
            </a:r>
          </a:p>
        </p:txBody>
      </p:sp>
      <p:cxnSp>
        <p:nvCxnSpPr>
          <p:cNvPr id="94" name="Straight Arrow Connector 93"/>
          <p:cNvCxnSpPr>
            <a:cxnSpLocks/>
          </p:cNvCxnSpPr>
          <p:nvPr/>
        </p:nvCxnSpPr>
        <p:spPr bwMode="auto">
          <a:xfrm flipV="1">
            <a:off x="4727280" y="4658084"/>
            <a:ext cx="569384" cy="8247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036500" y="5689152"/>
            <a:ext cx="314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capacitance (better known as </a:t>
            </a:r>
            <a:r>
              <a:rPr lang="en-GB" i="1" dirty="0"/>
              <a:t>Q</a:t>
            </a:r>
            <a:r>
              <a:rPr lang="en-GB" dirty="0"/>
              <a:t>=</a:t>
            </a:r>
            <a:r>
              <a:rPr lang="en-GB" i="1" dirty="0"/>
              <a:t>CV</a:t>
            </a:r>
            <a:r>
              <a:rPr lang="en-GB" dirty="0"/>
              <a:t>)</a:t>
            </a:r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 bwMode="auto">
          <a:xfrm flipH="1" flipV="1">
            <a:off x="7091680" y="4692139"/>
            <a:ext cx="349115" cy="81982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6173083" y="5482875"/>
            <a:ext cx="2972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is outward</a:t>
            </a:r>
          </a:p>
          <a:p>
            <a:r>
              <a:rPr lang="en-GB" dirty="0"/>
              <a:t>voltage is relative to </a:t>
            </a:r>
            <a:r>
              <a:rPr lang="en-GB" i="1" dirty="0"/>
              <a:t>inside</a:t>
            </a:r>
            <a:r>
              <a:rPr lang="en-GB" dirty="0"/>
              <a:t> of cell</a:t>
            </a:r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2440943" y="281830"/>
            <a:ext cx="1150012" cy="1917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3607651" y="131512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I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923008" y="271345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V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23D3C-E7B6-4762-9FA6-B2FCBC7738B0}"/>
              </a:ext>
            </a:extLst>
          </p:cNvPr>
          <p:cNvSpPr txBox="1"/>
          <p:nvPr/>
        </p:nvSpPr>
        <p:spPr>
          <a:xfrm>
            <a:off x="5207524" y="41964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56" grpId="0"/>
      <p:bldP spid="5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632232" y="12022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132588" y="131636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2772081" y="15872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2302963" y="343823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49553" y="21964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18677" y="217858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2754628" y="95070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2997155" y="9939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407869" y="109229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2684703" y="25404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2040403" y="204949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295781" y="224289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2598596" y="68242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368472" y="824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007965" y="10955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357979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2233039" y="50224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2702156" y="42660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187617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797149" y="13274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2327466" y="11190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1853226" y="6329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2360949" y="2887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021657" y="45013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2997472" y="118923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3497828" y="13032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3137321" y="157420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006243" y="7157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 bwMode="auto">
          <a:xfrm>
            <a:off x="3202512" y="97311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3748341" y="10152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591432" y="19727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3537727" y="15741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3894608" y="12044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3757982" y="17768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391708" y="167396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3739141" y="144350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4013781" y="16094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1194509" y="324583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732367" y="367710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1334358" y="277409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2295780" y="290117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864829" y="24932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2117692" y="390857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1801772" y="29937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2737780" y="32475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151066" y="1073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1651422" y="11878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Isosceles Triangle 65"/>
          <p:cNvSpPr/>
          <p:nvPr/>
        </p:nvSpPr>
        <p:spPr bwMode="auto">
          <a:xfrm>
            <a:off x="1273462" y="8222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515989" y="86549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1117430" y="5539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Isosceles Triangle 68"/>
          <p:cNvSpPr/>
          <p:nvPr/>
        </p:nvSpPr>
        <p:spPr bwMode="auto">
          <a:xfrm>
            <a:off x="887306" y="69615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098242" y="44130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1220990" y="29812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 bwMode="auto">
          <a:xfrm>
            <a:off x="1856438" y="43543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1315983" y="119894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846300" y="99058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>
            <a:off x="1048158" y="13651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auto">
          <a:xfrm>
            <a:off x="1571428" y="3305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1516306" y="106075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 bwMode="auto">
          <a:xfrm>
            <a:off x="1525077" y="58725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Isosceles Triangle 80"/>
          <p:cNvSpPr/>
          <p:nvPr/>
        </p:nvSpPr>
        <p:spPr bwMode="auto">
          <a:xfrm>
            <a:off x="1892781" y="8334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>
            <a:off x="3940630" y="20998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Isosceles Triangle 82"/>
          <p:cNvSpPr/>
          <p:nvPr/>
        </p:nvSpPr>
        <p:spPr bwMode="auto">
          <a:xfrm>
            <a:off x="4215911" y="18758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>
            <a:off x="4166021" y="15176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Isosceles Triangle 84"/>
          <p:cNvSpPr/>
          <p:nvPr/>
        </p:nvSpPr>
        <p:spPr bwMode="auto">
          <a:xfrm>
            <a:off x="4305870" y="2086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>
            <a:off x="3945363" y="23577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 bwMode="auto">
          <a:xfrm>
            <a:off x="4010554" y="1756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>
            <a:off x="3656735" y="227238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 bwMode="auto">
          <a:xfrm>
            <a:off x="4345769" y="23577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96664" y="1094028"/>
            <a:ext cx="15568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i="1" dirty="0"/>
          </a:p>
          <a:p>
            <a:endParaRPr lang="en-GB" i="1" dirty="0">
              <a:sym typeface="Symbol" panose="05050102010706020507" pitchFamily="18" charset="2"/>
            </a:endParaRPr>
          </a:p>
          <a:p>
            <a:endParaRPr lang="en-GB" i="1" dirty="0">
              <a:sym typeface="Symbol" panose="05050102010706020507" pitchFamily="18" charset="2"/>
            </a:endParaRPr>
          </a:p>
          <a:p>
            <a:r>
              <a:rPr lang="en-GB" i="1" dirty="0">
                <a:sym typeface="Symbol" panose="05050102010706020507" pitchFamily="18" charset="2"/>
              </a:rPr>
              <a:t>I=g</a:t>
            </a:r>
            <a:r>
              <a:rPr lang="en-GB" dirty="0">
                <a:sym typeface="Symbol" panose="05050102010706020507" pitchFamily="18" charset="2"/>
              </a:rPr>
              <a:t>(</a:t>
            </a:r>
            <a:r>
              <a:rPr lang="en-GB" i="1" dirty="0">
                <a:sym typeface="Symbol" panose="05050102010706020507" pitchFamily="18" charset="2"/>
              </a:rPr>
              <a:t>V</a:t>
            </a:r>
            <a:r>
              <a:rPr lang="en-GB" dirty="0">
                <a:sym typeface="Symbol" panose="05050102010706020507" pitchFamily="18" charset="2"/>
              </a:rPr>
              <a:t> – </a:t>
            </a:r>
            <a:r>
              <a:rPr lang="en-GB" i="1" dirty="0">
                <a:sym typeface="Symbol" panose="05050102010706020507" pitchFamily="18" charset="2"/>
              </a:rPr>
              <a:t>E</a:t>
            </a:r>
            <a:r>
              <a:rPr lang="en-GB" dirty="0">
                <a:sym typeface="Symbol" panose="05050102010706020507" pitchFamily="18" charset="2"/>
              </a:rPr>
              <a:t>)</a:t>
            </a:r>
          </a:p>
          <a:p>
            <a:endParaRPr lang="en-GB" dirty="0">
              <a:sym typeface="Symbol" panose="05050102010706020507" pitchFamily="18" charset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43036" y="3924751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5643036" y="446431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701990" y="442725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6337410" y="4168919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</a:t>
            </a:r>
            <a:r>
              <a:rPr lang="en-GB" sz="2800" i="1" dirty="0"/>
              <a:t>I</a:t>
            </a:r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2440943" y="281830"/>
            <a:ext cx="1150012" cy="1917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3607651" y="131512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I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923008" y="271345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V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23D3C-E7B6-4762-9FA6-B2FCBC7738B0}"/>
              </a:ext>
            </a:extLst>
          </p:cNvPr>
          <p:cNvSpPr txBox="1"/>
          <p:nvPr/>
        </p:nvSpPr>
        <p:spPr>
          <a:xfrm>
            <a:off x="5207524" y="41964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387F2E-49C9-49B4-961B-25F802683A1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29611" y="2722881"/>
            <a:ext cx="496697" cy="1412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88A137-461D-48FA-916F-47DA5558E021}"/>
              </a:ext>
            </a:extLst>
          </p:cNvPr>
          <p:cNvSpPr/>
          <p:nvPr/>
        </p:nvSpPr>
        <p:spPr bwMode="auto">
          <a:xfrm>
            <a:off x="5587882" y="2143760"/>
            <a:ext cx="1402433" cy="579120"/>
          </a:xfrm>
          <a:custGeom>
            <a:avLst/>
            <a:gdLst>
              <a:gd name="connsiteX0" fmla="*/ 1168518 w 1402433"/>
              <a:gd name="connsiteY0" fmla="*/ 30480 h 579120"/>
              <a:gd name="connsiteX1" fmla="*/ 782438 w 1402433"/>
              <a:gd name="connsiteY1" fmla="*/ 20320 h 579120"/>
              <a:gd name="connsiteX2" fmla="*/ 518278 w 1402433"/>
              <a:gd name="connsiteY2" fmla="*/ 0 h 579120"/>
              <a:gd name="connsiteX3" fmla="*/ 193158 w 1402433"/>
              <a:gd name="connsiteY3" fmla="*/ 20320 h 579120"/>
              <a:gd name="connsiteX4" fmla="*/ 152518 w 1402433"/>
              <a:gd name="connsiteY4" fmla="*/ 30480 h 579120"/>
              <a:gd name="connsiteX5" fmla="*/ 81398 w 1402433"/>
              <a:gd name="connsiteY5" fmla="*/ 81280 h 579120"/>
              <a:gd name="connsiteX6" fmla="*/ 10278 w 1402433"/>
              <a:gd name="connsiteY6" fmla="*/ 152400 h 579120"/>
              <a:gd name="connsiteX7" fmla="*/ 118 w 1402433"/>
              <a:gd name="connsiteY7" fmla="*/ 182880 h 579120"/>
              <a:gd name="connsiteX8" fmla="*/ 30598 w 1402433"/>
              <a:gd name="connsiteY8" fmla="*/ 335280 h 579120"/>
              <a:gd name="connsiteX9" fmla="*/ 50918 w 1402433"/>
              <a:gd name="connsiteY9" fmla="*/ 365760 h 579120"/>
              <a:gd name="connsiteX10" fmla="*/ 91558 w 1402433"/>
              <a:gd name="connsiteY10" fmla="*/ 416560 h 579120"/>
              <a:gd name="connsiteX11" fmla="*/ 172838 w 1402433"/>
              <a:gd name="connsiteY11" fmla="*/ 497840 h 579120"/>
              <a:gd name="connsiteX12" fmla="*/ 193158 w 1402433"/>
              <a:gd name="connsiteY12" fmla="*/ 538480 h 579120"/>
              <a:gd name="connsiteX13" fmla="*/ 264278 w 1402433"/>
              <a:gd name="connsiteY13" fmla="*/ 579120 h 579120"/>
              <a:gd name="connsiteX14" fmla="*/ 802758 w 1402433"/>
              <a:gd name="connsiteY14" fmla="*/ 568960 h 579120"/>
              <a:gd name="connsiteX15" fmla="*/ 924678 w 1402433"/>
              <a:gd name="connsiteY15" fmla="*/ 528320 h 579120"/>
              <a:gd name="connsiteX16" fmla="*/ 1097398 w 1402433"/>
              <a:gd name="connsiteY16" fmla="*/ 508000 h 579120"/>
              <a:gd name="connsiteX17" fmla="*/ 1158358 w 1402433"/>
              <a:gd name="connsiteY17" fmla="*/ 487680 h 579120"/>
              <a:gd name="connsiteX18" fmla="*/ 1310758 w 1402433"/>
              <a:gd name="connsiteY18" fmla="*/ 457200 h 579120"/>
              <a:gd name="connsiteX19" fmla="*/ 1392038 w 1402433"/>
              <a:gd name="connsiteY19" fmla="*/ 386080 h 579120"/>
              <a:gd name="connsiteX20" fmla="*/ 1402198 w 1402433"/>
              <a:gd name="connsiteY20" fmla="*/ 355600 h 579120"/>
              <a:gd name="connsiteX21" fmla="*/ 1392038 w 1402433"/>
              <a:gd name="connsiteY21" fmla="*/ 284480 h 579120"/>
              <a:gd name="connsiteX22" fmla="*/ 1280278 w 1402433"/>
              <a:gd name="connsiteY22" fmla="*/ 223520 h 579120"/>
              <a:gd name="connsiteX23" fmla="*/ 1249798 w 1402433"/>
              <a:gd name="connsiteY23" fmla="*/ 182880 h 579120"/>
              <a:gd name="connsiteX24" fmla="*/ 1219318 w 1402433"/>
              <a:gd name="connsiteY24" fmla="*/ 162560 h 579120"/>
              <a:gd name="connsiteX25" fmla="*/ 1188838 w 1402433"/>
              <a:gd name="connsiteY25" fmla="*/ 101600 h 579120"/>
              <a:gd name="connsiteX26" fmla="*/ 1158358 w 1402433"/>
              <a:gd name="connsiteY26" fmla="*/ 71120 h 579120"/>
              <a:gd name="connsiteX27" fmla="*/ 1168518 w 1402433"/>
              <a:gd name="connsiteY27" fmla="*/ 3048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02433" h="579120">
                <a:moveTo>
                  <a:pt x="1168518" y="30480"/>
                </a:moveTo>
                <a:lnTo>
                  <a:pt x="782438" y="20320"/>
                </a:lnTo>
                <a:cubicBezTo>
                  <a:pt x="600802" y="13947"/>
                  <a:pt x="640060" y="17397"/>
                  <a:pt x="518278" y="0"/>
                </a:cubicBezTo>
                <a:cubicBezTo>
                  <a:pt x="408048" y="4593"/>
                  <a:pt x="301160" y="2320"/>
                  <a:pt x="193158" y="20320"/>
                </a:cubicBezTo>
                <a:cubicBezTo>
                  <a:pt x="179384" y="22616"/>
                  <a:pt x="166065" y="27093"/>
                  <a:pt x="152518" y="30480"/>
                </a:cubicBezTo>
                <a:cubicBezTo>
                  <a:pt x="135211" y="42018"/>
                  <a:pt x="94000" y="68678"/>
                  <a:pt x="81398" y="81280"/>
                </a:cubicBezTo>
                <a:cubicBezTo>
                  <a:pt x="-13429" y="176107"/>
                  <a:pt x="118651" y="71120"/>
                  <a:pt x="10278" y="152400"/>
                </a:cubicBezTo>
                <a:cubicBezTo>
                  <a:pt x="6891" y="162560"/>
                  <a:pt x="-1065" y="172236"/>
                  <a:pt x="118" y="182880"/>
                </a:cubicBezTo>
                <a:cubicBezTo>
                  <a:pt x="5839" y="234369"/>
                  <a:pt x="16732" y="285364"/>
                  <a:pt x="30598" y="335280"/>
                </a:cubicBezTo>
                <a:cubicBezTo>
                  <a:pt x="33866" y="347045"/>
                  <a:pt x="43592" y="355991"/>
                  <a:pt x="50918" y="365760"/>
                </a:cubicBezTo>
                <a:cubicBezTo>
                  <a:pt x="63929" y="383108"/>
                  <a:pt x="76849" y="400626"/>
                  <a:pt x="91558" y="416560"/>
                </a:cubicBezTo>
                <a:cubicBezTo>
                  <a:pt x="117547" y="444715"/>
                  <a:pt x="155703" y="463569"/>
                  <a:pt x="172838" y="497840"/>
                </a:cubicBezTo>
                <a:cubicBezTo>
                  <a:pt x="179611" y="511387"/>
                  <a:pt x="183301" y="526981"/>
                  <a:pt x="193158" y="538480"/>
                </a:cubicBezTo>
                <a:cubicBezTo>
                  <a:pt x="217762" y="567184"/>
                  <a:pt x="233294" y="568792"/>
                  <a:pt x="264278" y="579120"/>
                </a:cubicBezTo>
                <a:cubicBezTo>
                  <a:pt x="443771" y="575733"/>
                  <a:pt x="623449" y="577778"/>
                  <a:pt x="802758" y="568960"/>
                </a:cubicBezTo>
                <a:cubicBezTo>
                  <a:pt x="901872" y="564086"/>
                  <a:pt x="857356" y="550761"/>
                  <a:pt x="924678" y="528320"/>
                </a:cubicBezTo>
                <a:cubicBezTo>
                  <a:pt x="967046" y="514197"/>
                  <a:pt x="1072617" y="510065"/>
                  <a:pt x="1097398" y="508000"/>
                </a:cubicBezTo>
                <a:cubicBezTo>
                  <a:pt x="1117718" y="501227"/>
                  <a:pt x="1137521" y="492641"/>
                  <a:pt x="1158358" y="487680"/>
                </a:cubicBezTo>
                <a:cubicBezTo>
                  <a:pt x="1208755" y="475681"/>
                  <a:pt x="1260842" y="471066"/>
                  <a:pt x="1310758" y="457200"/>
                </a:cubicBezTo>
                <a:cubicBezTo>
                  <a:pt x="1334022" y="450738"/>
                  <a:pt x="1385832" y="392286"/>
                  <a:pt x="1392038" y="386080"/>
                </a:cubicBezTo>
                <a:cubicBezTo>
                  <a:pt x="1395425" y="375920"/>
                  <a:pt x="1402198" y="366310"/>
                  <a:pt x="1402198" y="355600"/>
                </a:cubicBezTo>
                <a:cubicBezTo>
                  <a:pt x="1402198" y="331653"/>
                  <a:pt x="1404895" y="304683"/>
                  <a:pt x="1392038" y="284480"/>
                </a:cubicBezTo>
                <a:cubicBezTo>
                  <a:pt x="1374707" y="257245"/>
                  <a:pt x="1309839" y="235345"/>
                  <a:pt x="1280278" y="223520"/>
                </a:cubicBezTo>
                <a:cubicBezTo>
                  <a:pt x="1270118" y="209973"/>
                  <a:pt x="1261772" y="194854"/>
                  <a:pt x="1249798" y="182880"/>
                </a:cubicBezTo>
                <a:cubicBezTo>
                  <a:pt x="1241164" y="174246"/>
                  <a:pt x="1227952" y="171194"/>
                  <a:pt x="1219318" y="162560"/>
                </a:cubicBezTo>
                <a:cubicBezTo>
                  <a:pt x="1171357" y="114599"/>
                  <a:pt x="1221892" y="151180"/>
                  <a:pt x="1188838" y="101600"/>
                </a:cubicBezTo>
                <a:cubicBezTo>
                  <a:pt x="1180868" y="89645"/>
                  <a:pt x="1168518" y="81280"/>
                  <a:pt x="1158358" y="71120"/>
                </a:cubicBezTo>
                <a:lnTo>
                  <a:pt x="1168518" y="30480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632232" y="12022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132588" y="131636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2772081" y="15872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2302963" y="343823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49553" y="21964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18677" y="217858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2754628" y="95070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2997155" y="9939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407869" y="109229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2684703" y="25404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2040403" y="204949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295781" y="224289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2598596" y="68242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368472" y="824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007965" y="10955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357979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2233039" y="50224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2702156" y="42660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187617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797149" y="13274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2327466" y="11190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1853226" y="6329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2360949" y="2887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021657" y="45013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2997472" y="118923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3497828" y="13032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3137321" y="157420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006243" y="7157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 bwMode="auto">
          <a:xfrm>
            <a:off x="3202512" y="97311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3748341" y="10152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591432" y="19727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3537727" y="15741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3894608" y="12044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3757982" y="17768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391708" y="167396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3739141" y="144350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4013781" y="16094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1194509" y="324583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732367" y="367710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1334358" y="277409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2295780" y="290117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864829" y="24932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2117692" y="390857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1801772" y="29937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2737780" y="32475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151066" y="1073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1651422" y="11878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Isosceles Triangle 65"/>
          <p:cNvSpPr/>
          <p:nvPr/>
        </p:nvSpPr>
        <p:spPr bwMode="auto">
          <a:xfrm>
            <a:off x="1273462" y="8222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515989" y="86549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1117430" y="5539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Isosceles Triangle 68"/>
          <p:cNvSpPr/>
          <p:nvPr/>
        </p:nvSpPr>
        <p:spPr bwMode="auto">
          <a:xfrm>
            <a:off x="887306" y="69615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098242" y="44130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1220990" y="29812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 bwMode="auto">
          <a:xfrm>
            <a:off x="1856438" y="43543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1315983" y="119894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846300" y="99058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>
            <a:off x="1048158" y="13651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auto">
          <a:xfrm>
            <a:off x="1571428" y="3305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1516306" y="106075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 bwMode="auto">
          <a:xfrm>
            <a:off x="1525077" y="58725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Isosceles Triangle 80"/>
          <p:cNvSpPr/>
          <p:nvPr/>
        </p:nvSpPr>
        <p:spPr bwMode="auto">
          <a:xfrm>
            <a:off x="1892781" y="8334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>
            <a:off x="3940630" y="20998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Isosceles Triangle 82"/>
          <p:cNvSpPr/>
          <p:nvPr/>
        </p:nvSpPr>
        <p:spPr bwMode="auto">
          <a:xfrm>
            <a:off x="4215911" y="18758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>
            <a:off x="4166021" y="15176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Isosceles Triangle 84"/>
          <p:cNvSpPr/>
          <p:nvPr/>
        </p:nvSpPr>
        <p:spPr bwMode="auto">
          <a:xfrm>
            <a:off x="4305870" y="2086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>
            <a:off x="3945363" y="23577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 bwMode="auto">
          <a:xfrm>
            <a:off x="4010554" y="1756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>
            <a:off x="3656735" y="227238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 bwMode="auto">
          <a:xfrm>
            <a:off x="4345769" y="23577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96664" y="1094028"/>
            <a:ext cx="15568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i="1" dirty="0"/>
          </a:p>
          <a:p>
            <a:endParaRPr lang="en-GB" i="1" dirty="0">
              <a:sym typeface="Symbol" panose="05050102010706020507" pitchFamily="18" charset="2"/>
            </a:endParaRPr>
          </a:p>
          <a:p>
            <a:endParaRPr lang="en-GB" i="1" dirty="0">
              <a:sym typeface="Symbol" panose="05050102010706020507" pitchFamily="18" charset="2"/>
            </a:endParaRPr>
          </a:p>
          <a:p>
            <a:r>
              <a:rPr lang="en-GB" i="1" dirty="0">
                <a:sym typeface="Symbol" panose="05050102010706020507" pitchFamily="18" charset="2"/>
              </a:rPr>
              <a:t>I=g</a:t>
            </a:r>
            <a:r>
              <a:rPr lang="en-GB" dirty="0">
                <a:sym typeface="Symbol" panose="05050102010706020507" pitchFamily="18" charset="2"/>
              </a:rPr>
              <a:t>(</a:t>
            </a:r>
            <a:r>
              <a:rPr lang="en-GB" i="1" dirty="0">
                <a:sym typeface="Symbol" panose="05050102010706020507" pitchFamily="18" charset="2"/>
              </a:rPr>
              <a:t>V</a:t>
            </a:r>
            <a:r>
              <a:rPr lang="en-GB" dirty="0">
                <a:sym typeface="Symbol" panose="05050102010706020507" pitchFamily="18" charset="2"/>
              </a:rPr>
              <a:t> – </a:t>
            </a:r>
            <a:r>
              <a:rPr lang="en-GB" i="1" dirty="0">
                <a:sym typeface="Symbol" panose="05050102010706020507" pitchFamily="18" charset="2"/>
              </a:rPr>
              <a:t>E</a:t>
            </a:r>
            <a:r>
              <a:rPr lang="en-GB" dirty="0">
                <a:sym typeface="Symbol" panose="05050102010706020507" pitchFamily="18" charset="2"/>
              </a:rPr>
              <a:t>)</a:t>
            </a:r>
          </a:p>
          <a:p>
            <a:endParaRPr lang="en-GB" dirty="0">
              <a:sym typeface="Symbol" panose="05050102010706020507" pitchFamily="18" charset="2"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2440943" y="281830"/>
            <a:ext cx="1150012" cy="1917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3607651" y="131512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I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923008" y="271345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V</a:t>
            </a:r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7494E7E-8872-48E4-BD55-5D400C2748C0}"/>
              </a:ext>
            </a:extLst>
          </p:cNvPr>
          <p:cNvSpPr txBox="1"/>
          <p:nvPr/>
        </p:nvSpPr>
        <p:spPr>
          <a:xfrm>
            <a:off x="5643036" y="3924751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FA95E6-068A-4CE1-9036-9284E7F9983F}"/>
              </a:ext>
            </a:extLst>
          </p:cNvPr>
          <p:cNvCxnSpPr/>
          <p:nvPr/>
        </p:nvCxnSpPr>
        <p:spPr bwMode="auto">
          <a:xfrm>
            <a:off x="5643036" y="446431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8923EBA-EEB5-48B4-A104-57CE9767F6AC}"/>
              </a:ext>
            </a:extLst>
          </p:cNvPr>
          <p:cNvSpPr txBox="1"/>
          <p:nvPr/>
        </p:nvSpPr>
        <p:spPr>
          <a:xfrm>
            <a:off x="5701990" y="442725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7E71D7-FA59-4FD4-B65A-FC43199EC64E}"/>
              </a:ext>
            </a:extLst>
          </p:cNvPr>
          <p:cNvSpPr txBox="1"/>
          <p:nvPr/>
        </p:nvSpPr>
        <p:spPr>
          <a:xfrm>
            <a:off x="6337410" y="4168919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</a:t>
            </a:r>
            <a:r>
              <a:rPr lang="en-GB" sz="2800" i="1" dirty="0">
                <a:sym typeface="Symbol" panose="05050102010706020507" pitchFamily="18" charset="2"/>
              </a:rPr>
              <a:t>g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1834AC-CE8C-4633-9147-A4A8CADEEE07}"/>
              </a:ext>
            </a:extLst>
          </p:cNvPr>
          <p:cNvSpPr txBox="1"/>
          <p:nvPr/>
        </p:nvSpPr>
        <p:spPr>
          <a:xfrm>
            <a:off x="5207524" y="41964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</a:t>
            </a:r>
            <a:endParaRPr lang="en-US" dirty="0"/>
          </a:p>
        </p:txBody>
      </p:sp>
      <p:sp>
        <p:nvSpPr>
          <p:cNvPr id="101" name="Freeform 2">
            <a:extLst>
              <a:ext uri="{FF2B5EF4-FFF2-40B4-BE49-F238E27FC236}">
                <a16:creationId xmlns:a16="http://schemas.microsoft.com/office/drawing/2014/main" id="{1B8EBF2D-A28E-4849-9878-E051687C5ED2}"/>
              </a:ext>
            </a:extLst>
          </p:cNvPr>
          <p:cNvSpPr/>
          <p:nvPr/>
        </p:nvSpPr>
        <p:spPr bwMode="auto">
          <a:xfrm>
            <a:off x="2897605" y="3767389"/>
            <a:ext cx="591182" cy="492072"/>
          </a:xfrm>
          <a:custGeom>
            <a:avLst/>
            <a:gdLst>
              <a:gd name="connsiteX0" fmla="*/ 42203 w 541606"/>
              <a:gd name="connsiteY0" fmla="*/ 91440 h 478301"/>
              <a:gd name="connsiteX1" fmla="*/ 7033 w 541606"/>
              <a:gd name="connsiteY1" fmla="*/ 168812 h 478301"/>
              <a:gd name="connsiteX2" fmla="*/ 0 w 541606"/>
              <a:gd name="connsiteY2" fmla="*/ 189913 h 478301"/>
              <a:gd name="connsiteX3" fmla="*/ 7033 w 541606"/>
              <a:gd name="connsiteY3" fmla="*/ 211015 h 478301"/>
              <a:gd name="connsiteX4" fmla="*/ 35169 w 541606"/>
              <a:gd name="connsiteY4" fmla="*/ 218049 h 478301"/>
              <a:gd name="connsiteX5" fmla="*/ 168812 w 541606"/>
              <a:gd name="connsiteY5" fmla="*/ 232116 h 478301"/>
              <a:gd name="connsiteX6" fmla="*/ 154744 w 541606"/>
              <a:gd name="connsiteY6" fmla="*/ 281353 h 478301"/>
              <a:gd name="connsiteX7" fmla="*/ 147710 w 541606"/>
              <a:gd name="connsiteY7" fmla="*/ 330590 h 478301"/>
              <a:gd name="connsiteX8" fmla="*/ 140676 w 541606"/>
              <a:gd name="connsiteY8" fmla="*/ 351692 h 478301"/>
              <a:gd name="connsiteX9" fmla="*/ 253218 w 541606"/>
              <a:gd name="connsiteY9" fmla="*/ 344658 h 478301"/>
              <a:gd name="connsiteX10" fmla="*/ 246184 w 541606"/>
              <a:gd name="connsiteY10" fmla="*/ 386861 h 478301"/>
              <a:gd name="connsiteX11" fmla="*/ 309489 w 541606"/>
              <a:gd name="connsiteY11" fmla="*/ 407963 h 478301"/>
              <a:gd name="connsiteX12" fmla="*/ 337624 w 541606"/>
              <a:gd name="connsiteY12" fmla="*/ 450166 h 478301"/>
              <a:gd name="connsiteX13" fmla="*/ 344658 w 541606"/>
              <a:gd name="connsiteY13" fmla="*/ 471267 h 478301"/>
              <a:gd name="connsiteX14" fmla="*/ 365760 w 541606"/>
              <a:gd name="connsiteY14" fmla="*/ 478301 h 478301"/>
              <a:gd name="connsiteX15" fmla="*/ 407963 w 541606"/>
              <a:gd name="connsiteY15" fmla="*/ 450166 h 478301"/>
              <a:gd name="connsiteX16" fmla="*/ 429064 w 541606"/>
              <a:gd name="connsiteY16" fmla="*/ 443132 h 478301"/>
              <a:gd name="connsiteX17" fmla="*/ 471267 w 541606"/>
              <a:gd name="connsiteY17" fmla="*/ 407963 h 478301"/>
              <a:gd name="connsiteX18" fmla="*/ 499403 w 541606"/>
              <a:gd name="connsiteY18" fmla="*/ 365760 h 478301"/>
              <a:gd name="connsiteX19" fmla="*/ 506436 w 541606"/>
              <a:gd name="connsiteY19" fmla="*/ 344658 h 478301"/>
              <a:gd name="connsiteX20" fmla="*/ 541606 w 541606"/>
              <a:gd name="connsiteY20" fmla="*/ 302455 h 478301"/>
              <a:gd name="connsiteX21" fmla="*/ 527538 w 541606"/>
              <a:gd name="connsiteY21" fmla="*/ 281353 h 478301"/>
              <a:gd name="connsiteX22" fmla="*/ 506436 w 541606"/>
              <a:gd name="connsiteY22" fmla="*/ 274320 h 478301"/>
              <a:gd name="connsiteX23" fmla="*/ 422030 w 541606"/>
              <a:gd name="connsiteY23" fmla="*/ 253218 h 478301"/>
              <a:gd name="connsiteX24" fmla="*/ 457200 w 541606"/>
              <a:gd name="connsiteY24" fmla="*/ 168812 h 478301"/>
              <a:gd name="connsiteX25" fmla="*/ 471267 w 541606"/>
              <a:gd name="connsiteY25" fmla="*/ 140676 h 478301"/>
              <a:gd name="connsiteX26" fmla="*/ 379827 w 541606"/>
              <a:gd name="connsiteY26" fmla="*/ 161778 h 478301"/>
              <a:gd name="connsiteX27" fmla="*/ 330590 w 541606"/>
              <a:gd name="connsiteY27" fmla="*/ 154744 h 478301"/>
              <a:gd name="connsiteX28" fmla="*/ 337624 w 541606"/>
              <a:gd name="connsiteY28" fmla="*/ 105507 h 478301"/>
              <a:gd name="connsiteX29" fmla="*/ 351692 w 541606"/>
              <a:gd name="connsiteY29" fmla="*/ 84406 h 478301"/>
              <a:gd name="connsiteX30" fmla="*/ 309489 w 541606"/>
              <a:gd name="connsiteY30" fmla="*/ 91440 h 478301"/>
              <a:gd name="connsiteX31" fmla="*/ 246184 w 541606"/>
              <a:gd name="connsiteY31" fmla="*/ 119575 h 478301"/>
              <a:gd name="connsiteX32" fmla="*/ 225083 w 541606"/>
              <a:gd name="connsiteY32" fmla="*/ 126609 h 478301"/>
              <a:gd name="connsiteX33" fmla="*/ 203981 w 541606"/>
              <a:gd name="connsiteY33" fmla="*/ 147710 h 478301"/>
              <a:gd name="connsiteX34" fmla="*/ 182880 w 541606"/>
              <a:gd name="connsiteY34" fmla="*/ 154744 h 478301"/>
              <a:gd name="connsiteX35" fmla="*/ 161778 w 541606"/>
              <a:gd name="connsiteY35" fmla="*/ 168812 h 478301"/>
              <a:gd name="connsiteX36" fmla="*/ 168812 w 541606"/>
              <a:gd name="connsiteY36" fmla="*/ 91440 h 478301"/>
              <a:gd name="connsiteX37" fmla="*/ 147710 w 541606"/>
              <a:gd name="connsiteY37" fmla="*/ 105507 h 478301"/>
              <a:gd name="connsiteX38" fmla="*/ 126609 w 541606"/>
              <a:gd name="connsiteY38" fmla="*/ 98473 h 478301"/>
              <a:gd name="connsiteX39" fmla="*/ 119575 w 541606"/>
              <a:gd name="connsiteY39" fmla="*/ 0 h 478301"/>
              <a:gd name="connsiteX0" fmla="*/ 66991 w 566394"/>
              <a:gd name="connsiteY0" fmla="*/ 91440 h 478301"/>
              <a:gd name="connsiteX1" fmla="*/ 31821 w 566394"/>
              <a:gd name="connsiteY1" fmla="*/ 168812 h 478301"/>
              <a:gd name="connsiteX2" fmla="*/ 0 w 566394"/>
              <a:gd name="connsiteY2" fmla="*/ 170634 h 478301"/>
              <a:gd name="connsiteX3" fmla="*/ 31821 w 566394"/>
              <a:gd name="connsiteY3" fmla="*/ 211015 h 478301"/>
              <a:gd name="connsiteX4" fmla="*/ 59957 w 566394"/>
              <a:gd name="connsiteY4" fmla="*/ 218049 h 478301"/>
              <a:gd name="connsiteX5" fmla="*/ 193600 w 566394"/>
              <a:gd name="connsiteY5" fmla="*/ 232116 h 478301"/>
              <a:gd name="connsiteX6" fmla="*/ 179532 w 566394"/>
              <a:gd name="connsiteY6" fmla="*/ 281353 h 478301"/>
              <a:gd name="connsiteX7" fmla="*/ 172498 w 566394"/>
              <a:gd name="connsiteY7" fmla="*/ 330590 h 478301"/>
              <a:gd name="connsiteX8" fmla="*/ 165464 w 566394"/>
              <a:gd name="connsiteY8" fmla="*/ 351692 h 478301"/>
              <a:gd name="connsiteX9" fmla="*/ 278006 w 566394"/>
              <a:gd name="connsiteY9" fmla="*/ 344658 h 478301"/>
              <a:gd name="connsiteX10" fmla="*/ 270972 w 566394"/>
              <a:gd name="connsiteY10" fmla="*/ 386861 h 478301"/>
              <a:gd name="connsiteX11" fmla="*/ 334277 w 566394"/>
              <a:gd name="connsiteY11" fmla="*/ 407963 h 478301"/>
              <a:gd name="connsiteX12" fmla="*/ 362412 w 566394"/>
              <a:gd name="connsiteY12" fmla="*/ 450166 h 478301"/>
              <a:gd name="connsiteX13" fmla="*/ 369446 w 566394"/>
              <a:gd name="connsiteY13" fmla="*/ 471267 h 478301"/>
              <a:gd name="connsiteX14" fmla="*/ 390548 w 566394"/>
              <a:gd name="connsiteY14" fmla="*/ 478301 h 478301"/>
              <a:gd name="connsiteX15" fmla="*/ 432751 w 566394"/>
              <a:gd name="connsiteY15" fmla="*/ 450166 h 478301"/>
              <a:gd name="connsiteX16" fmla="*/ 453852 w 566394"/>
              <a:gd name="connsiteY16" fmla="*/ 443132 h 478301"/>
              <a:gd name="connsiteX17" fmla="*/ 496055 w 566394"/>
              <a:gd name="connsiteY17" fmla="*/ 407963 h 478301"/>
              <a:gd name="connsiteX18" fmla="*/ 524191 w 566394"/>
              <a:gd name="connsiteY18" fmla="*/ 365760 h 478301"/>
              <a:gd name="connsiteX19" fmla="*/ 531224 w 566394"/>
              <a:gd name="connsiteY19" fmla="*/ 344658 h 478301"/>
              <a:gd name="connsiteX20" fmla="*/ 566394 w 566394"/>
              <a:gd name="connsiteY20" fmla="*/ 302455 h 478301"/>
              <a:gd name="connsiteX21" fmla="*/ 552326 w 566394"/>
              <a:gd name="connsiteY21" fmla="*/ 281353 h 478301"/>
              <a:gd name="connsiteX22" fmla="*/ 531224 w 566394"/>
              <a:gd name="connsiteY22" fmla="*/ 274320 h 478301"/>
              <a:gd name="connsiteX23" fmla="*/ 446818 w 566394"/>
              <a:gd name="connsiteY23" fmla="*/ 253218 h 478301"/>
              <a:gd name="connsiteX24" fmla="*/ 481988 w 566394"/>
              <a:gd name="connsiteY24" fmla="*/ 168812 h 478301"/>
              <a:gd name="connsiteX25" fmla="*/ 496055 w 566394"/>
              <a:gd name="connsiteY25" fmla="*/ 140676 h 478301"/>
              <a:gd name="connsiteX26" fmla="*/ 404615 w 566394"/>
              <a:gd name="connsiteY26" fmla="*/ 161778 h 478301"/>
              <a:gd name="connsiteX27" fmla="*/ 355378 w 566394"/>
              <a:gd name="connsiteY27" fmla="*/ 154744 h 478301"/>
              <a:gd name="connsiteX28" fmla="*/ 362412 w 566394"/>
              <a:gd name="connsiteY28" fmla="*/ 105507 h 478301"/>
              <a:gd name="connsiteX29" fmla="*/ 376480 w 566394"/>
              <a:gd name="connsiteY29" fmla="*/ 84406 h 478301"/>
              <a:gd name="connsiteX30" fmla="*/ 334277 w 566394"/>
              <a:gd name="connsiteY30" fmla="*/ 91440 h 478301"/>
              <a:gd name="connsiteX31" fmla="*/ 270972 w 566394"/>
              <a:gd name="connsiteY31" fmla="*/ 119575 h 478301"/>
              <a:gd name="connsiteX32" fmla="*/ 249871 w 566394"/>
              <a:gd name="connsiteY32" fmla="*/ 126609 h 478301"/>
              <a:gd name="connsiteX33" fmla="*/ 228769 w 566394"/>
              <a:gd name="connsiteY33" fmla="*/ 147710 h 478301"/>
              <a:gd name="connsiteX34" fmla="*/ 207668 w 566394"/>
              <a:gd name="connsiteY34" fmla="*/ 154744 h 478301"/>
              <a:gd name="connsiteX35" fmla="*/ 186566 w 566394"/>
              <a:gd name="connsiteY35" fmla="*/ 168812 h 478301"/>
              <a:gd name="connsiteX36" fmla="*/ 193600 w 566394"/>
              <a:gd name="connsiteY36" fmla="*/ 91440 h 478301"/>
              <a:gd name="connsiteX37" fmla="*/ 172498 w 566394"/>
              <a:gd name="connsiteY37" fmla="*/ 105507 h 478301"/>
              <a:gd name="connsiteX38" fmla="*/ 151397 w 566394"/>
              <a:gd name="connsiteY38" fmla="*/ 98473 h 478301"/>
              <a:gd name="connsiteX39" fmla="*/ 144363 w 566394"/>
              <a:gd name="connsiteY39" fmla="*/ 0 h 478301"/>
              <a:gd name="connsiteX0" fmla="*/ 67797 w 567200"/>
              <a:gd name="connsiteY0" fmla="*/ 91440 h 478301"/>
              <a:gd name="connsiteX1" fmla="*/ 806 w 567200"/>
              <a:gd name="connsiteY1" fmla="*/ 170634 h 478301"/>
              <a:gd name="connsiteX2" fmla="*/ 32627 w 567200"/>
              <a:gd name="connsiteY2" fmla="*/ 211015 h 478301"/>
              <a:gd name="connsiteX3" fmla="*/ 60763 w 567200"/>
              <a:gd name="connsiteY3" fmla="*/ 218049 h 478301"/>
              <a:gd name="connsiteX4" fmla="*/ 194406 w 567200"/>
              <a:gd name="connsiteY4" fmla="*/ 232116 h 478301"/>
              <a:gd name="connsiteX5" fmla="*/ 180338 w 567200"/>
              <a:gd name="connsiteY5" fmla="*/ 281353 h 478301"/>
              <a:gd name="connsiteX6" fmla="*/ 173304 w 567200"/>
              <a:gd name="connsiteY6" fmla="*/ 330590 h 478301"/>
              <a:gd name="connsiteX7" fmla="*/ 166270 w 567200"/>
              <a:gd name="connsiteY7" fmla="*/ 351692 h 478301"/>
              <a:gd name="connsiteX8" fmla="*/ 278812 w 567200"/>
              <a:gd name="connsiteY8" fmla="*/ 344658 h 478301"/>
              <a:gd name="connsiteX9" fmla="*/ 271778 w 567200"/>
              <a:gd name="connsiteY9" fmla="*/ 386861 h 478301"/>
              <a:gd name="connsiteX10" fmla="*/ 335083 w 567200"/>
              <a:gd name="connsiteY10" fmla="*/ 407963 h 478301"/>
              <a:gd name="connsiteX11" fmla="*/ 363218 w 567200"/>
              <a:gd name="connsiteY11" fmla="*/ 450166 h 478301"/>
              <a:gd name="connsiteX12" fmla="*/ 370252 w 567200"/>
              <a:gd name="connsiteY12" fmla="*/ 471267 h 478301"/>
              <a:gd name="connsiteX13" fmla="*/ 391354 w 567200"/>
              <a:gd name="connsiteY13" fmla="*/ 478301 h 478301"/>
              <a:gd name="connsiteX14" fmla="*/ 433557 w 567200"/>
              <a:gd name="connsiteY14" fmla="*/ 450166 h 478301"/>
              <a:gd name="connsiteX15" fmla="*/ 454658 w 567200"/>
              <a:gd name="connsiteY15" fmla="*/ 443132 h 478301"/>
              <a:gd name="connsiteX16" fmla="*/ 496861 w 567200"/>
              <a:gd name="connsiteY16" fmla="*/ 407963 h 478301"/>
              <a:gd name="connsiteX17" fmla="*/ 524997 w 567200"/>
              <a:gd name="connsiteY17" fmla="*/ 365760 h 478301"/>
              <a:gd name="connsiteX18" fmla="*/ 532030 w 567200"/>
              <a:gd name="connsiteY18" fmla="*/ 344658 h 478301"/>
              <a:gd name="connsiteX19" fmla="*/ 567200 w 567200"/>
              <a:gd name="connsiteY19" fmla="*/ 302455 h 478301"/>
              <a:gd name="connsiteX20" fmla="*/ 553132 w 567200"/>
              <a:gd name="connsiteY20" fmla="*/ 281353 h 478301"/>
              <a:gd name="connsiteX21" fmla="*/ 532030 w 567200"/>
              <a:gd name="connsiteY21" fmla="*/ 274320 h 478301"/>
              <a:gd name="connsiteX22" fmla="*/ 447624 w 567200"/>
              <a:gd name="connsiteY22" fmla="*/ 253218 h 478301"/>
              <a:gd name="connsiteX23" fmla="*/ 482794 w 567200"/>
              <a:gd name="connsiteY23" fmla="*/ 168812 h 478301"/>
              <a:gd name="connsiteX24" fmla="*/ 496861 w 567200"/>
              <a:gd name="connsiteY24" fmla="*/ 140676 h 478301"/>
              <a:gd name="connsiteX25" fmla="*/ 405421 w 567200"/>
              <a:gd name="connsiteY25" fmla="*/ 161778 h 478301"/>
              <a:gd name="connsiteX26" fmla="*/ 356184 w 567200"/>
              <a:gd name="connsiteY26" fmla="*/ 154744 h 478301"/>
              <a:gd name="connsiteX27" fmla="*/ 363218 w 567200"/>
              <a:gd name="connsiteY27" fmla="*/ 105507 h 478301"/>
              <a:gd name="connsiteX28" fmla="*/ 377286 w 567200"/>
              <a:gd name="connsiteY28" fmla="*/ 84406 h 478301"/>
              <a:gd name="connsiteX29" fmla="*/ 335083 w 567200"/>
              <a:gd name="connsiteY29" fmla="*/ 91440 h 478301"/>
              <a:gd name="connsiteX30" fmla="*/ 271778 w 567200"/>
              <a:gd name="connsiteY30" fmla="*/ 119575 h 478301"/>
              <a:gd name="connsiteX31" fmla="*/ 250677 w 567200"/>
              <a:gd name="connsiteY31" fmla="*/ 126609 h 478301"/>
              <a:gd name="connsiteX32" fmla="*/ 229575 w 567200"/>
              <a:gd name="connsiteY32" fmla="*/ 147710 h 478301"/>
              <a:gd name="connsiteX33" fmla="*/ 208474 w 567200"/>
              <a:gd name="connsiteY33" fmla="*/ 154744 h 478301"/>
              <a:gd name="connsiteX34" fmla="*/ 187372 w 567200"/>
              <a:gd name="connsiteY34" fmla="*/ 168812 h 478301"/>
              <a:gd name="connsiteX35" fmla="*/ 194406 w 567200"/>
              <a:gd name="connsiteY35" fmla="*/ 91440 h 478301"/>
              <a:gd name="connsiteX36" fmla="*/ 173304 w 567200"/>
              <a:gd name="connsiteY36" fmla="*/ 105507 h 478301"/>
              <a:gd name="connsiteX37" fmla="*/ 152203 w 567200"/>
              <a:gd name="connsiteY37" fmla="*/ 98473 h 478301"/>
              <a:gd name="connsiteX38" fmla="*/ 145169 w 567200"/>
              <a:gd name="connsiteY38" fmla="*/ 0 h 478301"/>
              <a:gd name="connsiteX0" fmla="*/ 75917 w 575320"/>
              <a:gd name="connsiteY0" fmla="*/ 91440 h 478301"/>
              <a:gd name="connsiteX1" fmla="*/ 663 w 575320"/>
              <a:gd name="connsiteY1" fmla="*/ 170634 h 478301"/>
              <a:gd name="connsiteX2" fmla="*/ 40747 w 575320"/>
              <a:gd name="connsiteY2" fmla="*/ 211015 h 478301"/>
              <a:gd name="connsiteX3" fmla="*/ 68883 w 575320"/>
              <a:gd name="connsiteY3" fmla="*/ 218049 h 478301"/>
              <a:gd name="connsiteX4" fmla="*/ 202526 w 575320"/>
              <a:gd name="connsiteY4" fmla="*/ 232116 h 478301"/>
              <a:gd name="connsiteX5" fmla="*/ 188458 w 575320"/>
              <a:gd name="connsiteY5" fmla="*/ 281353 h 478301"/>
              <a:gd name="connsiteX6" fmla="*/ 181424 w 575320"/>
              <a:gd name="connsiteY6" fmla="*/ 330590 h 478301"/>
              <a:gd name="connsiteX7" fmla="*/ 174390 w 575320"/>
              <a:gd name="connsiteY7" fmla="*/ 351692 h 478301"/>
              <a:gd name="connsiteX8" fmla="*/ 286932 w 575320"/>
              <a:gd name="connsiteY8" fmla="*/ 344658 h 478301"/>
              <a:gd name="connsiteX9" fmla="*/ 279898 w 575320"/>
              <a:gd name="connsiteY9" fmla="*/ 386861 h 478301"/>
              <a:gd name="connsiteX10" fmla="*/ 343203 w 575320"/>
              <a:gd name="connsiteY10" fmla="*/ 407963 h 478301"/>
              <a:gd name="connsiteX11" fmla="*/ 371338 w 575320"/>
              <a:gd name="connsiteY11" fmla="*/ 450166 h 478301"/>
              <a:gd name="connsiteX12" fmla="*/ 378372 w 575320"/>
              <a:gd name="connsiteY12" fmla="*/ 471267 h 478301"/>
              <a:gd name="connsiteX13" fmla="*/ 399474 w 575320"/>
              <a:gd name="connsiteY13" fmla="*/ 478301 h 478301"/>
              <a:gd name="connsiteX14" fmla="*/ 441677 w 575320"/>
              <a:gd name="connsiteY14" fmla="*/ 450166 h 478301"/>
              <a:gd name="connsiteX15" fmla="*/ 462778 w 575320"/>
              <a:gd name="connsiteY15" fmla="*/ 443132 h 478301"/>
              <a:gd name="connsiteX16" fmla="*/ 504981 w 575320"/>
              <a:gd name="connsiteY16" fmla="*/ 407963 h 478301"/>
              <a:gd name="connsiteX17" fmla="*/ 533117 w 575320"/>
              <a:gd name="connsiteY17" fmla="*/ 365760 h 478301"/>
              <a:gd name="connsiteX18" fmla="*/ 540150 w 575320"/>
              <a:gd name="connsiteY18" fmla="*/ 344658 h 478301"/>
              <a:gd name="connsiteX19" fmla="*/ 575320 w 575320"/>
              <a:gd name="connsiteY19" fmla="*/ 302455 h 478301"/>
              <a:gd name="connsiteX20" fmla="*/ 561252 w 575320"/>
              <a:gd name="connsiteY20" fmla="*/ 281353 h 478301"/>
              <a:gd name="connsiteX21" fmla="*/ 540150 w 575320"/>
              <a:gd name="connsiteY21" fmla="*/ 274320 h 478301"/>
              <a:gd name="connsiteX22" fmla="*/ 455744 w 575320"/>
              <a:gd name="connsiteY22" fmla="*/ 253218 h 478301"/>
              <a:gd name="connsiteX23" fmla="*/ 490914 w 575320"/>
              <a:gd name="connsiteY23" fmla="*/ 168812 h 478301"/>
              <a:gd name="connsiteX24" fmla="*/ 504981 w 575320"/>
              <a:gd name="connsiteY24" fmla="*/ 140676 h 478301"/>
              <a:gd name="connsiteX25" fmla="*/ 413541 w 575320"/>
              <a:gd name="connsiteY25" fmla="*/ 161778 h 478301"/>
              <a:gd name="connsiteX26" fmla="*/ 364304 w 575320"/>
              <a:gd name="connsiteY26" fmla="*/ 154744 h 478301"/>
              <a:gd name="connsiteX27" fmla="*/ 371338 w 575320"/>
              <a:gd name="connsiteY27" fmla="*/ 105507 h 478301"/>
              <a:gd name="connsiteX28" fmla="*/ 385406 w 575320"/>
              <a:gd name="connsiteY28" fmla="*/ 84406 h 478301"/>
              <a:gd name="connsiteX29" fmla="*/ 343203 w 575320"/>
              <a:gd name="connsiteY29" fmla="*/ 91440 h 478301"/>
              <a:gd name="connsiteX30" fmla="*/ 279898 w 575320"/>
              <a:gd name="connsiteY30" fmla="*/ 119575 h 478301"/>
              <a:gd name="connsiteX31" fmla="*/ 258797 w 575320"/>
              <a:gd name="connsiteY31" fmla="*/ 126609 h 478301"/>
              <a:gd name="connsiteX32" fmla="*/ 237695 w 575320"/>
              <a:gd name="connsiteY32" fmla="*/ 147710 h 478301"/>
              <a:gd name="connsiteX33" fmla="*/ 216594 w 575320"/>
              <a:gd name="connsiteY33" fmla="*/ 154744 h 478301"/>
              <a:gd name="connsiteX34" fmla="*/ 195492 w 575320"/>
              <a:gd name="connsiteY34" fmla="*/ 168812 h 478301"/>
              <a:gd name="connsiteX35" fmla="*/ 202526 w 575320"/>
              <a:gd name="connsiteY35" fmla="*/ 91440 h 478301"/>
              <a:gd name="connsiteX36" fmla="*/ 181424 w 575320"/>
              <a:gd name="connsiteY36" fmla="*/ 105507 h 478301"/>
              <a:gd name="connsiteX37" fmla="*/ 160323 w 575320"/>
              <a:gd name="connsiteY37" fmla="*/ 98473 h 478301"/>
              <a:gd name="connsiteX38" fmla="*/ 153289 w 575320"/>
              <a:gd name="connsiteY38" fmla="*/ 0 h 478301"/>
              <a:gd name="connsiteX0" fmla="*/ 78722 w 578125"/>
              <a:gd name="connsiteY0" fmla="*/ 91440 h 478301"/>
              <a:gd name="connsiteX1" fmla="*/ 3468 w 578125"/>
              <a:gd name="connsiteY1" fmla="*/ 170634 h 478301"/>
              <a:gd name="connsiteX2" fmla="*/ 43552 w 578125"/>
              <a:gd name="connsiteY2" fmla="*/ 211015 h 478301"/>
              <a:gd name="connsiteX3" fmla="*/ 71688 w 578125"/>
              <a:gd name="connsiteY3" fmla="*/ 218049 h 478301"/>
              <a:gd name="connsiteX4" fmla="*/ 205331 w 578125"/>
              <a:gd name="connsiteY4" fmla="*/ 232116 h 478301"/>
              <a:gd name="connsiteX5" fmla="*/ 191263 w 578125"/>
              <a:gd name="connsiteY5" fmla="*/ 281353 h 478301"/>
              <a:gd name="connsiteX6" fmla="*/ 184229 w 578125"/>
              <a:gd name="connsiteY6" fmla="*/ 330590 h 478301"/>
              <a:gd name="connsiteX7" fmla="*/ 177195 w 578125"/>
              <a:gd name="connsiteY7" fmla="*/ 351692 h 478301"/>
              <a:gd name="connsiteX8" fmla="*/ 289737 w 578125"/>
              <a:gd name="connsiteY8" fmla="*/ 344658 h 478301"/>
              <a:gd name="connsiteX9" fmla="*/ 282703 w 578125"/>
              <a:gd name="connsiteY9" fmla="*/ 386861 h 478301"/>
              <a:gd name="connsiteX10" fmla="*/ 346008 w 578125"/>
              <a:gd name="connsiteY10" fmla="*/ 407963 h 478301"/>
              <a:gd name="connsiteX11" fmla="*/ 374143 w 578125"/>
              <a:gd name="connsiteY11" fmla="*/ 450166 h 478301"/>
              <a:gd name="connsiteX12" fmla="*/ 381177 w 578125"/>
              <a:gd name="connsiteY12" fmla="*/ 471267 h 478301"/>
              <a:gd name="connsiteX13" fmla="*/ 402279 w 578125"/>
              <a:gd name="connsiteY13" fmla="*/ 478301 h 478301"/>
              <a:gd name="connsiteX14" fmla="*/ 444482 w 578125"/>
              <a:gd name="connsiteY14" fmla="*/ 450166 h 478301"/>
              <a:gd name="connsiteX15" fmla="*/ 465583 w 578125"/>
              <a:gd name="connsiteY15" fmla="*/ 443132 h 478301"/>
              <a:gd name="connsiteX16" fmla="*/ 507786 w 578125"/>
              <a:gd name="connsiteY16" fmla="*/ 407963 h 478301"/>
              <a:gd name="connsiteX17" fmla="*/ 535922 w 578125"/>
              <a:gd name="connsiteY17" fmla="*/ 365760 h 478301"/>
              <a:gd name="connsiteX18" fmla="*/ 542955 w 578125"/>
              <a:gd name="connsiteY18" fmla="*/ 344658 h 478301"/>
              <a:gd name="connsiteX19" fmla="*/ 578125 w 578125"/>
              <a:gd name="connsiteY19" fmla="*/ 302455 h 478301"/>
              <a:gd name="connsiteX20" fmla="*/ 564057 w 578125"/>
              <a:gd name="connsiteY20" fmla="*/ 281353 h 478301"/>
              <a:gd name="connsiteX21" fmla="*/ 542955 w 578125"/>
              <a:gd name="connsiteY21" fmla="*/ 274320 h 478301"/>
              <a:gd name="connsiteX22" fmla="*/ 458549 w 578125"/>
              <a:gd name="connsiteY22" fmla="*/ 253218 h 478301"/>
              <a:gd name="connsiteX23" fmla="*/ 493719 w 578125"/>
              <a:gd name="connsiteY23" fmla="*/ 168812 h 478301"/>
              <a:gd name="connsiteX24" fmla="*/ 507786 w 578125"/>
              <a:gd name="connsiteY24" fmla="*/ 140676 h 478301"/>
              <a:gd name="connsiteX25" fmla="*/ 416346 w 578125"/>
              <a:gd name="connsiteY25" fmla="*/ 161778 h 478301"/>
              <a:gd name="connsiteX26" fmla="*/ 367109 w 578125"/>
              <a:gd name="connsiteY26" fmla="*/ 154744 h 478301"/>
              <a:gd name="connsiteX27" fmla="*/ 374143 w 578125"/>
              <a:gd name="connsiteY27" fmla="*/ 105507 h 478301"/>
              <a:gd name="connsiteX28" fmla="*/ 388211 w 578125"/>
              <a:gd name="connsiteY28" fmla="*/ 84406 h 478301"/>
              <a:gd name="connsiteX29" fmla="*/ 346008 w 578125"/>
              <a:gd name="connsiteY29" fmla="*/ 91440 h 478301"/>
              <a:gd name="connsiteX30" fmla="*/ 282703 w 578125"/>
              <a:gd name="connsiteY30" fmla="*/ 119575 h 478301"/>
              <a:gd name="connsiteX31" fmla="*/ 261602 w 578125"/>
              <a:gd name="connsiteY31" fmla="*/ 126609 h 478301"/>
              <a:gd name="connsiteX32" fmla="*/ 240500 w 578125"/>
              <a:gd name="connsiteY32" fmla="*/ 147710 h 478301"/>
              <a:gd name="connsiteX33" fmla="*/ 219399 w 578125"/>
              <a:gd name="connsiteY33" fmla="*/ 154744 h 478301"/>
              <a:gd name="connsiteX34" fmla="*/ 198297 w 578125"/>
              <a:gd name="connsiteY34" fmla="*/ 168812 h 478301"/>
              <a:gd name="connsiteX35" fmla="*/ 205331 w 578125"/>
              <a:gd name="connsiteY35" fmla="*/ 91440 h 478301"/>
              <a:gd name="connsiteX36" fmla="*/ 184229 w 578125"/>
              <a:gd name="connsiteY36" fmla="*/ 105507 h 478301"/>
              <a:gd name="connsiteX37" fmla="*/ 163128 w 578125"/>
              <a:gd name="connsiteY37" fmla="*/ 98473 h 478301"/>
              <a:gd name="connsiteX38" fmla="*/ 156094 w 578125"/>
              <a:gd name="connsiteY38" fmla="*/ 0 h 478301"/>
              <a:gd name="connsiteX0" fmla="*/ 78722 w 578125"/>
              <a:gd name="connsiteY0" fmla="*/ 91440 h 478301"/>
              <a:gd name="connsiteX1" fmla="*/ 3468 w 578125"/>
              <a:gd name="connsiteY1" fmla="*/ 170634 h 478301"/>
              <a:gd name="connsiteX2" fmla="*/ 43552 w 578125"/>
              <a:gd name="connsiteY2" fmla="*/ 211015 h 478301"/>
              <a:gd name="connsiteX3" fmla="*/ 71688 w 578125"/>
              <a:gd name="connsiteY3" fmla="*/ 218049 h 478301"/>
              <a:gd name="connsiteX4" fmla="*/ 205331 w 578125"/>
              <a:gd name="connsiteY4" fmla="*/ 232116 h 478301"/>
              <a:gd name="connsiteX5" fmla="*/ 191263 w 578125"/>
              <a:gd name="connsiteY5" fmla="*/ 281353 h 478301"/>
              <a:gd name="connsiteX6" fmla="*/ 184229 w 578125"/>
              <a:gd name="connsiteY6" fmla="*/ 330590 h 478301"/>
              <a:gd name="connsiteX7" fmla="*/ 177195 w 578125"/>
              <a:gd name="connsiteY7" fmla="*/ 351692 h 478301"/>
              <a:gd name="connsiteX8" fmla="*/ 289737 w 578125"/>
              <a:gd name="connsiteY8" fmla="*/ 344658 h 478301"/>
              <a:gd name="connsiteX9" fmla="*/ 282703 w 578125"/>
              <a:gd name="connsiteY9" fmla="*/ 386861 h 478301"/>
              <a:gd name="connsiteX10" fmla="*/ 346008 w 578125"/>
              <a:gd name="connsiteY10" fmla="*/ 407963 h 478301"/>
              <a:gd name="connsiteX11" fmla="*/ 374143 w 578125"/>
              <a:gd name="connsiteY11" fmla="*/ 450166 h 478301"/>
              <a:gd name="connsiteX12" fmla="*/ 381177 w 578125"/>
              <a:gd name="connsiteY12" fmla="*/ 471267 h 478301"/>
              <a:gd name="connsiteX13" fmla="*/ 402279 w 578125"/>
              <a:gd name="connsiteY13" fmla="*/ 478301 h 478301"/>
              <a:gd name="connsiteX14" fmla="*/ 444482 w 578125"/>
              <a:gd name="connsiteY14" fmla="*/ 450166 h 478301"/>
              <a:gd name="connsiteX15" fmla="*/ 465583 w 578125"/>
              <a:gd name="connsiteY15" fmla="*/ 443132 h 478301"/>
              <a:gd name="connsiteX16" fmla="*/ 507786 w 578125"/>
              <a:gd name="connsiteY16" fmla="*/ 407963 h 478301"/>
              <a:gd name="connsiteX17" fmla="*/ 535922 w 578125"/>
              <a:gd name="connsiteY17" fmla="*/ 365760 h 478301"/>
              <a:gd name="connsiteX18" fmla="*/ 542955 w 578125"/>
              <a:gd name="connsiteY18" fmla="*/ 344658 h 478301"/>
              <a:gd name="connsiteX19" fmla="*/ 578125 w 578125"/>
              <a:gd name="connsiteY19" fmla="*/ 302455 h 478301"/>
              <a:gd name="connsiteX20" fmla="*/ 564057 w 578125"/>
              <a:gd name="connsiteY20" fmla="*/ 281353 h 478301"/>
              <a:gd name="connsiteX21" fmla="*/ 542955 w 578125"/>
              <a:gd name="connsiteY21" fmla="*/ 274320 h 478301"/>
              <a:gd name="connsiteX22" fmla="*/ 458549 w 578125"/>
              <a:gd name="connsiteY22" fmla="*/ 253218 h 478301"/>
              <a:gd name="connsiteX23" fmla="*/ 493719 w 578125"/>
              <a:gd name="connsiteY23" fmla="*/ 168812 h 478301"/>
              <a:gd name="connsiteX24" fmla="*/ 507786 w 578125"/>
              <a:gd name="connsiteY24" fmla="*/ 140676 h 478301"/>
              <a:gd name="connsiteX25" fmla="*/ 416346 w 578125"/>
              <a:gd name="connsiteY25" fmla="*/ 161778 h 478301"/>
              <a:gd name="connsiteX26" fmla="*/ 367109 w 578125"/>
              <a:gd name="connsiteY26" fmla="*/ 154744 h 478301"/>
              <a:gd name="connsiteX27" fmla="*/ 374143 w 578125"/>
              <a:gd name="connsiteY27" fmla="*/ 105507 h 478301"/>
              <a:gd name="connsiteX28" fmla="*/ 388211 w 578125"/>
              <a:gd name="connsiteY28" fmla="*/ 84406 h 478301"/>
              <a:gd name="connsiteX29" fmla="*/ 346008 w 578125"/>
              <a:gd name="connsiteY29" fmla="*/ 91440 h 478301"/>
              <a:gd name="connsiteX30" fmla="*/ 282703 w 578125"/>
              <a:gd name="connsiteY30" fmla="*/ 119575 h 478301"/>
              <a:gd name="connsiteX31" fmla="*/ 261602 w 578125"/>
              <a:gd name="connsiteY31" fmla="*/ 126609 h 478301"/>
              <a:gd name="connsiteX32" fmla="*/ 240500 w 578125"/>
              <a:gd name="connsiteY32" fmla="*/ 147710 h 478301"/>
              <a:gd name="connsiteX33" fmla="*/ 219399 w 578125"/>
              <a:gd name="connsiteY33" fmla="*/ 154744 h 478301"/>
              <a:gd name="connsiteX34" fmla="*/ 198297 w 578125"/>
              <a:gd name="connsiteY34" fmla="*/ 168812 h 478301"/>
              <a:gd name="connsiteX35" fmla="*/ 205331 w 578125"/>
              <a:gd name="connsiteY35" fmla="*/ 91440 h 478301"/>
              <a:gd name="connsiteX36" fmla="*/ 184229 w 578125"/>
              <a:gd name="connsiteY36" fmla="*/ 105507 h 478301"/>
              <a:gd name="connsiteX37" fmla="*/ 163128 w 578125"/>
              <a:gd name="connsiteY37" fmla="*/ 98473 h 478301"/>
              <a:gd name="connsiteX38" fmla="*/ 156094 w 578125"/>
              <a:gd name="connsiteY38" fmla="*/ 0 h 478301"/>
              <a:gd name="connsiteX0" fmla="*/ 75254 w 574657"/>
              <a:gd name="connsiteY0" fmla="*/ 91440 h 478301"/>
              <a:gd name="connsiteX1" fmla="*/ 0 w 574657"/>
              <a:gd name="connsiteY1" fmla="*/ 170634 h 478301"/>
              <a:gd name="connsiteX2" fmla="*/ 40084 w 574657"/>
              <a:gd name="connsiteY2" fmla="*/ 211015 h 478301"/>
              <a:gd name="connsiteX3" fmla="*/ 68220 w 574657"/>
              <a:gd name="connsiteY3" fmla="*/ 218049 h 478301"/>
              <a:gd name="connsiteX4" fmla="*/ 201863 w 574657"/>
              <a:gd name="connsiteY4" fmla="*/ 232116 h 478301"/>
              <a:gd name="connsiteX5" fmla="*/ 187795 w 574657"/>
              <a:gd name="connsiteY5" fmla="*/ 281353 h 478301"/>
              <a:gd name="connsiteX6" fmla="*/ 180761 w 574657"/>
              <a:gd name="connsiteY6" fmla="*/ 330590 h 478301"/>
              <a:gd name="connsiteX7" fmla="*/ 173727 w 574657"/>
              <a:gd name="connsiteY7" fmla="*/ 351692 h 478301"/>
              <a:gd name="connsiteX8" fmla="*/ 286269 w 574657"/>
              <a:gd name="connsiteY8" fmla="*/ 344658 h 478301"/>
              <a:gd name="connsiteX9" fmla="*/ 279235 w 574657"/>
              <a:gd name="connsiteY9" fmla="*/ 386861 h 478301"/>
              <a:gd name="connsiteX10" fmla="*/ 342540 w 574657"/>
              <a:gd name="connsiteY10" fmla="*/ 407963 h 478301"/>
              <a:gd name="connsiteX11" fmla="*/ 370675 w 574657"/>
              <a:gd name="connsiteY11" fmla="*/ 450166 h 478301"/>
              <a:gd name="connsiteX12" fmla="*/ 377709 w 574657"/>
              <a:gd name="connsiteY12" fmla="*/ 471267 h 478301"/>
              <a:gd name="connsiteX13" fmla="*/ 398811 w 574657"/>
              <a:gd name="connsiteY13" fmla="*/ 478301 h 478301"/>
              <a:gd name="connsiteX14" fmla="*/ 441014 w 574657"/>
              <a:gd name="connsiteY14" fmla="*/ 450166 h 478301"/>
              <a:gd name="connsiteX15" fmla="*/ 462115 w 574657"/>
              <a:gd name="connsiteY15" fmla="*/ 443132 h 478301"/>
              <a:gd name="connsiteX16" fmla="*/ 504318 w 574657"/>
              <a:gd name="connsiteY16" fmla="*/ 407963 h 478301"/>
              <a:gd name="connsiteX17" fmla="*/ 532454 w 574657"/>
              <a:gd name="connsiteY17" fmla="*/ 365760 h 478301"/>
              <a:gd name="connsiteX18" fmla="*/ 539487 w 574657"/>
              <a:gd name="connsiteY18" fmla="*/ 344658 h 478301"/>
              <a:gd name="connsiteX19" fmla="*/ 574657 w 574657"/>
              <a:gd name="connsiteY19" fmla="*/ 302455 h 478301"/>
              <a:gd name="connsiteX20" fmla="*/ 560589 w 574657"/>
              <a:gd name="connsiteY20" fmla="*/ 281353 h 478301"/>
              <a:gd name="connsiteX21" fmla="*/ 539487 w 574657"/>
              <a:gd name="connsiteY21" fmla="*/ 274320 h 478301"/>
              <a:gd name="connsiteX22" fmla="*/ 455081 w 574657"/>
              <a:gd name="connsiteY22" fmla="*/ 253218 h 478301"/>
              <a:gd name="connsiteX23" fmla="*/ 490251 w 574657"/>
              <a:gd name="connsiteY23" fmla="*/ 168812 h 478301"/>
              <a:gd name="connsiteX24" fmla="*/ 504318 w 574657"/>
              <a:gd name="connsiteY24" fmla="*/ 140676 h 478301"/>
              <a:gd name="connsiteX25" fmla="*/ 412878 w 574657"/>
              <a:gd name="connsiteY25" fmla="*/ 161778 h 478301"/>
              <a:gd name="connsiteX26" fmla="*/ 363641 w 574657"/>
              <a:gd name="connsiteY26" fmla="*/ 154744 h 478301"/>
              <a:gd name="connsiteX27" fmla="*/ 370675 w 574657"/>
              <a:gd name="connsiteY27" fmla="*/ 105507 h 478301"/>
              <a:gd name="connsiteX28" fmla="*/ 384743 w 574657"/>
              <a:gd name="connsiteY28" fmla="*/ 84406 h 478301"/>
              <a:gd name="connsiteX29" fmla="*/ 342540 w 574657"/>
              <a:gd name="connsiteY29" fmla="*/ 91440 h 478301"/>
              <a:gd name="connsiteX30" fmla="*/ 279235 w 574657"/>
              <a:gd name="connsiteY30" fmla="*/ 119575 h 478301"/>
              <a:gd name="connsiteX31" fmla="*/ 258134 w 574657"/>
              <a:gd name="connsiteY31" fmla="*/ 126609 h 478301"/>
              <a:gd name="connsiteX32" fmla="*/ 237032 w 574657"/>
              <a:gd name="connsiteY32" fmla="*/ 147710 h 478301"/>
              <a:gd name="connsiteX33" fmla="*/ 215931 w 574657"/>
              <a:gd name="connsiteY33" fmla="*/ 154744 h 478301"/>
              <a:gd name="connsiteX34" fmla="*/ 194829 w 574657"/>
              <a:gd name="connsiteY34" fmla="*/ 168812 h 478301"/>
              <a:gd name="connsiteX35" fmla="*/ 201863 w 574657"/>
              <a:gd name="connsiteY35" fmla="*/ 91440 h 478301"/>
              <a:gd name="connsiteX36" fmla="*/ 180761 w 574657"/>
              <a:gd name="connsiteY36" fmla="*/ 105507 h 478301"/>
              <a:gd name="connsiteX37" fmla="*/ 159660 w 574657"/>
              <a:gd name="connsiteY37" fmla="*/ 98473 h 478301"/>
              <a:gd name="connsiteX38" fmla="*/ 152626 w 574657"/>
              <a:gd name="connsiteY38" fmla="*/ 0 h 478301"/>
              <a:gd name="connsiteX0" fmla="*/ 0 w 574657"/>
              <a:gd name="connsiteY0" fmla="*/ 170634 h 478301"/>
              <a:gd name="connsiteX1" fmla="*/ 40084 w 574657"/>
              <a:gd name="connsiteY1" fmla="*/ 211015 h 478301"/>
              <a:gd name="connsiteX2" fmla="*/ 68220 w 574657"/>
              <a:gd name="connsiteY2" fmla="*/ 218049 h 478301"/>
              <a:gd name="connsiteX3" fmla="*/ 201863 w 574657"/>
              <a:gd name="connsiteY3" fmla="*/ 232116 h 478301"/>
              <a:gd name="connsiteX4" fmla="*/ 187795 w 574657"/>
              <a:gd name="connsiteY4" fmla="*/ 281353 h 478301"/>
              <a:gd name="connsiteX5" fmla="*/ 180761 w 574657"/>
              <a:gd name="connsiteY5" fmla="*/ 330590 h 478301"/>
              <a:gd name="connsiteX6" fmla="*/ 173727 w 574657"/>
              <a:gd name="connsiteY6" fmla="*/ 351692 h 478301"/>
              <a:gd name="connsiteX7" fmla="*/ 286269 w 574657"/>
              <a:gd name="connsiteY7" fmla="*/ 344658 h 478301"/>
              <a:gd name="connsiteX8" fmla="*/ 279235 w 574657"/>
              <a:gd name="connsiteY8" fmla="*/ 386861 h 478301"/>
              <a:gd name="connsiteX9" fmla="*/ 342540 w 574657"/>
              <a:gd name="connsiteY9" fmla="*/ 407963 h 478301"/>
              <a:gd name="connsiteX10" fmla="*/ 370675 w 574657"/>
              <a:gd name="connsiteY10" fmla="*/ 450166 h 478301"/>
              <a:gd name="connsiteX11" fmla="*/ 377709 w 574657"/>
              <a:gd name="connsiteY11" fmla="*/ 471267 h 478301"/>
              <a:gd name="connsiteX12" fmla="*/ 398811 w 574657"/>
              <a:gd name="connsiteY12" fmla="*/ 478301 h 478301"/>
              <a:gd name="connsiteX13" fmla="*/ 441014 w 574657"/>
              <a:gd name="connsiteY13" fmla="*/ 450166 h 478301"/>
              <a:gd name="connsiteX14" fmla="*/ 462115 w 574657"/>
              <a:gd name="connsiteY14" fmla="*/ 443132 h 478301"/>
              <a:gd name="connsiteX15" fmla="*/ 504318 w 574657"/>
              <a:gd name="connsiteY15" fmla="*/ 407963 h 478301"/>
              <a:gd name="connsiteX16" fmla="*/ 532454 w 574657"/>
              <a:gd name="connsiteY16" fmla="*/ 365760 h 478301"/>
              <a:gd name="connsiteX17" fmla="*/ 539487 w 574657"/>
              <a:gd name="connsiteY17" fmla="*/ 344658 h 478301"/>
              <a:gd name="connsiteX18" fmla="*/ 574657 w 574657"/>
              <a:gd name="connsiteY18" fmla="*/ 302455 h 478301"/>
              <a:gd name="connsiteX19" fmla="*/ 560589 w 574657"/>
              <a:gd name="connsiteY19" fmla="*/ 281353 h 478301"/>
              <a:gd name="connsiteX20" fmla="*/ 539487 w 574657"/>
              <a:gd name="connsiteY20" fmla="*/ 274320 h 478301"/>
              <a:gd name="connsiteX21" fmla="*/ 455081 w 574657"/>
              <a:gd name="connsiteY21" fmla="*/ 253218 h 478301"/>
              <a:gd name="connsiteX22" fmla="*/ 490251 w 574657"/>
              <a:gd name="connsiteY22" fmla="*/ 168812 h 478301"/>
              <a:gd name="connsiteX23" fmla="*/ 504318 w 574657"/>
              <a:gd name="connsiteY23" fmla="*/ 140676 h 478301"/>
              <a:gd name="connsiteX24" fmla="*/ 412878 w 574657"/>
              <a:gd name="connsiteY24" fmla="*/ 161778 h 478301"/>
              <a:gd name="connsiteX25" fmla="*/ 363641 w 574657"/>
              <a:gd name="connsiteY25" fmla="*/ 154744 h 478301"/>
              <a:gd name="connsiteX26" fmla="*/ 370675 w 574657"/>
              <a:gd name="connsiteY26" fmla="*/ 105507 h 478301"/>
              <a:gd name="connsiteX27" fmla="*/ 384743 w 574657"/>
              <a:gd name="connsiteY27" fmla="*/ 84406 h 478301"/>
              <a:gd name="connsiteX28" fmla="*/ 342540 w 574657"/>
              <a:gd name="connsiteY28" fmla="*/ 91440 h 478301"/>
              <a:gd name="connsiteX29" fmla="*/ 279235 w 574657"/>
              <a:gd name="connsiteY29" fmla="*/ 119575 h 478301"/>
              <a:gd name="connsiteX30" fmla="*/ 258134 w 574657"/>
              <a:gd name="connsiteY30" fmla="*/ 126609 h 478301"/>
              <a:gd name="connsiteX31" fmla="*/ 237032 w 574657"/>
              <a:gd name="connsiteY31" fmla="*/ 147710 h 478301"/>
              <a:gd name="connsiteX32" fmla="*/ 215931 w 574657"/>
              <a:gd name="connsiteY32" fmla="*/ 154744 h 478301"/>
              <a:gd name="connsiteX33" fmla="*/ 194829 w 574657"/>
              <a:gd name="connsiteY33" fmla="*/ 168812 h 478301"/>
              <a:gd name="connsiteX34" fmla="*/ 201863 w 574657"/>
              <a:gd name="connsiteY34" fmla="*/ 91440 h 478301"/>
              <a:gd name="connsiteX35" fmla="*/ 180761 w 574657"/>
              <a:gd name="connsiteY35" fmla="*/ 105507 h 478301"/>
              <a:gd name="connsiteX36" fmla="*/ 159660 w 574657"/>
              <a:gd name="connsiteY36" fmla="*/ 98473 h 478301"/>
              <a:gd name="connsiteX37" fmla="*/ 152626 w 574657"/>
              <a:gd name="connsiteY37" fmla="*/ 0 h 478301"/>
              <a:gd name="connsiteX0" fmla="*/ 0 w 588428"/>
              <a:gd name="connsiteY0" fmla="*/ 154109 h 478301"/>
              <a:gd name="connsiteX1" fmla="*/ 53855 w 588428"/>
              <a:gd name="connsiteY1" fmla="*/ 211015 h 478301"/>
              <a:gd name="connsiteX2" fmla="*/ 81991 w 588428"/>
              <a:gd name="connsiteY2" fmla="*/ 218049 h 478301"/>
              <a:gd name="connsiteX3" fmla="*/ 215634 w 588428"/>
              <a:gd name="connsiteY3" fmla="*/ 232116 h 478301"/>
              <a:gd name="connsiteX4" fmla="*/ 201566 w 588428"/>
              <a:gd name="connsiteY4" fmla="*/ 281353 h 478301"/>
              <a:gd name="connsiteX5" fmla="*/ 194532 w 588428"/>
              <a:gd name="connsiteY5" fmla="*/ 330590 h 478301"/>
              <a:gd name="connsiteX6" fmla="*/ 187498 w 588428"/>
              <a:gd name="connsiteY6" fmla="*/ 351692 h 478301"/>
              <a:gd name="connsiteX7" fmla="*/ 300040 w 588428"/>
              <a:gd name="connsiteY7" fmla="*/ 344658 h 478301"/>
              <a:gd name="connsiteX8" fmla="*/ 293006 w 588428"/>
              <a:gd name="connsiteY8" fmla="*/ 386861 h 478301"/>
              <a:gd name="connsiteX9" fmla="*/ 356311 w 588428"/>
              <a:gd name="connsiteY9" fmla="*/ 407963 h 478301"/>
              <a:gd name="connsiteX10" fmla="*/ 384446 w 588428"/>
              <a:gd name="connsiteY10" fmla="*/ 450166 h 478301"/>
              <a:gd name="connsiteX11" fmla="*/ 391480 w 588428"/>
              <a:gd name="connsiteY11" fmla="*/ 471267 h 478301"/>
              <a:gd name="connsiteX12" fmla="*/ 412582 w 588428"/>
              <a:gd name="connsiteY12" fmla="*/ 478301 h 478301"/>
              <a:gd name="connsiteX13" fmla="*/ 454785 w 588428"/>
              <a:gd name="connsiteY13" fmla="*/ 450166 h 478301"/>
              <a:gd name="connsiteX14" fmla="*/ 475886 w 588428"/>
              <a:gd name="connsiteY14" fmla="*/ 443132 h 478301"/>
              <a:gd name="connsiteX15" fmla="*/ 518089 w 588428"/>
              <a:gd name="connsiteY15" fmla="*/ 407963 h 478301"/>
              <a:gd name="connsiteX16" fmla="*/ 546225 w 588428"/>
              <a:gd name="connsiteY16" fmla="*/ 365760 h 478301"/>
              <a:gd name="connsiteX17" fmla="*/ 553258 w 588428"/>
              <a:gd name="connsiteY17" fmla="*/ 344658 h 478301"/>
              <a:gd name="connsiteX18" fmla="*/ 588428 w 588428"/>
              <a:gd name="connsiteY18" fmla="*/ 302455 h 478301"/>
              <a:gd name="connsiteX19" fmla="*/ 574360 w 588428"/>
              <a:gd name="connsiteY19" fmla="*/ 281353 h 478301"/>
              <a:gd name="connsiteX20" fmla="*/ 553258 w 588428"/>
              <a:gd name="connsiteY20" fmla="*/ 274320 h 478301"/>
              <a:gd name="connsiteX21" fmla="*/ 468852 w 588428"/>
              <a:gd name="connsiteY21" fmla="*/ 253218 h 478301"/>
              <a:gd name="connsiteX22" fmla="*/ 504022 w 588428"/>
              <a:gd name="connsiteY22" fmla="*/ 168812 h 478301"/>
              <a:gd name="connsiteX23" fmla="*/ 518089 w 588428"/>
              <a:gd name="connsiteY23" fmla="*/ 140676 h 478301"/>
              <a:gd name="connsiteX24" fmla="*/ 426649 w 588428"/>
              <a:gd name="connsiteY24" fmla="*/ 161778 h 478301"/>
              <a:gd name="connsiteX25" fmla="*/ 377412 w 588428"/>
              <a:gd name="connsiteY25" fmla="*/ 154744 h 478301"/>
              <a:gd name="connsiteX26" fmla="*/ 384446 w 588428"/>
              <a:gd name="connsiteY26" fmla="*/ 105507 h 478301"/>
              <a:gd name="connsiteX27" fmla="*/ 398514 w 588428"/>
              <a:gd name="connsiteY27" fmla="*/ 84406 h 478301"/>
              <a:gd name="connsiteX28" fmla="*/ 356311 w 588428"/>
              <a:gd name="connsiteY28" fmla="*/ 91440 h 478301"/>
              <a:gd name="connsiteX29" fmla="*/ 293006 w 588428"/>
              <a:gd name="connsiteY29" fmla="*/ 119575 h 478301"/>
              <a:gd name="connsiteX30" fmla="*/ 271905 w 588428"/>
              <a:gd name="connsiteY30" fmla="*/ 126609 h 478301"/>
              <a:gd name="connsiteX31" fmla="*/ 250803 w 588428"/>
              <a:gd name="connsiteY31" fmla="*/ 147710 h 478301"/>
              <a:gd name="connsiteX32" fmla="*/ 229702 w 588428"/>
              <a:gd name="connsiteY32" fmla="*/ 154744 h 478301"/>
              <a:gd name="connsiteX33" fmla="*/ 208600 w 588428"/>
              <a:gd name="connsiteY33" fmla="*/ 168812 h 478301"/>
              <a:gd name="connsiteX34" fmla="*/ 215634 w 588428"/>
              <a:gd name="connsiteY34" fmla="*/ 91440 h 478301"/>
              <a:gd name="connsiteX35" fmla="*/ 194532 w 588428"/>
              <a:gd name="connsiteY35" fmla="*/ 105507 h 478301"/>
              <a:gd name="connsiteX36" fmla="*/ 173431 w 588428"/>
              <a:gd name="connsiteY36" fmla="*/ 98473 h 478301"/>
              <a:gd name="connsiteX37" fmla="*/ 166397 w 588428"/>
              <a:gd name="connsiteY37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383217 w 580165"/>
              <a:gd name="connsiteY11" fmla="*/ 471267 h 478301"/>
              <a:gd name="connsiteX12" fmla="*/ 404319 w 580165"/>
              <a:gd name="connsiteY12" fmla="*/ 478301 h 478301"/>
              <a:gd name="connsiteX13" fmla="*/ 446522 w 580165"/>
              <a:gd name="connsiteY13" fmla="*/ 450166 h 478301"/>
              <a:gd name="connsiteX14" fmla="*/ 467623 w 580165"/>
              <a:gd name="connsiteY14" fmla="*/ 443132 h 478301"/>
              <a:gd name="connsiteX15" fmla="*/ 509826 w 580165"/>
              <a:gd name="connsiteY15" fmla="*/ 407963 h 478301"/>
              <a:gd name="connsiteX16" fmla="*/ 537962 w 580165"/>
              <a:gd name="connsiteY16" fmla="*/ 365760 h 478301"/>
              <a:gd name="connsiteX17" fmla="*/ 544995 w 580165"/>
              <a:gd name="connsiteY17" fmla="*/ 344658 h 478301"/>
              <a:gd name="connsiteX18" fmla="*/ 580165 w 580165"/>
              <a:gd name="connsiteY18" fmla="*/ 302455 h 478301"/>
              <a:gd name="connsiteX19" fmla="*/ 566097 w 580165"/>
              <a:gd name="connsiteY19" fmla="*/ 281353 h 478301"/>
              <a:gd name="connsiteX20" fmla="*/ 544995 w 580165"/>
              <a:gd name="connsiteY20" fmla="*/ 274320 h 478301"/>
              <a:gd name="connsiteX21" fmla="*/ 460589 w 580165"/>
              <a:gd name="connsiteY21" fmla="*/ 253218 h 478301"/>
              <a:gd name="connsiteX22" fmla="*/ 495759 w 580165"/>
              <a:gd name="connsiteY22" fmla="*/ 168812 h 478301"/>
              <a:gd name="connsiteX23" fmla="*/ 509826 w 580165"/>
              <a:gd name="connsiteY23" fmla="*/ 140676 h 478301"/>
              <a:gd name="connsiteX24" fmla="*/ 418386 w 580165"/>
              <a:gd name="connsiteY24" fmla="*/ 161778 h 478301"/>
              <a:gd name="connsiteX25" fmla="*/ 369149 w 580165"/>
              <a:gd name="connsiteY25" fmla="*/ 154744 h 478301"/>
              <a:gd name="connsiteX26" fmla="*/ 376183 w 580165"/>
              <a:gd name="connsiteY26" fmla="*/ 105507 h 478301"/>
              <a:gd name="connsiteX27" fmla="*/ 390251 w 580165"/>
              <a:gd name="connsiteY27" fmla="*/ 84406 h 478301"/>
              <a:gd name="connsiteX28" fmla="*/ 348048 w 580165"/>
              <a:gd name="connsiteY28" fmla="*/ 91440 h 478301"/>
              <a:gd name="connsiteX29" fmla="*/ 284743 w 580165"/>
              <a:gd name="connsiteY29" fmla="*/ 119575 h 478301"/>
              <a:gd name="connsiteX30" fmla="*/ 263642 w 580165"/>
              <a:gd name="connsiteY30" fmla="*/ 126609 h 478301"/>
              <a:gd name="connsiteX31" fmla="*/ 242540 w 580165"/>
              <a:gd name="connsiteY31" fmla="*/ 147710 h 478301"/>
              <a:gd name="connsiteX32" fmla="*/ 221439 w 580165"/>
              <a:gd name="connsiteY32" fmla="*/ 154744 h 478301"/>
              <a:gd name="connsiteX33" fmla="*/ 200337 w 580165"/>
              <a:gd name="connsiteY33" fmla="*/ 168812 h 478301"/>
              <a:gd name="connsiteX34" fmla="*/ 207371 w 580165"/>
              <a:gd name="connsiteY34" fmla="*/ 91440 h 478301"/>
              <a:gd name="connsiteX35" fmla="*/ 186269 w 580165"/>
              <a:gd name="connsiteY35" fmla="*/ 105507 h 478301"/>
              <a:gd name="connsiteX36" fmla="*/ 165168 w 580165"/>
              <a:gd name="connsiteY36" fmla="*/ 98473 h 478301"/>
              <a:gd name="connsiteX37" fmla="*/ 158134 w 580165"/>
              <a:gd name="connsiteY37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446522 w 580165"/>
              <a:gd name="connsiteY12" fmla="*/ 450166 h 478301"/>
              <a:gd name="connsiteX13" fmla="*/ 467623 w 580165"/>
              <a:gd name="connsiteY13" fmla="*/ 443132 h 478301"/>
              <a:gd name="connsiteX14" fmla="*/ 509826 w 580165"/>
              <a:gd name="connsiteY14" fmla="*/ 407963 h 478301"/>
              <a:gd name="connsiteX15" fmla="*/ 537962 w 580165"/>
              <a:gd name="connsiteY15" fmla="*/ 365760 h 478301"/>
              <a:gd name="connsiteX16" fmla="*/ 544995 w 580165"/>
              <a:gd name="connsiteY16" fmla="*/ 344658 h 478301"/>
              <a:gd name="connsiteX17" fmla="*/ 580165 w 580165"/>
              <a:gd name="connsiteY17" fmla="*/ 302455 h 478301"/>
              <a:gd name="connsiteX18" fmla="*/ 566097 w 580165"/>
              <a:gd name="connsiteY18" fmla="*/ 281353 h 478301"/>
              <a:gd name="connsiteX19" fmla="*/ 544995 w 580165"/>
              <a:gd name="connsiteY19" fmla="*/ 274320 h 478301"/>
              <a:gd name="connsiteX20" fmla="*/ 460589 w 580165"/>
              <a:gd name="connsiteY20" fmla="*/ 253218 h 478301"/>
              <a:gd name="connsiteX21" fmla="*/ 495759 w 580165"/>
              <a:gd name="connsiteY21" fmla="*/ 168812 h 478301"/>
              <a:gd name="connsiteX22" fmla="*/ 509826 w 580165"/>
              <a:gd name="connsiteY22" fmla="*/ 140676 h 478301"/>
              <a:gd name="connsiteX23" fmla="*/ 418386 w 580165"/>
              <a:gd name="connsiteY23" fmla="*/ 161778 h 478301"/>
              <a:gd name="connsiteX24" fmla="*/ 369149 w 580165"/>
              <a:gd name="connsiteY24" fmla="*/ 154744 h 478301"/>
              <a:gd name="connsiteX25" fmla="*/ 376183 w 580165"/>
              <a:gd name="connsiteY25" fmla="*/ 105507 h 478301"/>
              <a:gd name="connsiteX26" fmla="*/ 390251 w 580165"/>
              <a:gd name="connsiteY26" fmla="*/ 84406 h 478301"/>
              <a:gd name="connsiteX27" fmla="*/ 348048 w 580165"/>
              <a:gd name="connsiteY27" fmla="*/ 91440 h 478301"/>
              <a:gd name="connsiteX28" fmla="*/ 284743 w 580165"/>
              <a:gd name="connsiteY28" fmla="*/ 119575 h 478301"/>
              <a:gd name="connsiteX29" fmla="*/ 263642 w 580165"/>
              <a:gd name="connsiteY29" fmla="*/ 126609 h 478301"/>
              <a:gd name="connsiteX30" fmla="*/ 242540 w 580165"/>
              <a:gd name="connsiteY30" fmla="*/ 147710 h 478301"/>
              <a:gd name="connsiteX31" fmla="*/ 221439 w 580165"/>
              <a:gd name="connsiteY31" fmla="*/ 154744 h 478301"/>
              <a:gd name="connsiteX32" fmla="*/ 200337 w 580165"/>
              <a:gd name="connsiteY32" fmla="*/ 168812 h 478301"/>
              <a:gd name="connsiteX33" fmla="*/ 207371 w 580165"/>
              <a:gd name="connsiteY33" fmla="*/ 91440 h 478301"/>
              <a:gd name="connsiteX34" fmla="*/ 186269 w 580165"/>
              <a:gd name="connsiteY34" fmla="*/ 105507 h 478301"/>
              <a:gd name="connsiteX35" fmla="*/ 165168 w 580165"/>
              <a:gd name="connsiteY35" fmla="*/ 98473 h 478301"/>
              <a:gd name="connsiteX36" fmla="*/ 158134 w 580165"/>
              <a:gd name="connsiteY36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467623 w 580165"/>
              <a:gd name="connsiteY12" fmla="*/ 443132 h 478301"/>
              <a:gd name="connsiteX13" fmla="*/ 509826 w 580165"/>
              <a:gd name="connsiteY13" fmla="*/ 407963 h 478301"/>
              <a:gd name="connsiteX14" fmla="*/ 537962 w 580165"/>
              <a:gd name="connsiteY14" fmla="*/ 365760 h 478301"/>
              <a:gd name="connsiteX15" fmla="*/ 544995 w 580165"/>
              <a:gd name="connsiteY15" fmla="*/ 344658 h 478301"/>
              <a:gd name="connsiteX16" fmla="*/ 580165 w 580165"/>
              <a:gd name="connsiteY16" fmla="*/ 302455 h 478301"/>
              <a:gd name="connsiteX17" fmla="*/ 566097 w 580165"/>
              <a:gd name="connsiteY17" fmla="*/ 281353 h 478301"/>
              <a:gd name="connsiteX18" fmla="*/ 544995 w 580165"/>
              <a:gd name="connsiteY18" fmla="*/ 274320 h 478301"/>
              <a:gd name="connsiteX19" fmla="*/ 460589 w 580165"/>
              <a:gd name="connsiteY19" fmla="*/ 253218 h 478301"/>
              <a:gd name="connsiteX20" fmla="*/ 495759 w 580165"/>
              <a:gd name="connsiteY20" fmla="*/ 168812 h 478301"/>
              <a:gd name="connsiteX21" fmla="*/ 509826 w 580165"/>
              <a:gd name="connsiteY21" fmla="*/ 140676 h 478301"/>
              <a:gd name="connsiteX22" fmla="*/ 418386 w 580165"/>
              <a:gd name="connsiteY22" fmla="*/ 161778 h 478301"/>
              <a:gd name="connsiteX23" fmla="*/ 369149 w 580165"/>
              <a:gd name="connsiteY23" fmla="*/ 154744 h 478301"/>
              <a:gd name="connsiteX24" fmla="*/ 376183 w 580165"/>
              <a:gd name="connsiteY24" fmla="*/ 105507 h 478301"/>
              <a:gd name="connsiteX25" fmla="*/ 390251 w 580165"/>
              <a:gd name="connsiteY25" fmla="*/ 84406 h 478301"/>
              <a:gd name="connsiteX26" fmla="*/ 348048 w 580165"/>
              <a:gd name="connsiteY26" fmla="*/ 91440 h 478301"/>
              <a:gd name="connsiteX27" fmla="*/ 284743 w 580165"/>
              <a:gd name="connsiteY27" fmla="*/ 119575 h 478301"/>
              <a:gd name="connsiteX28" fmla="*/ 263642 w 580165"/>
              <a:gd name="connsiteY28" fmla="*/ 126609 h 478301"/>
              <a:gd name="connsiteX29" fmla="*/ 242540 w 580165"/>
              <a:gd name="connsiteY29" fmla="*/ 147710 h 478301"/>
              <a:gd name="connsiteX30" fmla="*/ 221439 w 580165"/>
              <a:gd name="connsiteY30" fmla="*/ 154744 h 478301"/>
              <a:gd name="connsiteX31" fmla="*/ 200337 w 580165"/>
              <a:gd name="connsiteY31" fmla="*/ 168812 h 478301"/>
              <a:gd name="connsiteX32" fmla="*/ 207371 w 580165"/>
              <a:gd name="connsiteY32" fmla="*/ 91440 h 478301"/>
              <a:gd name="connsiteX33" fmla="*/ 186269 w 580165"/>
              <a:gd name="connsiteY33" fmla="*/ 105507 h 478301"/>
              <a:gd name="connsiteX34" fmla="*/ 165168 w 580165"/>
              <a:gd name="connsiteY34" fmla="*/ 98473 h 478301"/>
              <a:gd name="connsiteX35" fmla="*/ 158134 w 580165"/>
              <a:gd name="connsiteY35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09826 w 580165"/>
              <a:gd name="connsiteY12" fmla="*/ 407963 h 478301"/>
              <a:gd name="connsiteX13" fmla="*/ 537962 w 580165"/>
              <a:gd name="connsiteY13" fmla="*/ 365760 h 478301"/>
              <a:gd name="connsiteX14" fmla="*/ 544995 w 580165"/>
              <a:gd name="connsiteY14" fmla="*/ 344658 h 478301"/>
              <a:gd name="connsiteX15" fmla="*/ 580165 w 580165"/>
              <a:gd name="connsiteY15" fmla="*/ 302455 h 478301"/>
              <a:gd name="connsiteX16" fmla="*/ 566097 w 580165"/>
              <a:gd name="connsiteY16" fmla="*/ 281353 h 478301"/>
              <a:gd name="connsiteX17" fmla="*/ 544995 w 580165"/>
              <a:gd name="connsiteY17" fmla="*/ 274320 h 478301"/>
              <a:gd name="connsiteX18" fmla="*/ 460589 w 580165"/>
              <a:gd name="connsiteY18" fmla="*/ 253218 h 478301"/>
              <a:gd name="connsiteX19" fmla="*/ 495759 w 580165"/>
              <a:gd name="connsiteY19" fmla="*/ 168812 h 478301"/>
              <a:gd name="connsiteX20" fmla="*/ 509826 w 580165"/>
              <a:gd name="connsiteY20" fmla="*/ 140676 h 478301"/>
              <a:gd name="connsiteX21" fmla="*/ 418386 w 580165"/>
              <a:gd name="connsiteY21" fmla="*/ 161778 h 478301"/>
              <a:gd name="connsiteX22" fmla="*/ 369149 w 580165"/>
              <a:gd name="connsiteY22" fmla="*/ 154744 h 478301"/>
              <a:gd name="connsiteX23" fmla="*/ 376183 w 580165"/>
              <a:gd name="connsiteY23" fmla="*/ 105507 h 478301"/>
              <a:gd name="connsiteX24" fmla="*/ 390251 w 580165"/>
              <a:gd name="connsiteY24" fmla="*/ 84406 h 478301"/>
              <a:gd name="connsiteX25" fmla="*/ 348048 w 580165"/>
              <a:gd name="connsiteY25" fmla="*/ 91440 h 478301"/>
              <a:gd name="connsiteX26" fmla="*/ 284743 w 580165"/>
              <a:gd name="connsiteY26" fmla="*/ 119575 h 478301"/>
              <a:gd name="connsiteX27" fmla="*/ 263642 w 580165"/>
              <a:gd name="connsiteY27" fmla="*/ 126609 h 478301"/>
              <a:gd name="connsiteX28" fmla="*/ 242540 w 580165"/>
              <a:gd name="connsiteY28" fmla="*/ 147710 h 478301"/>
              <a:gd name="connsiteX29" fmla="*/ 221439 w 580165"/>
              <a:gd name="connsiteY29" fmla="*/ 154744 h 478301"/>
              <a:gd name="connsiteX30" fmla="*/ 200337 w 580165"/>
              <a:gd name="connsiteY30" fmla="*/ 168812 h 478301"/>
              <a:gd name="connsiteX31" fmla="*/ 207371 w 580165"/>
              <a:gd name="connsiteY31" fmla="*/ 91440 h 478301"/>
              <a:gd name="connsiteX32" fmla="*/ 186269 w 580165"/>
              <a:gd name="connsiteY32" fmla="*/ 105507 h 478301"/>
              <a:gd name="connsiteX33" fmla="*/ 165168 w 580165"/>
              <a:gd name="connsiteY33" fmla="*/ 98473 h 478301"/>
              <a:gd name="connsiteX34" fmla="*/ 158134 w 580165"/>
              <a:gd name="connsiteY34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37962 w 580165"/>
              <a:gd name="connsiteY12" fmla="*/ 365760 h 478301"/>
              <a:gd name="connsiteX13" fmla="*/ 544995 w 580165"/>
              <a:gd name="connsiteY13" fmla="*/ 344658 h 478301"/>
              <a:gd name="connsiteX14" fmla="*/ 580165 w 580165"/>
              <a:gd name="connsiteY14" fmla="*/ 302455 h 478301"/>
              <a:gd name="connsiteX15" fmla="*/ 566097 w 580165"/>
              <a:gd name="connsiteY15" fmla="*/ 281353 h 478301"/>
              <a:gd name="connsiteX16" fmla="*/ 544995 w 580165"/>
              <a:gd name="connsiteY16" fmla="*/ 274320 h 478301"/>
              <a:gd name="connsiteX17" fmla="*/ 460589 w 580165"/>
              <a:gd name="connsiteY17" fmla="*/ 253218 h 478301"/>
              <a:gd name="connsiteX18" fmla="*/ 495759 w 580165"/>
              <a:gd name="connsiteY18" fmla="*/ 168812 h 478301"/>
              <a:gd name="connsiteX19" fmla="*/ 509826 w 580165"/>
              <a:gd name="connsiteY19" fmla="*/ 140676 h 478301"/>
              <a:gd name="connsiteX20" fmla="*/ 418386 w 580165"/>
              <a:gd name="connsiteY20" fmla="*/ 161778 h 478301"/>
              <a:gd name="connsiteX21" fmla="*/ 369149 w 580165"/>
              <a:gd name="connsiteY21" fmla="*/ 154744 h 478301"/>
              <a:gd name="connsiteX22" fmla="*/ 376183 w 580165"/>
              <a:gd name="connsiteY22" fmla="*/ 105507 h 478301"/>
              <a:gd name="connsiteX23" fmla="*/ 390251 w 580165"/>
              <a:gd name="connsiteY23" fmla="*/ 84406 h 478301"/>
              <a:gd name="connsiteX24" fmla="*/ 348048 w 580165"/>
              <a:gd name="connsiteY24" fmla="*/ 91440 h 478301"/>
              <a:gd name="connsiteX25" fmla="*/ 284743 w 580165"/>
              <a:gd name="connsiteY25" fmla="*/ 119575 h 478301"/>
              <a:gd name="connsiteX26" fmla="*/ 263642 w 580165"/>
              <a:gd name="connsiteY26" fmla="*/ 126609 h 478301"/>
              <a:gd name="connsiteX27" fmla="*/ 242540 w 580165"/>
              <a:gd name="connsiteY27" fmla="*/ 147710 h 478301"/>
              <a:gd name="connsiteX28" fmla="*/ 221439 w 580165"/>
              <a:gd name="connsiteY28" fmla="*/ 154744 h 478301"/>
              <a:gd name="connsiteX29" fmla="*/ 200337 w 580165"/>
              <a:gd name="connsiteY29" fmla="*/ 168812 h 478301"/>
              <a:gd name="connsiteX30" fmla="*/ 207371 w 580165"/>
              <a:gd name="connsiteY30" fmla="*/ 91440 h 478301"/>
              <a:gd name="connsiteX31" fmla="*/ 186269 w 580165"/>
              <a:gd name="connsiteY31" fmla="*/ 105507 h 478301"/>
              <a:gd name="connsiteX32" fmla="*/ 165168 w 580165"/>
              <a:gd name="connsiteY32" fmla="*/ 98473 h 478301"/>
              <a:gd name="connsiteX33" fmla="*/ 158134 w 580165"/>
              <a:gd name="connsiteY33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44995 w 580165"/>
              <a:gd name="connsiteY12" fmla="*/ 344658 h 478301"/>
              <a:gd name="connsiteX13" fmla="*/ 580165 w 580165"/>
              <a:gd name="connsiteY13" fmla="*/ 302455 h 478301"/>
              <a:gd name="connsiteX14" fmla="*/ 566097 w 580165"/>
              <a:gd name="connsiteY14" fmla="*/ 281353 h 478301"/>
              <a:gd name="connsiteX15" fmla="*/ 544995 w 580165"/>
              <a:gd name="connsiteY15" fmla="*/ 274320 h 478301"/>
              <a:gd name="connsiteX16" fmla="*/ 460589 w 580165"/>
              <a:gd name="connsiteY16" fmla="*/ 253218 h 478301"/>
              <a:gd name="connsiteX17" fmla="*/ 495759 w 580165"/>
              <a:gd name="connsiteY17" fmla="*/ 168812 h 478301"/>
              <a:gd name="connsiteX18" fmla="*/ 509826 w 580165"/>
              <a:gd name="connsiteY18" fmla="*/ 140676 h 478301"/>
              <a:gd name="connsiteX19" fmla="*/ 418386 w 580165"/>
              <a:gd name="connsiteY19" fmla="*/ 161778 h 478301"/>
              <a:gd name="connsiteX20" fmla="*/ 369149 w 580165"/>
              <a:gd name="connsiteY20" fmla="*/ 154744 h 478301"/>
              <a:gd name="connsiteX21" fmla="*/ 376183 w 580165"/>
              <a:gd name="connsiteY21" fmla="*/ 105507 h 478301"/>
              <a:gd name="connsiteX22" fmla="*/ 390251 w 580165"/>
              <a:gd name="connsiteY22" fmla="*/ 84406 h 478301"/>
              <a:gd name="connsiteX23" fmla="*/ 348048 w 580165"/>
              <a:gd name="connsiteY23" fmla="*/ 91440 h 478301"/>
              <a:gd name="connsiteX24" fmla="*/ 284743 w 580165"/>
              <a:gd name="connsiteY24" fmla="*/ 119575 h 478301"/>
              <a:gd name="connsiteX25" fmla="*/ 263642 w 580165"/>
              <a:gd name="connsiteY25" fmla="*/ 126609 h 478301"/>
              <a:gd name="connsiteX26" fmla="*/ 242540 w 580165"/>
              <a:gd name="connsiteY26" fmla="*/ 147710 h 478301"/>
              <a:gd name="connsiteX27" fmla="*/ 221439 w 580165"/>
              <a:gd name="connsiteY27" fmla="*/ 154744 h 478301"/>
              <a:gd name="connsiteX28" fmla="*/ 200337 w 580165"/>
              <a:gd name="connsiteY28" fmla="*/ 168812 h 478301"/>
              <a:gd name="connsiteX29" fmla="*/ 207371 w 580165"/>
              <a:gd name="connsiteY29" fmla="*/ 91440 h 478301"/>
              <a:gd name="connsiteX30" fmla="*/ 186269 w 580165"/>
              <a:gd name="connsiteY30" fmla="*/ 105507 h 478301"/>
              <a:gd name="connsiteX31" fmla="*/ 165168 w 580165"/>
              <a:gd name="connsiteY31" fmla="*/ 98473 h 478301"/>
              <a:gd name="connsiteX32" fmla="*/ 158134 w 580165"/>
              <a:gd name="connsiteY32" fmla="*/ 0 h 478301"/>
              <a:gd name="connsiteX0" fmla="*/ 0 w 580165"/>
              <a:gd name="connsiteY0" fmla="*/ 165125 h 489318"/>
              <a:gd name="connsiteX1" fmla="*/ 45592 w 580165"/>
              <a:gd name="connsiteY1" fmla="*/ 211015 h 489318"/>
              <a:gd name="connsiteX2" fmla="*/ 73728 w 580165"/>
              <a:gd name="connsiteY2" fmla="*/ 218049 h 489318"/>
              <a:gd name="connsiteX3" fmla="*/ 207371 w 580165"/>
              <a:gd name="connsiteY3" fmla="*/ 232116 h 489318"/>
              <a:gd name="connsiteX4" fmla="*/ 193303 w 580165"/>
              <a:gd name="connsiteY4" fmla="*/ 281353 h 489318"/>
              <a:gd name="connsiteX5" fmla="*/ 186269 w 580165"/>
              <a:gd name="connsiteY5" fmla="*/ 330590 h 489318"/>
              <a:gd name="connsiteX6" fmla="*/ 179235 w 580165"/>
              <a:gd name="connsiteY6" fmla="*/ 351692 h 489318"/>
              <a:gd name="connsiteX7" fmla="*/ 291777 w 580165"/>
              <a:gd name="connsiteY7" fmla="*/ 344658 h 489318"/>
              <a:gd name="connsiteX8" fmla="*/ 284743 w 580165"/>
              <a:gd name="connsiteY8" fmla="*/ 386861 h 489318"/>
              <a:gd name="connsiteX9" fmla="*/ 348048 w 580165"/>
              <a:gd name="connsiteY9" fmla="*/ 407963 h 489318"/>
              <a:gd name="connsiteX10" fmla="*/ 376183 w 580165"/>
              <a:gd name="connsiteY10" fmla="*/ 450166 h 489318"/>
              <a:gd name="connsiteX11" fmla="*/ 415336 w 580165"/>
              <a:gd name="connsiteY11" fmla="*/ 489318 h 489318"/>
              <a:gd name="connsiteX12" fmla="*/ 544995 w 580165"/>
              <a:gd name="connsiteY12" fmla="*/ 344658 h 489318"/>
              <a:gd name="connsiteX13" fmla="*/ 580165 w 580165"/>
              <a:gd name="connsiteY13" fmla="*/ 302455 h 489318"/>
              <a:gd name="connsiteX14" fmla="*/ 566097 w 580165"/>
              <a:gd name="connsiteY14" fmla="*/ 281353 h 489318"/>
              <a:gd name="connsiteX15" fmla="*/ 544995 w 580165"/>
              <a:gd name="connsiteY15" fmla="*/ 274320 h 489318"/>
              <a:gd name="connsiteX16" fmla="*/ 460589 w 580165"/>
              <a:gd name="connsiteY16" fmla="*/ 253218 h 489318"/>
              <a:gd name="connsiteX17" fmla="*/ 495759 w 580165"/>
              <a:gd name="connsiteY17" fmla="*/ 168812 h 489318"/>
              <a:gd name="connsiteX18" fmla="*/ 509826 w 580165"/>
              <a:gd name="connsiteY18" fmla="*/ 140676 h 489318"/>
              <a:gd name="connsiteX19" fmla="*/ 418386 w 580165"/>
              <a:gd name="connsiteY19" fmla="*/ 161778 h 489318"/>
              <a:gd name="connsiteX20" fmla="*/ 369149 w 580165"/>
              <a:gd name="connsiteY20" fmla="*/ 154744 h 489318"/>
              <a:gd name="connsiteX21" fmla="*/ 376183 w 580165"/>
              <a:gd name="connsiteY21" fmla="*/ 105507 h 489318"/>
              <a:gd name="connsiteX22" fmla="*/ 390251 w 580165"/>
              <a:gd name="connsiteY22" fmla="*/ 84406 h 489318"/>
              <a:gd name="connsiteX23" fmla="*/ 348048 w 580165"/>
              <a:gd name="connsiteY23" fmla="*/ 91440 h 489318"/>
              <a:gd name="connsiteX24" fmla="*/ 284743 w 580165"/>
              <a:gd name="connsiteY24" fmla="*/ 119575 h 489318"/>
              <a:gd name="connsiteX25" fmla="*/ 263642 w 580165"/>
              <a:gd name="connsiteY25" fmla="*/ 126609 h 489318"/>
              <a:gd name="connsiteX26" fmla="*/ 242540 w 580165"/>
              <a:gd name="connsiteY26" fmla="*/ 147710 h 489318"/>
              <a:gd name="connsiteX27" fmla="*/ 221439 w 580165"/>
              <a:gd name="connsiteY27" fmla="*/ 154744 h 489318"/>
              <a:gd name="connsiteX28" fmla="*/ 200337 w 580165"/>
              <a:gd name="connsiteY28" fmla="*/ 168812 h 489318"/>
              <a:gd name="connsiteX29" fmla="*/ 207371 w 580165"/>
              <a:gd name="connsiteY29" fmla="*/ 91440 h 489318"/>
              <a:gd name="connsiteX30" fmla="*/ 186269 w 580165"/>
              <a:gd name="connsiteY30" fmla="*/ 105507 h 489318"/>
              <a:gd name="connsiteX31" fmla="*/ 165168 w 580165"/>
              <a:gd name="connsiteY31" fmla="*/ 98473 h 489318"/>
              <a:gd name="connsiteX32" fmla="*/ 158134 w 580165"/>
              <a:gd name="connsiteY32" fmla="*/ 0 h 489318"/>
              <a:gd name="connsiteX0" fmla="*/ 0 w 580165"/>
              <a:gd name="connsiteY0" fmla="*/ 165125 h 489318"/>
              <a:gd name="connsiteX1" fmla="*/ 45592 w 580165"/>
              <a:gd name="connsiteY1" fmla="*/ 211015 h 489318"/>
              <a:gd name="connsiteX2" fmla="*/ 73728 w 580165"/>
              <a:gd name="connsiteY2" fmla="*/ 218049 h 489318"/>
              <a:gd name="connsiteX3" fmla="*/ 207371 w 580165"/>
              <a:gd name="connsiteY3" fmla="*/ 232116 h 489318"/>
              <a:gd name="connsiteX4" fmla="*/ 193303 w 580165"/>
              <a:gd name="connsiteY4" fmla="*/ 281353 h 489318"/>
              <a:gd name="connsiteX5" fmla="*/ 186269 w 580165"/>
              <a:gd name="connsiteY5" fmla="*/ 330590 h 489318"/>
              <a:gd name="connsiteX6" fmla="*/ 179235 w 580165"/>
              <a:gd name="connsiteY6" fmla="*/ 351692 h 489318"/>
              <a:gd name="connsiteX7" fmla="*/ 291777 w 580165"/>
              <a:gd name="connsiteY7" fmla="*/ 344658 h 489318"/>
              <a:gd name="connsiteX8" fmla="*/ 284743 w 580165"/>
              <a:gd name="connsiteY8" fmla="*/ 386861 h 489318"/>
              <a:gd name="connsiteX9" fmla="*/ 348048 w 580165"/>
              <a:gd name="connsiteY9" fmla="*/ 407963 h 489318"/>
              <a:gd name="connsiteX10" fmla="*/ 376183 w 580165"/>
              <a:gd name="connsiteY10" fmla="*/ 450166 h 489318"/>
              <a:gd name="connsiteX11" fmla="*/ 415336 w 580165"/>
              <a:gd name="connsiteY11" fmla="*/ 489318 h 489318"/>
              <a:gd name="connsiteX12" fmla="*/ 580165 w 580165"/>
              <a:gd name="connsiteY12" fmla="*/ 302455 h 489318"/>
              <a:gd name="connsiteX13" fmla="*/ 566097 w 580165"/>
              <a:gd name="connsiteY13" fmla="*/ 281353 h 489318"/>
              <a:gd name="connsiteX14" fmla="*/ 544995 w 580165"/>
              <a:gd name="connsiteY14" fmla="*/ 274320 h 489318"/>
              <a:gd name="connsiteX15" fmla="*/ 460589 w 580165"/>
              <a:gd name="connsiteY15" fmla="*/ 253218 h 489318"/>
              <a:gd name="connsiteX16" fmla="*/ 495759 w 580165"/>
              <a:gd name="connsiteY16" fmla="*/ 168812 h 489318"/>
              <a:gd name="connsiteX17" fmla="*/ 509826 w 580165"/>
              <a:gd name="connsiteY17" fmla="*/ 140676 h 489318"/>
              <a:gd name="connsiteX18" fmla="*/ 418386 w 580165"/>
              <a:gd name="connsiteY18" fmla="*/ 161778 h 489318"/>
              <a:gd name="connsiteX19" fmla="*/ 369149 w 580165"/>
              <a:gd name="connsiteY19" fmla="*/ 154744 h 489318"/>
              <a:gd name="connsiteX20" fmla="*/ 376183 w 580165"/>
              <a:gd name="connsiteY20" fmla="*/ 105507 h 489318"/>
              <a:gd name="connsiteX21" fmla="*/ 390251 w 580165"/>
              <a:gd name="connsiteY21" fmla="*/ 84406 h 489318"/>
              <a:gd name="connsiteX22" fmla="*/ 348048 w 580165"/>
              <a:gd name="connsiteY22" fmla="*/ 91440 h 489318"/>
              <a:gd name="connsiteX23" fmla="*/ 284743 w 580165"/>
              <a:gd name="connsiteY23" fmla="*/ 119575 h 489318"/>
              <a:gd name="connsiteX24" fmla="*/ 263642 w 580165"/>
              <a:gd name="connsiteY24" fmla="*/ 126609 h 489318"/>
              <a:gd name="connsiteX25" fmla="*/ 242540 w 580165"/>
              <a:gd name="connsiteY25" fmla="*/ 147710 h 489318"/>
              <a:gd name="connsiteX26" fmla="*/ 221439 w 580165"/>
              <a:gd name="connsiteY26" fmla="*/ 154744 h 489318"/>
              <a:gd name="connsiteX27" fmla="*/ 200337 w 580165"/>
              <a:gd name="connsiteY27" fmla="*/ 168812 h 489318"/>
              <a:gd name="connsiteX28" fmla="*/ 207371 w 580165"/>
              <a:gd name="connsiteY28" fmla="*/ 91440 h 489318"/>
              <a:gd name="connsiteX29" fmla="*/ 186269 w 580165"/>
              <a:gd name="connsiteY29" fmla="*/ 105507 h 489318"/>
              <a:gd name="connsiteX30" fmla="*/ 165168 w 580165"/>
              <a:gd name="connsiteY30" fmla="*/ 98473 h 489318"/>
              <a:gd name="connsiteX31" fmla="*/ 158134 w 580165"/>
              <a:gd name="connsiteY31" fmla="*/ 0 h 489318"/>
              <a:gd name="connsiteX0" fmla="*/ 0 w 591182"/>
              <a:gd name="connsiteY0" fmla="*/ 156863 h 489318"/>
              <a:gd name="connsiteX1" fmla="*/ 56609 w 591182"/>
              <a:gd name="connsiteY1" fmla="*/ 211015 h 489318"/>
              <a:gd name="connsiteX2" fmla="*/ 84745 w 591182"/>
              <a:gd name="connsiteY2" fmla="*/ 218049 h 489318"/>
              <a:gd name="connsiteX3" fmla="*/ 218388 w 591182"/>
              <a:gd name="connsiteY3" fmla="*/ 232116 h 489318"/>
              <a:gd name="connsiteX4" fmla="*/ 204320 w 591182"/>
              <a:gd name="connsiteY4" fmla="*/ 281353 h 489318"/>
              <a:gd name="connsiteX5" fmla="*/ 197286 w 591182"/>
              <a:gd name="connsiteY5" fmla="*/ 330590 h 489318"/>
              <a:gd name="connsiteX6" fmla="*/ 190252 w 591182"/>
              <a:gd name="connsiteY6" fmla="*/ 351692 h 489318"/>
              <a:gd name="connsiteX7" fmla="*/ 302794 w 591182"/>
              <a:gd name="connsiteY7" fmla="*/ 344658 h 489318"/>
              <a:gd name="connsiteX8" fmla="*/ 295760 w 591182"/>
              <a:gd name="connsiteY8" fmla="*/ 386861 h 489318"/>
              <a:gd name="connsiteX9" fmla="*/ 359065 w 591182"/>
              <a:gd name="connsiteY9" fmla="*/ 407963 h 489318"/>
              <a:gd name="connsiteX10" fmla="*/ 387200 w 591182"/>
              <a:gd name="connsiteY10" fmla="*/ 450166 h 489318"/>
              <a:gd name="connsiteX11" fmla="*/ 426353 w 591182"/>
              <a:gd name="connsiteY11" fmla="*/ 489318 h 489318"/>
              <a:gd name="connsiteX12" fmla="*/ 591182 w 591182"/>
              <a:gd name="connsiteY12" fmla="*/ 302455 h 489318"/>
              <a:gd name="connsiteX13" fmla="*/ 577114 w 591182"/>
              <a:gd name="connsiteY13" fmla="*/ 281353 h 489318"/>
              <a:gd name="connsiteX14" fmla="*/ 556012 w 591182"/>
              <a:gd name="connsiteY14" fmla="*/ 274320 h 489318"/>
              <a:gd name="connsiteX15" fmla="*/ 471606 w 591182"/>
              <a:gd name="connsiteY15" fmla="*/ 253218 h 489318"/>
              <a:gd name="connsiteX16" fmla="*/ 506776 w 591182"/>
              <a:gd name="connsiteY16" fmla="*/ 168812 h 489318"/>
              <a:gd name="connsiteX17" fmla="*/ 520843 w 591182"/>
              <a:gd name="connsiteY17" fmla="*/ 140676 h 489318"/>
              <a:gd name="connsiteX18" fmla="*/ 429403 w 591182"/>
              <a:gd name="connsiteY18" fmla="*/ 161778 h 489318"/>
              <a:gd name="connsiteX19" fmla="*/ 380166 w 591182"/>
              <a:gd name="connsiteY19" fmla="*/ 154744 h 489318"/>
              <a:gd name="connsiteX20" fmla="*/ 387200 w 591182"/>
              <a:gd name="connsiteY20" fmla="*/ 105507 h 489318"/>
              <a:gd name="connsiteX21" fmla="*/ 401268 w 591182"/>
              <a:gd name="connsiteY21" fmla="*/ 84406 h 489318"/>
              <a:gd name="connsiteX22" fmla="*/ 359065 w 591182"/>
              <a:gd name="connsiteY22" fmla="*/ 91440 h 489318"/>
              <a:gd name="connsiteX23" fmla="*/ 295760 w 591182"/>
              <a:gd name="connsiteY23" fmla="*/ 119575 h 489318"/>
              <a:gd name="connsiteX24" fmla="*/ 274659 w 591182"/>
              <a:gd name="connsiteY24" fmla="*/ 126609 h 489318"/>
              <a:gd name="connsiteX25" fmla="*/ 253557 w 591182"/>
              <a:gd name="connsiteY25" fmla="*/ 147710 h 489318"/>
              <a:gd name="connsiteX26" fmla="*/ 232456 w 591182"/>
              <a:gd name="connsiteY26" fmla="*/ 154744 h 489318"/>
              <a:gd name="connsiteX27" fmla="*/ 211354 w 591182"/>
              <a:gd name="connsiteY27" fmla="*/ 168812 h 489318"/>
              <a:gd name="connsiteX28" fmla="*/ 218388 w 591182"/>
              <a:gd name="connsiteY28" fmla="*/ 91440 h 489318"/>
              <a:gd name="connsiteX29" fmla="*/ 197286 w 591182"/>
              <a:gd name="connsiteY29" fmla="*/ 105507 h 489318"/>
              <a:gd name="connsiteX30" fmla="*/ 176185 w 591182"/>
              <a:gd name="connsiteY30" fmla="*/ 98473 h 489318"/>
              <a:gd name="connsiteX31" fmla="*/ 169151 w 591182"/>
              <a:gd name="connsiteY31" fmla="*/ 0 h 489318"/>
              <a:gd name="connsiteX0" fmla="*/ 0 w 591182"/>
              <a:gd name="connsiteY0" fmla="*/ 159617 h 492072"/>
              <a:gd name="connsiteX1" fmla="*/ 56609 w 591182"/>
              <a:gd name="connsiteY1" fmla="*/ 213769 h 492072"/>
              <a:gd name="connsiteX2" fmla="*/ 84745 w 591182"/>
              <a:gd name="connsiteY2" fmla="*/ 220803 h 492072"/>
              <a:gd name="connsiteX3" fmla="*/ 218388 w 591182"/>
              <a:gd name="connsiteY3" fmla="*/ 234870 h 492072"/>
              <a:gd name="connsiteX4" fmla="*/ 204320 w 591182"/>
              <a:gd name="connsiteY4" fmla="*/ 284107 h 492072"/>
              <a:gd name="connsiteX5" fmla="*/ 197286 w 591182"/>
              <a:gd name="connsiteY5" fmla="*/ 333344 h 492072"/>
              <a:gd name="connsiteX6" fmla="*/ 190252 w 591182"/>
              <a:gd name="connsiteY6" fmla="*/ 354446 h 492072"/>
              <a:gd name="connsiteX7" fmla="*/ 302794 w 591182"/>
              <a:gd name="connsiteY7" fmla="*/ 347412 h 492072"/>
              <a:gd name="connsiteX8" fmla="*/ 295760 w 591182"/>
              <a:gd name="connsiteY8" fmla="*/ 389615 h 492072"/>
              <a:gd name="connsiteX9" fmla="*/ 359065 w 591182"/>
              <a:gd name="connsiteY9" fmla="*/ 410717 h 492072"/>
              <a:gd name="connsiteX10" fmla="*/ 387200 w 591182"/>
              <a:gd name="connsiteY10" fmla="*/ 452920 h 492072"/>
              <a:gd name="connsiteX11" fmla="*/ 426353 w 591182"/>
              <a:gd name="connsiteY11" fmla="*/ 492072 h 492072"/>
              <a:gd name="connsiteX12" fmla="*/ 591182 w 591182"/>
              <a:gd name="connsiteY12" fmla="*/ 305209 h 492072"/>
              <a:gd name="connsiteX13" fmla="*/ 577114 w 591182"/>
              <a:gd name="connsiteY13" fmla="*/ 284107 h 492072"/>
              <a:gd name="connsiteX14" fmla="*/ 556012 w 591182"/>
              <a:gd name="connsiteY14" fmla="*/ 277074 h 492072"/>
              <a:gd name="connsiteX15" fmla="*/ 471606 w 591182"/>
              <a:gd name="connsiteY15" fmla="*/ 255972 h 492072"/>
              <a:gd name="connsiteX16" fmla="*/ 506776 w 591182"/>
              <a:gd name="connsiteY16" fmla="*/ 171566 h 492072"/>
              <a:gd name="connsiteX17" fmla="*/ 520843 w 591182"/>
              <a:gd name="connsiteY17" fmla="*/ 143430 h 492072"/>
              <a:gd name="connsiteX18" fmla="*/ 429403 w 591182"/>
              <a:gd name="connsiteY18" fmla="*/ 164532 h 492072"/>
              <a:gd name="connsiteX19" fmla="*/ 380166 w 591182"/>
              <a:gd name="connsiteY19" fmla="*/ 157498 h 492072"/>
              <a:gd name="connsiteX20" fmla="*/ 387200 w 591182"/>
              <a:gd name="connsiteY20" fmla="*/ 108261 h 492072"/>
              <a:gd name="connsiteX21" fmla="*/ 401268 w 591182"/>
              <a:gd name="connsiteY21" fmla="*/ 87160 h 492072"/>
              <a:gd name="connsiteX22" fmla="*/ 359065 w 591182"/>
              <a:gd name="connsiteY22" fmla="*/ 94194 h 492072"/>
              <a:gd name="connsiteX23" fmla="*/ 295760 w 591182"/>
              <a:gd name="connsiteY23" fmla="*/ 122329 h 492072"/>
              <a:gd name="connsiteX24" fmla="*/ 274659 w 591182"/>
              <a:gd name="connsiteY24" fmla="*/ 129363 h 492072"/>
              <a:gd name="connsiteX25" fmla="*/ 253557 w 591182"/>
              <a:gd name="connsiteY25" fmla="*/ 150464 h 492072"/>
              <a:gd name="connsiteX26" fmla="*/ 232456 w 591182"/>
              <a:gd name="connsiteY26" fmla="*/ 157498 h 492072"/>
              <a:gd name="connsiteX27" fmla="*/ 211354 w 591182"/>
              <a:gd name="connsiteY27" fmla="*/ 171566 h 492072"/>
              <a:gd name="connsiteX28" fmla="*/ 218388 w 591182"/>
              <a:gd name="connsiteY28" fmla="*/ 94194 h 492072"/>
              <a:gd name="connsiteX29" fmla="*/ 197286 w 591182"/>
              <a:gd name="connsiteY29" fmla="*/ 108261 h 492072"/>
              <a:gd name="connsiteX30" fmla="*/ 176185 w 591182"/>
              <a:gd name="connsiteY30" fmla="*/ 101227 h 492072"/>
              <a:gd name="connsiteX31" fmla="*/ 160889 w 591182"/>
              <a:gd name="connsiteY31" fmla="*/ 0 h 4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1182" h="492072">
                <a:moveTo>
                  <a:pt x="0" y="159617"/>
                </a:moveTo>
                <a:cubicBezTo>
                  <a:pt x="11390" y="189206"/>
                  <a:pt x="42485" y="203571"/>
                  <a:pt x="56609" y="213769"/>
                </a:cubicBezTo>
                <a:cubicBezTo>
                  <a:pt x="70733" y="223967"/>
                  <a:pt x="75234" y="219074"/>
                  <a:pt x="84745" y="220803"/>
                </a:cubicBezTo>
                <a:cubicBezTo>
                  <a:pt x="131400" y="229286"/>
                  <a:pt x="169452" y="230793"/>
                  <a:pt x="218388" y="234870"/>
                </a:cubicBezTo>
                <a:cubicBezTo>
                  <a:pt x="212362" y="252948"/>
                  <a:pt x="207853" y="264678"/>
                  <a:pt x="204320" y="284107"/>
                </a:cubicBezTo>
                <a:cubicBezTo>
                  <a:pt x="201354" y="300419"/>
                  <a:pt x="200537" y="317087"/>
                  <a:pt x="197286" y="333344"/>
                </a:cubicBezTo>
                <a:cubicBezTo>
                  <a:pt x="195832" y="340614"/>
                  <a:pt x="182903" y="353466"/>
                  <a:pt x="190252" y="354446"/>
                </a:cubicBezTo>
                <a:cubicBezTo>
                  <a:pt x="227509" y="359414"/>
                  <a:pt x="265280" y="349757"/>
                  <a:pt x="302794" y="347412"/>
                </a:cubicBezTo>
                <a:cubicBezTo>
                  <a:pt x="300449" y="361480"/>
                  <a:pt x="292301" y="375779"/>
                  <a:pt x="295760" y="389615"/>
                </a:cubicBezTo>
                <a:cubicBezTo>
                  <a:pt x="300060" y="406816"/>
                  <a:pt x="356887" y="410354"/>
                  <a:pt x="359065" y="410717"/>
                </a:cubicBezTo>
                <a:cubicBezTo>
                  <a:pt x="368443" y="424785"/>
                  <a:pt x="375985" y="439361"/>
                  <a:pt x="387200" y="452920"/>
                </a:cubicBezTo>
                <a:cubicBezTo>
                  <a:pt x="398415" y="466479"/>
                  <a:pt x="414630" y="492072"/>
                  <a:pt x="426353" y="492072"/>
                </a:cubicBezTo>
                <a:cubicBezTo>
                  <a:pt x="460350" y="467454"/>
                  <a:pt x="566055" y="339870"/>
                  <a:pt x="591182" y="305209"/>
                </a:cubicBezTo>
                <a:cubicBezTo>
                  <a:pt x="586493" y="298175"/>
                  <a:pt x="583715" y="289388"/>
                  <a:pt x="577114" y="284107"/>
                </a:cubicBezTo>
                <a:cubicBezTo>
                  <a:pt x="571324" y="279475"/>
                  <a:pt x="563176" y="278984"/>
                  <a:pt x="556012" y="277074"/>
                </a:cubicBezTo>
                <a:cubicBezTo>
                  <a:pt x="527990" y="269602"/>
                  <a:pt x="499741" y="263006"/>
                  <a:pt x="471606" y="255972"/>
                </a:cubicBezTo>
                <a:cubicBezTo>
                  <a:pt x="492358" y="183342"/>
                  <a:pt x="474547" y="229580"/>
                  <a:pt x="506776" y="171566"/>
                </a:cubicBezTo>
                <a:cubicBezTo>
                  <a:pt x="511868" y="162400"/>
                  <a:pt x="531015" y="145973"/>
                  <a:pt x="520843" y="143430"/>
                </a:cubicBezTo>
                <a:cubicBezTo>
                  <a:pt x="503105" y="138995"/>
                  <a:pt x="454623" y="156125"/>
                  <a:pt x="429403" y="164532"/>
                </a:cubicBezTo>
                <a:cubicBezTo>
                  <a:pt x="412991" y="162187"/>
                  <a:pt x="390113" y="170761"/>
                  <a:pt x="380166" y="157498"/>
                </a:cubicBezTo>
                <a:cubicBezTo>
                  <a:pt x="370219" y="144235"/>
                  <a:pt x="382436" y="124141"/>
                  <a:pt x="387200" y="108261"/>
                </a:cubicBezTo>
                <a:cubicBezTo>
                  <a:pt x="389629" y="100164"/>
                  <a:pt x="408829" y="90940"/>
                  <a:pt x="401268" y="87160"/>
                </a:cubicBezTo>
                <a:cubicBezTo>
                  <a:pt x="388512" y="80782"/>
                  <a:pt x="373133" y="91849"/>
                  <a:pt x="359065" y="94194"/>
                </a:cubicBezTo>
                <a:cubicBezTo>
                  <a:pt x="325624" y="116486"/>
                  <a:pt x="345983" y="105587"/>
                  <a:pt x="295760" y="122329"/>
                </a:cubicBezTo>
                <a:lnTo>
                  <a:pt x="274659" y="129363"/>
                </a:lnTo>
                <a:cubicBezTo>
                  <a:pt x="267625" y="136397"/>
                  <a:pt x="261834" y="144946"/>
                  <a:pt x="253557" y="150464"/>
                </a:cubicBezTo>
                <a:cubicBezTo>
                  <a:pt x="247388" y="154577"/>
                  <a:pt x="239087" y="154182"/>
                  <a:pt x="232456" y="157498"/>
                </a:cubicBezTo>
                <a:cubicBezTo>
                  <a:pt x="224895" y="161279"/>
                  <a:pt x="218388" y="166877"/>
                  <a:pt x="211354" y="171566"/>
                </a:cubicBezTo>
                <a:cubicBezTo>
                  <a:pt x="213699" y="145775"/>
                  <a:pt x="224006" y="119474"/>
                  <a:pt x="218388" y="94194"/>
                </a:cubicBezTo>
                <a:cubicBezTo>
                  <a:pt x="216554" y="85942"/>
                  <a:pt x="205625" y="106871"/>
                  <a:pt x="197286" y="108261"/>
                </a:cubicBezTo>
                <a:cubicBezTo>
                  <a:pt x="189973" y="109480"/>
                  <a:pt x="183219" y="103572"/>
                  <a:pt x="176185" y="101227"/>
                </a:cubicBezTo>
                <a:cubicBezTo>
                  <a:pt x="167856" y="26272"/>
                  <a:pt x="160889" y="56400"/>
                  <a:pt x="160889" y="0"/>
                </a:cubicBezTo>
              </a:path>
            </a:pathLst>
          </a:cu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Freeform 4">
            <a:extLst>
              <a:ext uri="{FF2B5EF4-FFF2-40B4-BE49-F238E27FC236}">
                <a16:creationId xmlns:a16="http://schemas.microsoft.com/office/drawing/2014/main" id="{7C009505-4599-4211-9D4F-3B20EB9AF339}"/>
              </a:ext>
            </a:extLst>
          </p:cNvPr>
          <p:cNvSpPr/>
          <p:nvPr/>
        </p:nvSpPr>
        <p:spPr bwMode="auto">
          <a:xfrm>
            <a:off x="512267" y="3445525"/>
            <a:ext cx="515056" cy="308672"/>
          </a:xfrm>
          <a:custGeom>
            <a:avLst/>
            <a:gdLst>
              <a:gd name="connsiteX0" fmla="*/ 17 w 515056"/>
              <a:gd name="connsiteY0" fmla="*/ 203812 h 308672"/>
              <a:gd name="connsiteX1" fmla="*/ 13788 w 515056"/>
              <a:gd name="connsiteY1" fmla="*/ 214829 h 308672"/>
              <a:gd name="connsiteX2" fmla="*/ 16543 w 515056"/>
              <a:gd name="connsiteY2" fmla="*/ 206567 h 308672"/>
              <a:gd name="connsiteX3" fmla="*/ 22051 w 515056"/>
              <a:gd name="connsiteY3" fmla="*/ 187287 h 308672"/>
              <a:gd name="connsiteX4" fmla="*/ 33068 w 515056"/>
              <a:gd name="connsiteY4" fmla="*/ 184533 h 308672"/>
              <a:gd name="connsiteX5" fmla="*/ 49593 w 515056"/>
              <a:gd name="connsiteY5" fmla="*/ 195550 h 308672"/>
              <a:gd name="connsiteX6" fmla="*/ 57856 w 515056"/>
              <a:gd name="connsiteY6" fmla="*/ 198304 h 308672"/>
              <a:gd name="connsiteX7" fmla="*/ 74381 w 515056"/>
              <a:gd name="connsiteY7" fmla="*/ 195550 h 308672"/>
              <a:gd name="connsiteX8" fmla="*/ 85398 w 515056"/>
              <a:gd name="connsiteY8" fmla="*/ 170762 h 308672"/>
              <a:gd name="connsiteX9" fmla="*/ 121203 w 515056"/>
              <a:gd name="connsiteY9" fmla="*/ 162499 h 308672"/>
              <a:gd name="connsiteX10" fmla="*/ 123957 w 515056"/>
              <a:gd name="connsiteY10" fmla="*/ 151482 h 308672"/>
              <a:gd name="connsiteX11" fmla="*/ 132220 w 515056"/>
              <a:gd name="connsiteY11" fmla="*/ 137711 h 308672"/>
              <a:gd name="connsiteX12" fmla="*/ 134974 w 515056"/>
              <a:gd name="connsiteY12" fmla="*/ 118432 h 308672"/>
              <a:gd name="connsiteX13" fmla="*/ 154253 w 515056"/>
              <a:gd name="connsiteY13" fmla="*/ 104661 h 308672"/>
              <a:gd name="connsiteX14" fmla="*/ 162516 w 515056"/>
              <a:gd name="connsiteY14" fmla="*/ 107415 h 308672"/>
              <a:gd name="connsiteX15" fmla="*/ 179041 w 515056"/>
              <a:gd name="connsiteY15" fmla="*/ 115677 h 308672"/>
              <a:gd name="connsiteX16" fmla="*/ 187304 w 515056"/>
              <a:gd name="connsiteY16" fmla="*/ 112923 h 308672"/>
              <a:gd name="connsiteX17" fmla="*/ 206584 w 515056"/>
              <a:gd name="connsiteY17" fmla="*/ 118432 h 308672"/>
              <a:gd name="connsiteX18" fmla="*/ 223109 w 515056"/>
              <a:gd name="connsiteY18" fmla="*/ 121186 h 308672"/>
              <a:gd name="connsiteX19" fmla="*/ 234126 w 515056"/>
              <a:gd name="connsiteY19" fmla="*/ 115677 h 308672"/>
              <a:gd name="connsiteX20" fmla="*/ 242388 w 515056"/>
              <a:gd name="connsiteY20" fmla="*/ 99152 h 308672"/>
              <a:gd name="connsiteX21" fmla="*/ 258914 w 515056"/>
              <a:gd name="connsiteY21" fmla="*/ 104661 h 308672"/>
              <a:gd name="connsiteX22" fmla="*/ 280947 w 515056"/>
              <a:gd name="connsiteY22" fmla="*/ 96398 h 308672"/>
              <a:gd name="connsiteX23" fmla="*/ 305735 w 515056"/>
              <a:gd name="connsiteY23" fmla="*/ 104661 h 308672"/>
              <a:gd name="connsiteX24" fmla="*/ 322261 w 515056"/>
              <a:gd name="connsiteY24" fmla="*/ 101906 h 308672"/>
              <a:gd name="connsiteX25" fmla="*/ 327769 w 515056"/>
              <a:gd name="connsiteY25" fmla="*/ 88135 h 308672"/>
              <a:gd name="connsiteX26" fmla="*/ 338786 w 515056"/>
              <a:gd name="connsiteY26" fmla="*/ 63347 h 308672"/>
              <a:gd name="connsiteX27" fmla="*/ 344294 w 515056"/>
              <a:gd name="connsiteY27" fmla="*/ 52330 h 308672"/>
              <a:gd name="connsiteX28" fmla="*/ 369082 w 515056"/>
              <a:gd name="connsiteY28" fmla="*/ 44068 h 308672"/>
              <a:gd name="connsiteX29" fmla="*/ 374591 w 515056"/>
              <a:gd name="connsiteY29" fmla="*/ 38559 h 308672"/>
              <a:gd name="connsiteX30" fmla="*/ 380099 w 515056"/>
              <a:gd name="connsiteY30" fmla="*/ 30297 h 308672"/>
              <a:gd name="connsiteX31" fmla="*/ 402133 w 515056"/>
              <a:gd name="connsiteY31" fmla="*/ 33051 h 308672"/>
              <a:gd name="connsiteX32" fmla="*/ 410396 w 515056"/>
              <a:gd name="connsiteY32" fmla="*/ 35805 h 308672"/>
              <a:gd name="connsiteX33" fmla="*/ 424167 w 515056"/>
              <a:gd name="connsiteY33" fmla="*/ 27542 h 308672"/>
              <a:gd name="connsiteX34" fmla="*/ 429675 w 515056"/>
              <a:gd name="connsiteY34" fmla="*/ 19280 h 308672"/>
              <a:gd name="connsiteX35" fmla="*/ 437938 w 515056"/>
              <a:gd name="connsiteY35" fmla="*/ 16526 h 308672"/>
              <a:gd name="connsiteX36" fmla="*/ 451709 w 515056"/>
              <a:gd name="connsiteY36" fmla="*/ 8263 h 308672"/>
              <a:gd name="connsiteX37" fmla="*/ 476497 w 515056"/>
              <a:gd name="connsiteY37" fmla="*/ 0 h 308672"/>
              <a:gd name="connsiteX38" fmla="*/ 482005 w 515056"/>
              <a:gd name="connsiteY38" fmla="*/ 19280 h 308672"/>
              <a:gd name="connsiteX39" fmla="*/ 487514 w 515056"/>
              <a:gd name="connsiteY39" fmla="*/ 24788 h 308672"/>
              <a:gd name="connsiteX40" fmla="*/ 498531 w 515056"/>
              <a:gd name="connsiteY40" fmla="*/ 46822 h 308672"/>
              <a:gd name="connsiteX41" fmla="*/ 509547 w 515056"/>
              <a:gd name="connsiteY41" fmla="*/ 79873 h 308672"/>
              <a:gd name="connsiteX42" fmla="*/ 512302 w 515056"/>
              <a:gd name="connsiteY42" fmla="*/ 88135 h 308672"/>
              <a:gd name="connsiteX43" fmla="*/ 515056 w 515056"/>
              <a:gd name="connsiteY43" fmla="*/ 96398 h 308672"/>
              <a:gd name="connsiteX44" fmla="*/ 468234 w 515056"/>
              <a:gd name="connsiteY44" fmla="*/ 99152 h 308672"/>
              <a:gd name="connsiteX45" fmla="*/ 462726 w 515056"/>
              <a:gd name="connsiteY45" fmla="*/ 104661 h 308672"/>
              <a:gd name="connsiteX46" fmla="*/ 454463 w 515056"/>
              <a:gd name="connsiteY46" fmla="*/ 107415 h 308672"/>
              <a:gd name="connsiteX47" fmla="*/ 429675 w 515056"/>
              <a:gd name="connsiteY47" fmla="*/ 112923 h 308672"/>
              <a:gd name="connsiteX48" fmla="*/ 415904 w 515056"/>
              <a:gd name="connsiteY48" fmla="*/ 126694 h 308672"/>
              <a:gd name="connsiteX49" fmla="*/ 413150 w 515056"/>
              <a:gd name="connsiteY49" fmla="*/ 137711 h 308672"/>
              <a:gd name="connsiteX50" fmla="*/ 404887 w 515056"/>
              <a:gd name="connsiteY50" fmla="*/ 143220 h 308672"/>
              <a:gd name="connsiteX51" fmla="*/ 396625 w 515056"/>
              <a:gd name="connsiteY51" fmla="*/ 154236 h 308672"/>
              <a:gd name="connsiteX52" fmla="*/ 391116 w 515056"/>
              <a:gd name="connsiteY52" fmla="*/ 170762 h 308672"/>
              <a:gd name="connsiteX53" fmla="*/ 380099 w 515056"/>
              <a:gd name="connsiteY53" fmla="*/ 184533 h 308672"/>
              <a:gd name="connsiteX54" fmla="*/ 371837 w 515056"/>
              <a:gd name="connsiteY54" fmla="*/ 190041 h 308672"/>
              <a:gd name="connsiteX55" fmla="*/ 358066 w 515056"/>
              <a:gd name="connsiteY55" fmla="*/ 201058 h 308672"/>
              <a:gd name="connsiteX56" fmla="*/ 294719 w 515056"/>
              <a:gd name="connsiteY56" fmla="*/ 198304 h 308672"/>
              <a:gd name="connsiteX57" fmla="*/ 250651 w 515056"/>
              <a:gd name="connsiteY57" fmla="*/ 190041 h 308672"/>
              <a:gd name="connsiteX58" fmla="*/ 223109 w 515056"/>
              <a:gd name="connsiteY58" fmla="*/ 187287 h 308672"/>
              <a:gd name="connsiteX59" fmla="*/ 217600 w 515056"/>
              <a:gd name="connsiteY59" fmla="*/ 181779 h 308672"/>
              <a:gd name="connsiteX60" fmla="*/ 195567 w 515056"/>
              <a:gd name="connsiteY60" fmla="*/ 187287 h 308672"/>
              <a:gd name="connsiteX61" fmla="*/ 184550 w 515056"/>
              <a:gd name="connsiteY61" fmla="*/ 198304 h 308672"/>
              <a:gd name="connsiteX62" fmla="*/ 179041 w 515056"/>
              <a:gd name="connsiteY62" fmla="*/ 203812 h 308672"/>
              <a:gd name="connsiteX63" fmla="*/ 173533 w 515056"/>
              <a:gd name="connsiteY63" fmla="*/ 214829 h 308672"/>
              <a:gd name="connsiteX64" fmla="*/ 157008 w 515056"/>
              <a:gd name="connsiteY64" fmla="*/ 234109 h 308672"/>
              <a:gd name="connsiteX65" fmla="*/ 148745 w 515056"/>
              <a:gd name="connsiteY65" fmla="*/ 253388 h 308672"/>
              <a:gd name="connsiteX66" fmla="*/ 137728 w 515056"/>
              <a:gd name="connsiteY66" fmla="*/ 256142 h 308672"/>
              <a:gd name="connsiteX67" fmla="*/ 110186 w 515056"/>
              <a:gd name="connsiteY67" fmla="*/ 261651 h 308672"/>
              <a:gd name="connsiteX68" fmla="*/ 99169 w 515056"/>
              <a:gd name="connsiteY68" fmla="*/ 272668 h 308672"/>
              <a:gd name="connsiteX69" fmla="*/ 93661 w 515056"/>
              <a:gd name="connsiteY69" fmla="*/ 283685 h 308672"/>
              <a:gd name="connsiteX70" fmla="*/ 77135 w 515056"/>
              <a:gd name="connsiteY70" fmla="*/ 289193 h 308672"/>
              <a:gd name="connsiteX71" fmla="*/ 71627 w 515056"/>
              <a:gd name="connsiteY71" fmla="*/ 297456 h 308672"/>
              <a:gd name="connsiteX72" fmla="*/ 55102 w 515056"/>
              <a:gd name="connsiteY72" fmla="*/ 302964 h 308672"/>
              <a:gd name="connsiteX73" fmla="*/ 49593 w 515056"/>
              <a:gd name="connsiteY73" fmla="*/ 308473 h 308672"/>
              <a:gd name="connsiteX74" fmla="*/ 35822 w 515056"/>
              <a:gd name="connsiteY74" fmla="*/ 297456 h 308672"/>
              <a:gd name="connsiteX75" fmla="*/ 33068 w 515056"/>
              <a:gd name="connsiteY75" fmla="*/ 289193 h 308672"/>
              <a:gd name="connsiteX76" fmla="*/ 24805 w 515056"/>
              <a:gd name="connsiteY76" fmla="*/ 272668 h 308672"/>
              <a:gd name="connsiteX77" fmla="*/ 22051 w 515056"/>
              <a:gd name="connsiteY77" fmla="*/ 258897 h 308672"/>
              <a:gd name="connsiteX78" fmla="*/ 16543 w 515056"/>
              <a:gd name="connsiteY78" fmla="*/ 242371 h 308672"/>
              <a:gd name="connsiteX79" fmla="*/ 17 w 515056"/>
              <a:gd name="connsiteY79" fmla="*/ 203812 h 30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056" h="308672">
                <a:moveTo>
                  <a:pt x="17" y="203812"/>
                </a:moveTo>
                <a:cubicBezTo>
                  <a:pt x="-442" y="199222"/>
                  <a:pt x="7989" y="213862"/>
                  <a:pt x="13788" y="214829"/>
                </a:cubicBezTo>
                <a:cubicBezTo>
                  <a:pt x="16652" y="215306"/>
                  <a:pt x="15709" y="209348"/>
                  <a:pt x="16543" y="206567"/>
                </a:cubicBezTo>
                <a:cubicBezTo>
                  <a:pt x="18464" y="200165"/>
                  <a:pt x="18041" y="192634"/>
                  <a:pt x="22051" y="187287"/>
                </a:cubicBezTo>
                <a:cubicBezTo>
                  <a:pt x="24322" y="184259"/>
                  <a:pt x="29396" y="185451"/>
                  <a:pt x="33068" y="184533"/>
                </a:cubicBezTo>
                <a:cubicBezTo>
                  <a:pt x="52716" y="191081"/>
                  <a:pt x="28962" y="181796"/>
                  <a:pt x="49593" y="195550"/>
                </a:cubicBezTo>
                <a:cubicBezTo>
                  <a:pt x="52009" y="197160"/>
                  <a:pt x="55102" y="197386"/>
                  <a:pt x="57856" y="198304"/>
                </a:cubicBezTo>
                <a:cubicBezTo>
                  <a:pt x="63364" y="197386"/>
                  <a:pt x="70953" y="199958"/>
                  <a:pt x="74381" y="195550"/>
                </a:cubicBezTo>
                <a:cubicBezTo>
                  <a:pt x="99450" y="163318"/>
                  <a:pt x="61501" y="178727"/>
                  <a:pt x="85398" y="170762"/>
                </a:cubicBezTo>
                <a:cubicBezTo>
                  <a:pt x="102777" y="153380"/>
                  <a:pt x="69963" y="183849"/>
                  <a:pt x="121203" y="162499"/>
                </a:cubicBezTo>
                <a:cubicBezTo>
                  <a:pt x="124697" y="161043"/>
                  <a:pt x="122917" y="155122"/>
                  <a:pt x="123957" y="151482"/>
                </a:cubicBezTo>
                <a:cubicBezTo>
                  <a:pt x="126817" y="141472"/>
                  <a:pt x="125298" y="144633"/>
                  <a:pt x="132220" y="137711"/>
                </a:cubicBezTo>
                <a:cubicBezTo>
                  <a:pt x="133138" y="131285"/>
                  <a:pt x="132288" y="124342"/>
                  <a:pt x="134974" y="118432"/>
                </a:cubicBezTo>
                <a:cubicBezTo>
                  <a:pt x="139642" y="108163"/>
                  <a:pt x="145760" y="107492"/>
                  <a:pt x="154253" y="104661"/>
                </a:cubicBezTo>
                <a:cubicBezTo>
                  <a:pt x="157007" y="105579"/>
                  <a:pt x="159919" y="106117"/>
                  <a:pt x="162516" y="107415"/>
                </a:cubicBezTo>
                <a:cubicBezTo>
                  <a:pt x="183876" y="118094"/>
                  <a:pt x="158272" y="108754"/>
                  <a:pt x="179041" y="115677"/>
                </a:cubicBezTo>
                <a:cubicBezTo>
                  <a:pt x="181795" y="114759"/>
                  <a:pt x="184415" y="112634"/>
                  <a:pt x="187304" y="112923"/>
                </a:cubicBezTo>
                <a:cubicBezTo>
                  <a:pt x="193955" y="113588"/>
                  <a:pt x="200071" y="116929"/>
                  <a:pt x="206584" y="118432"/>
                </a:cubicBezTo>
                <a:cubicBezTo>
                  <a:pt x="212025" y="119688"/>
                  <a:pt x="217601" y="120268"/>
                  <a:pt x="223109" y="121186"/>
                </a:cubicBezTo>
                <a:cubicBezTo>
                  <a:pt x="226781" y="119350"/>
                  <a:pt x="231422" y="118767"/>
                  <a:pt x="234126" y="115677"/>
                </a:cubicBezTo>
                <a:cubicBezTo>
                  <a:pt x="238181" y="111042"/>
                  <a:pt x="236760" y="101653"/>
                  <a:pt x="242388" y="99152"/>
                </a:cubicBezTo>
                <a:cubicBezTo>
                  <a:pt x="247694" y="96794"/>
                  <a:pt x="253405" y="102825"/>
                  <a:pt x="258914" y="104661"/>
                </a:cubicBezTo>
                <a:cubicBezTo>
                  <a:pt x="271635" y="91940"/>
                  <a:pt x="265601" y="91676"/>
                  <a:pt x="280947" y="96398"/>
                </a:cubicBezTo>
                <a:cubicBezTo>
                  <a:pt x="289271" y="98959"/>
                  <a:pt x="305735" y="104661"/>
                  <a:pt x="305735" y="104661"/>
                </a:cubicBezTo>
                <a:cubicBezTo>
                  <a:pt x="311244" y="103743"/>
                  <a:pt x="317793" y="105257"/>
                  <a:pt x="322261" y="101906"/>
                </a:cubicBezTo>
                <a:cubicBezTo>
                  <a:pt x="326216" y="98940"/>
                  <a:pt x="326348" y="92870"/>
                  <a:pt x="327769" y="88135"/>
                </a:cubicBezTo>
                <a:cubicBezTo>
                  <a:pt x="336674" y="58450"/>
                  <a:pt x="322565" y="89301"/>
                  <a:pt x="338786" y="63347"/>
                </a:cubicBezTo>
                <a:cubicBezTo>
                  <a:pt x="340962" y="59865"/>
                  <a:pt x="340830" y="54534"/>
                  <a:pt x="344294" y="52330"/>
                </a:cubicBezTo>
                <a:cubicBezTo>
                  <a:pt x="351642" y="47654"/>
                  <a:pt x="369082" y="44068"/>
                  <a:pt x="369082" y="44068"/>
                </a:cubicBezTo>
                <a:cubicBezTo>
                  <a:pt x="370918" y="42232"/>
                  <a:pt x="372969" y="40587"/>
                  <a:pt x="374591" y="38559"/>
                </a:cubicBezTo>
                <a:cubicBezTo>
                  <a:pt x="376659" y="35974"/>
                  <a:pt x="376853" y="30946"/>
                  <a:pt x="380099" y="30297"/>
                </a:cubicBezTo>
                <a:cubicBezTo>
                  <a:pt x="387357" y="28845"/>
                  <a:pt x="394788" y="32133"/>
                  <a:pt x="402133" y="33051"/>
                </a:cubicBezTo>
                <a:cubicBezTo>
                  <a:pt x="404887" y="33969"/>
                  <a:pt x="407493" y="35805"/>
                  <a:pt x="410396" y="35805"/>
                </a:cubicBezTo>
                <a:cubicBezTo>
                  <a:pt x="416571" y="35805"/>
                  <a:pt x="420676" y="31905"/>
                  <a:pt x="424167" y="27542"/>
                </a:cubicBezTo>
                <a:cubicBezTo>
                  <a:pt x="426235" y="24957"/>
                  <a:pt x="427090" y="21348"/>
                  <a:pt x="429675" y="19280"/>
                </a:cubicBezTo>
                <a:cubicBezTo>
                  <a:pt x="431942" y="17466"/>
                  <a:pt x="435184" y="17444"/>
                  <a:pt x="437938" y="16526"/>
                </a:cubicBezTo>
                <a:cubicBezTo>
                  <a:pt x="448695" y="5767"/>
                  <a:pt x="437409" y="15412"/>
                  <a:pt x="451709" y="8263"/>
                </a:cubicBezTo>
                <a:cubicBezTo>
                  <a:pt x="471075" y="-1419"/>
                  <a:pt x="445815" y="5115"/>
                  <a:pt x="476497" y="0"/>
                </a:cubicBezTo>
                <a:cubicBezTo>
                  <a:pt x="477011" y="2057"/>
                  <a:pt x="480312" y="16459"/>
                  <a:pt x="482005" y="19280"/>
                </a:cubicBezTo>
                <a:cubicBezTo>
                  <a:pt x="483341" y="21507"/>
                  <a:pt x="485678" y="22952"/>
                  <a:pt x="487514" y="24788"/>
                </a:cubicBezTo>
                <a:cubicBezTo>
                  <a:pt x="493843" y="43778"/>
                  <a:pt x="488916" y="37209"/>
                  <a:pt x="498531" y="46822"/>
                </a:cubicBezTo>
                <a:lnTo>
                  <a:pt x="509547" y="79873"/>
                </a:lnTo>
                <a:lnTo>
                  <a:pt x="512302" y="88135"/>
                </a:lnTo>
                <a:lnTo>
                  <a:pt x="515056" y="96398"/>
                </a:lnTo>
                <a:cubicBezTo>
                  <a:pt x="498685" y="112766"/>
                  <a:pt x="517994" y="96224"/>
                  <a:pt x="468234" y="99152"/>
                </a:cubicBezTo>
                <a:cubicBezTo>
                  <a:pt x="465642" y="99305"/>
                  <a:pt x="464953" y="103325"/>
                  <a:pt x="462726" y="104661"/>
                </a:cubicBezTo>
                <a:cubicBezTo>
                  <a:pt x="460236" y="106155"/>
                  <a:pt x="457255" y="106617"/>
                  <a:pt x="454463" y="107415"/>
                </a:cubicBezTo>
                <a:cubicBezTo>
                  <a:pt x="445387" y="110008"/>
                  <a:pt x="439141" y="111030"/>
                  <a:pt x="429675" y="112923"/>
                </a:cubicBezTo>
                <a:cubicBezTo>
                  <a:pt x="425085" y="117513"/>
                  <a:pt x="417478" y="120396"/>
                  <a:pt x="415904" y="126694"/>
                </a:cubicBezTo>
                <a:cubicBezTo>
                  <a:pt x="414986" y="130366"/>
                  <a:pt x="415250" y="134561"/>
                  <a:pt x="413150" y="137711"/>
                </a:cubicBezTo>
                <a:cubicBezTo>
                  <a:pt x="411314" y="140465"/>
                  <a:pt x="407228" y="140879"/>
                  <a:pt x="404887" y="143220"/>
                </a:cubicBezTo>
                <a:cubicBezTo>
                  <a:pt x="401641" y="146466"/>
                  <a:pt x="399379" y="150564"/>
                  <a:pt x="396625" y="154236"/>
                </a:cubicBezTo>
                <a:cubicBezTo>
                  <a:pt x="394789" y="159745"/>
                  <a:pt x="394337" y="165931"/>
                  <a:pt x="391116" y="170762"/>
                </a:cubicBezTo>
                <a:cubicBezTo>
                  <a:pt x="387026" y="176897"/>
                  <a:pt x="385706" y="180047"/>
                  <a:pt x="380099" y="184533"/>
                </a:cubicBezTo>
                <a:cubicBezTo>
                  <a:pt x="377514" y="186601"/>
                  <a:pt x="374422" y="187973"/>
                  <a:pt x="371837" y="190041"/>
                </a:cubicBezTo>
                <a:cubicBezTo>
                  <a:pt x="352216" y="205738"/>
                  <a:pt x="383493" y="184107"/>
                  <a:pt x="358066" y="201058"/>
                </a:cubicBezTo>
                <a:cubicBezTo>
                  <a:pt x="336950" y="200140"/>
                  <a:pt x="315744" y="200460"/>
                  <a:pt x="294719" y="198304"/>
                </a:cubicBezTo>
                <a:cubicBezTo>
                  <a:pt x="279852" y="196779"/>
                  <a:pt x="265423" y="192314"/>
                  <a:pt x="250651" y="190041"/>
                </a:cubicBezTo>
                <a:cubicBezTo>
                  <a:pt x="241532" y="188638"/>
                  <a:pt x="232290" y="188205"/>
                  <a:pt x="223109" y="187287"/>
                </a:cubicBezTo>
                <a:cubicBezTo>
                  <a:pt x="221273" y="185451"/>
                  <a:pt x="220171" y="182146"/>
                  <a:pt x="217600" y="181779"/>
                </a:cubicBezTo>
                <a:cubicBezTo>
                  <a:pt x="212946" y="181114"/>
                  <a:pt x="200851" y="185526"/>
                  <a:pt x="195567" y="187287"/>
                </a:cubicBezTo>
                <a:lnTo>
                  <a:pt x="184550" y="198304"/>
                </a:lnTo>
                <a:lnTo>
                  <a:pt x="179041" y="203812"/>
                </a:lnTo>
                <a:cubicBezTo>
                  <a:pt x="177205" y="207484"/>
                  <a:pt x="175810" y="211413"/>
                  <a:pt x="173533" y="214829"/>
                </a:cubicBezTo>
                <a:cubicBezTo>
                  <a:pt x="167217" y="224304"/>
                  <a:pt x="163879" y="227236"/>
                  <a:pt x="157008" y="234109"/>
                </a:cubicBezTo>
                <a:cubicBezTo>
                  <a:pt x="155626" y="239635"/>
                  <a:pt x="154450" y="249585"/>
                  <a:pt x="148745" y="253388"/>
                </a:cubicBezTo>
                <a:cubicBezTo>
                  <a:pt x="145595" y="255488"/>
                  <a:pt x="141429" y="255349"/>
                  <a:pt x="137728" y="256142"/>
                </a:cubicBezTo>
                <a:cubicBezTo>
                  <a:pt x="128573" y="258104"/>
                  <a:pt x="119367" y="259815"/>
                  <a:pt x="110186" y="261651"/>
                </a:cubicBezTo>
                <a:cubicBezTo>
                  <a:pt x="106514" y="265323"/>
                  <a:pt x="102285" y="268513"/>
                  <a:pt x="99169" y="272668"/>
                </a:cubicBezTo>
                <a:cubicBezTo>
                  <a:pt x="96706" y="275953"/>
                  <a:pt x="96946" y="281222"/>
                  <a:pt x="93661" y="283685"/>
                </a:cubicBezTo>
                <a:cubicBezTo>
                  <a:pt x="89016" y="287169"/>
                  <a:pt x="77135" y="289193"/>
                  <a:pt x="77135" y="289193"/>
                </a:cubicBezTo>
                <a:cubicBezTo>
                  <a:pt x="75299" y="291947"/>
                  <a:pt x="74434" y="295702"/>
                  <a:pt x="71627" y="297456"/>
                </a:cubicBezTo>
                <a:cubicBezTo>
                  <a:pt x="66703" y="300533"/>
                  <a:pt x="55102" y="302964"/>
                  <a:pt x="55102" y="302964"/>
                </a:cubicBezTo>
                <a:cubicBezTo>
                  <a:pt x="53266" y="304800"/>
                  <a:pt x="52140" y="307964"/>
                  <a:pt x="49593" y="308473"/>
                </a:cubicBezTo>
                <a:cubicBezTo>
                  <a:pt x="41769" y="310038"/>
                  <a:pt x="38861" y="302014"/>
                  <a:pt x="35822" y="297456"/>
                </a:cubicBezTo>
                <a:cubicBezTo>
                  <a:pt x="34904" y="294702"/>
                  <a:pt x="34366" y="291790"/>
                  <a:pt x="33068" y="289193"/>
                </a:cubicBezTo>
                <a:cubicBezTo>
                  <a:pt x="26339" y="275733"/>
                  <a:pt x="28266" y="286509"/>
                  <a:pt x="24805" y="272668"/>
                </a:cubicBezTo>
                <a:cubicBezTo>
                  <a:pt x="23669" y="268127"/>
                  <a:pt x="23283" y="263413"/>
                  <a:pt x="22051" y="258897"/>
                </a:cubicBezTo>
                <a:cubicBezTo>
                  <a:pt x="20523" y="253295"/>
                  <a:pt x="17951" y="248004"/>
                  <a:pt x="16543" y="242371"/>
                </a:cubicBezTo>
                <a:cubicBezTo>
                  <a:pt x="10536" y="218346"/>
                  <a:pt x="476" y="208402"/>
                  <a:pt x="17" y="203812"/>
                </a:cubicBezTo>
                <a:close/>
              </a:path>
            </a:pathLst>
          </a:cu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632232" y="12022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132588" y="131636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2772081" y="15872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2302963" y="343823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49553" y="21964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18677" y="217858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2754628" y="95070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2997155" y="9939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407869" y="109229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2684703" y="25404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2040403" y="204949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295781" y="224289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2598596" y="68242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368472" y="824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007965" y="10955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357979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2233039" y="50224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2702156" y="42660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187617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797149" y="13274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2327466" y="11190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1853226" y="6329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2360949" y="2887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021657" y="45013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2997472" y="118923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3497828" y="13032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3137321" y="157420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006243" y="7157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 bwMode="auto">
          <a:xfrm>
            <a:off x="3202512" y="97311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3748341" y="10152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591432" y="19727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3537727" y="15741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3894608" y="12044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3757982" y="17768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391708" y="167396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3739141" y="144350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4013781" y="16094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1194509" y="324583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732367" y="367710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1334358" y="277409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2295780" y="290117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864829" y="24932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2117692" y="390857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1801772" y="29937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2737780" y="32475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151066" y="1073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1651422" y="11878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Isosceles Triangle 65"/>
          <p:cNvSpPr/>
          <p:nvPr/>
        </p:nvSpPr>
        <p:spPr bwMode="auto">
          <a:xfrm>
            <a:off x="1273462" y="8222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515989" y="86549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1117430" y="5539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Isosceles Triangle 68"/>
          <p:cNvSpPr/>
          <p:nvPr/>
        </p:nvSpPr>
        <p:spPr bwMode="auto">
          <a:xfrm>
            <a:off x="887306" y="69615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098242" y="44130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1220990" y="29812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 bwMode="auto">
          <a:xfrm>
            <a:off x="1856438" y="43543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1315983" y="119894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846300" y="99058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>
            <a:off x="1048158" y="13651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auto">
          <a:xfrm>
            <a:off x="1571428" y="3305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1516306" y="106075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 bwMode="auto">
          <a:xfrm>
            <a:off x="1525077" y="58725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Isosceles Triangle 80"/>
          <p:cNvSpPr/>
          <p:nvPr/>
        </p:nvSpPr>
        <p:spPr bwMode="auto">
          <a:xfrm>
            <a:off x="1892781" y="8334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>
            <a:off x="3940630" y="20998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Isosceles Triangle 82"/>
          <p:cNvSpPr/>
          <p:nvPr/>
        </p:nvSpPr>
        <p:spPr bwMode="auto">
          <a:xfrm>
            <a:off x="4215911" y="18758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>
            <a:off x="4166021" y="15176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Isosceles Triangle 84"/>
          <p:cNvSpPr/>
          <p:nvPr/>
        </p:nvSpPr>
        <p:spPr bwMode="auto">
          <a:xfrm>
            <a:off x="4305870" y="2086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>
            <a:off x="3945363" y="23577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 bwMode="auto">
          <a:xfrm>
            <a:off x="4010554" y="1756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>
            <a:off x="3656735" y="227238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 bwMode="auto">
          <a:xfrm>
            <a:off x="4345769" y="23577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96664" y="1094028"/>
            <a:ext cx="15568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i="1" dirty="0"/>
          </a:p>
          <a:p>
            <a:endParaRPr lang="en-GB" i="1" dirty="0">
              <a:sym typeface="Symbol" panose="05050102010706020507" pitchFamily="18" charset="2"/>
            </a:endParaRPr>
          </a:p>
          <a:p>
            <a:endParaRPr lang="en-GB" i="1" dirty="0">
              <a:sym typeface="Symbol" panose="05050102010706020507" pitchFamily="18" charset="2"/>
            </a:endParaRPr>
          </a:p>
          <a:p>
            <a:r>
              <a:rPr lang="en-GB" i="1" dirty="0">
                <a:sym typeface="Symbol" panose="05050102010706020507" pitchFamily="18" charset="2"/>
              </a:rPr>
              <a:t>I=g</a:t>
            </a:r>
            <a:r>
              <a:rPr lang="en-GB" dirty="0">
                <a:sym typeface="Symbol" panose="05050102010706020507" pitchFamily="18" charset="2"/>
              </a:rPr>
              <a:t>(</a:t>
            </a:r>
            <a:r>
              <a:rPr lang="en-GB" i="1" dirty="0">
                <a:sym typeface="Symbol" panose="05050102010706020507" pitchFamily="18" charset="2"/>
              </a:rPr>
              <a:t>V</a:t>
            </a:r>
            <a:r>
              <a:rPr lang="en-GB" dirty="0">
                <a:sym typeface="Symbol" panose="05050102010706020507" pitchFamily="18" charset="2"/>
              </a:rPr>
              <a:t> – </a:t>
            </a:r>
            <a:r>
              <a:rPr lang="en-GB" i="1" dirty="0">
                <a:sym typeface="Symbol" panose="05050102010706020507" pitchFamily="18" charset="2"/>
              </a:rPr>
              <a:t>E</a:t>
            </a:r>
            <a:r>
              <a:rPr lang="en-GB" dirty="0">
                <a:sym typeface="Symbol" panose="05050102010706020507" pitchFamily="18" charset="2"/>
              </a:rPr>
              <a:t>)</a:t>
            </a:r>
          </a:p>
          <a:p>
            <a:endParaRPr lang="en-GB" dirty="0">
              <a:sym typeface="Symbol" panose="05050102010706020507" pitchFamily="18" charset="2"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2440943" y="281830"/>
            <a:ext cx="1150012" cy="1917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3607651" y="131512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I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923008" y="271345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V</a:t>
            </a:r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7494E7E-8872-48E4-BD55-5D400C2748C0}"/>
              </a:ext>
            </a:extLst>
          </p:cNvPr>
          <p:cNvSpPr txBox="1"/>
          <p:nvPr/>
        </p:nvSpPr>
        <p:spPr>
          <a:xfrm>
            <a:off x="5643036" y="3924751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FA95E6-068A-4CE1-9036-9284E7F9983F}"/>
              </a:ext>
            </a:extLst>
          </p:cNvPr>
          <p:cNvCxnSpPr/>
          <p:nvPr/>
        </p:nvCxnSpPr>
        <p:spPr bwMode="auto">
          <a:xfrm>
            <a:off x="5643036" y="446431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8923EBA-EEB5-48B4-A104-57CE9767F6AC}"/>
              </a:ext>
            </a:extLst>
          </p:cNvPr>
          <p:cNvSpPr txBox="1"/>
          <p:nvPr/>
        </p:nvSpPr>
        <p:spPr>
          <a:xfrm>
            <a:off x="5701990" y="442725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7E71D7-FA59-4FD4-B65A-FC43199EC64E}"/>
              </a:ext>
            </a:extLst>
          </p:cNvPr>
          <p:cNvSpPr txBox="1"/>
          <p:nvPr/>
        </p:nvSpPr>
        <p:spPr>
          <a:xfrm>
            <a:off x="6337410" y="4168919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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1834AC-CE8C-4633-9147-A4A8CADEEE07}"/>
              </a:ext>
            </a:extLst>
          </p:cNvPr>
          <p:cNvSpPr txBox="1"/>
          <p:nvPr/>
        </p:nvSpPr>
        <p:spPr>
          <a:xfrm>
            <a:off x="5207524" y="41964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</a:t>
            </a:r>
            <a:endParaRPr lang="en-US" dirty="0"/>
          </a:p>
        </p:txBody>
      </p:sp>
      <p:sp>
        <p:nvSpPr>
          <p:cNvPr id="101" name="Freeform 2">
            <a:extLst>
              <a:ext uri="{FF2B5EF4-FFF2-40B4-BE49-F238E27FC236}">
                <a16:creationId xmlns:a16="http://schemas.microsoft.com/office/drawing/2014/main" id="{1B8EBF2D-A28E-4849-9878-E051687C5ED2}"/>
              </a:ext>
            </a:extLst>
          </p:cNvPr>
          <p:cNvSpPr/>
          <p:nvPr/>
        </p:nvSpPr>
        <p:spPr bwMode="auto">
          <a:xfrm>
            <a:off x="2897605" y="3767389"/>
            <a:ext cx="591182" cy="492072"/>
          </a:xfrm>
          <a:custGeom>
            <a:avLst/>
            <a:gdLst>
              <a:gd name="connsiteX0" fmla="*/ 42203 w 541606"/>
              <a:gd name="connsiteY0" fmla="*/ 91440 h 478301"/>
              <a:gd name="connsiteX1" fmla="*/ 7033 w 541606"/>
              <a:gd name="connsiteY1" fmla="*/ 168812 h 478301"/>
              <a:gd name="connsiteX2" fmla="*/ 0 w 541606"/>
              <a:gd name="connsiteY2" fmla="*/ 189913 h 478301"/>
              <a:gd name="connsiteX3" fmla="*/ 7033 w 541606"/>
              <a:gd name="connsiteY3" fmla="*/ 211015 h 478301"/>
              <a:gd name="connsiteX4" fmla="*/ 35169 w 541606"/>
              <a:gd name="connsiteY4" fmla="*/ 218049 h 478301"/>
              <a:gd name="connsiteX5" fmla="*/ 168812 w 541606"/>
              <a:gd name="connsiteY5" fmla="*/ 232116 h 478301"/>
              <a:gd name="connsiteX6" fmla="*/ 154744 w 541606"/>
              <a:gd name="connsiteY6" fmla="*/ 281353 h 478301"/>
              <a:gd name="connsiteX7" fmla="*/ 147710 w 541606"/>
              <a:gd name="connsiteY7" fmla="*/ 330590 h 478301"/>
              <a:gd name="connsiteX8" fmla="*/ 140676 w 541606"/>
              <a:gd name="connsiteY8" fmla="*/ 351692 h 478301"/>
              <a:gd name="connsiteX9" fmla="*/ 253218 w 541606"/>
              <a:gd name="connsiteY9" fmla="*/ 344658 h 478301"/>
              <a:gd name="connsiteX10" fmla="*/ 246184 w 541606"/>
              <a:gd name="connsiteY10" fmla="*/ 386861 h 478301"/>
              <a:gd name="connsiteX11" fmla="*/ 309489 w 541606"/>
              <a:gd name="connsiteY11" fmla="*/ 407963 h 478301"/>
              <a:gd name="connsiteX12" fmla="*/ 337624 w 541606"/>
              <a:gd name="connsiteY12" fmla="*/ 450166 h 478301"/>
              <a:gd name="connsiteX13" fmla="*/ 344658 w 541606"/>
              <a:gd name="connsiteY13" fmla="*/ 471267 h 478301"/>
              <a:gd name="connsiteX14" fmla="*/ 365760 w 541606"/>
              <a:gd name="connsiteY14" fmla="*/ 478301 h 478301"/>
              <a:gd name="connsiteX15" fmla="*/ 407963 w 541606"/>
              <a:gd name="connsiteY15" fmla="*/ 450166 h 478301"/>
              <a:gd name="connsiteX16" fmla="*/ 429064 w 541606"/>
              <a:gd name="connsiteY16" fmla="*/ 443132 h 478301"/>
              <a:gd name="connsiteX17" fmla="*/ 471267 w 541606"/>
              <a:gd name="connsiteY17" fmla="*/ 407963 h 478301"/>
              <a:gd name="connsiteX18" fmla="*/ 499403 w 541606"/>
              <a:gd name="connsiteY18" fmla="*/ 365760 h 478301"/>
              <a:gd name="connsiteX19" fmla="*/ 506436 w 541606"/>
              <a:gd name="connsiteY19" fmla="*/ 344658 h 478301"/>
              <a:gd name="connsiteX20" fmla="*/ 541606 w 541606"/>
              <a:gd name="connsiteY20" fmla="*/ 302455 h 478301"/>
              <a:gd name="connsiteX21" fmla="*/ 527538 w 541606"/>
              <a:gd name="connsiteY21" fmla="*/ 281353 h 478301"/>
              <a:gd name="connsiteX22" fmla="*/ 506436 w 541606"/>
              <a:gd name="connsiteY22" fmla="*/ 274320 h 478301"/>
              <a:gd name="connsiteX23" fmla="*/ 422030 w 541606"/>
              <a:gd name="connsiteY23" fmla="*/ 253218 h 478301"/>
              <a:gd name="connsiteX24" fmla="*/ 457200 w 541606"/>
              <a:gd name="connsiteY24" fmla="*/ 168812 h 478301"/>
              <a:gd name="connsiteX25" fmla="*/ 471267 w 541606"/>
              <a:gd name="connsiteY25" fmla="*/ 140676 h 478301"/>
              <a:gd name="connsiteX26" fmla="*/ 379827 w 541606"/>
              <a:gd name="connsiteY26" fmla="*/ 161778 h 478301"/>
              <a:gd name="connsiteX27" fmla="*/ 330590 w 541606"/>
              <a:gd name="connsiteY27" fmla="*/ 154744 h 478301"/>
              <a:gd name="connsiteX28" fmla="*/ 337624 w 541606"/>
              <a:gd name="connsiteY28" fmla="*/ 105507 h 478301"/>
              <a:gd name="connsiteX29" fmla="*/ 351692 w 541606"/>
              <a:gd name="connsiteY29" fmla="*/ 84406 h 478301"/>
              <a:gd name="connsiteX30" fmla="*/ 309489 w 541606"/>
              <a:gd name="connsiteY30" fmla="*/ 91440 h 478301"/>
              <a:gd name="connsiteX31" fmla="*/ 246184 w 541606"/>
              <a:gd name="connsiteY31" fmla="*/ 119575 h 478301"/>
              <a:gd name="connsiteX32" fmla="*/ 225083 w 541606"/>
              <a:gd name="connsiteY32" fmla="*/ 126609 h 478301"/>
              <a:gd name="connsiteX33" fmla="*/ 203981 w 541606"/>
              <a:gd name="connsiteY33" fmla="*/ 147710 h 478301"/>
              <a:gd name="connsiteX34" fmla="*/ 182880 w 541606"/>
              <a:gd name="connsiteY34" fmla="*/ 154744 h 478301"/>
              <a:gd name="connsiteX35" fmla="*/ 161778 w 541606"/>
              <a:gd name="connsiteY35" fmla="*/ 168812 h 478301"/>
              <a:gd name="connsiteX36" fmla="*/ 168812 w 541606"/>
              <a:gd name="connsiteY36" fmla="*/ 91440 h 478301"/>
              <a:gd name="connsiteX37" fmla="*/ 147710 w 541606"/>
              <a:gd name="connsiteY37" fmla="*/ 105507 h 478301"/>
              <a:gd name="connsiteX38" fmla="*/ 126609 w 541606"/>
              <a:gd name="connsiteY38" fmla="*/ 98473 h 478301"/>
              <a:gd name="connsiteX39" fmla="*/ 119575 w 541606"/>
              <a:gd name="connsiteY39" fmla="*/ 0 h 478301"/>
              <a:gd name="connsiteX0" fmla="*/ 66991 w 566394"/>
              <a:gd name="connsiteY0" fmla="*/ 91440 h 478301"/>
              <a:gd name="connsiteX1" fmla="*/ 31821 w 566394"/>
              <a:gd name="connsiteY1" fmla="*/ 168812 h 478301"/>
              <a:gd name="connsiteX2" fmla="*/ 0 w 566394"/>
              <a:gd name="connsiteY2" fmla="*/ 170634 h 478301"/>
              <a:gd name="connsiteX3" fmla="*/ 31821 w 566394"/>
              <a:gd name="connsiteY3" fmla="*/ 211015 h 478301"/>
              <a:gd name="connsiteX4" fmla="*/ 59957 w 566394"/>
              <a:gd name="connsiteY4" fmla="*/ 218049 h 478301"/>
              <a:gd name="connsiteX5" fmla="*/ 193600 w 566394"/>
              <a:gd name="connsiteY5" fmla="*/ 232116 h 478301"/>
              <a:gd name="connsiteX6" fmla="*/ 179532 w 566394"/>
              <a:gd name="connsiteY6" fmla="*/ 281353 h 478301"/>
              <a:gd name="connsiteX7" fmla="*/ 172498 w 566394"/>
              <a:gd name="connsiteY7" fmla="*/ 330590 h 478301"/>
              <a:gd name="connsiteX8" fmla="*/ 165464 w 566394"/>
              <a:gd name="connsiteY8" fmla="*/ 351692 h 478301"/>
              <a:gd name="connsiteX9" fmla="*/ 278006 w 566394"/>
              <a:gd name="connsiteY9" fmla="*/ 344658 h 478301"/>
              <a:gd name="connsiteX10" fmla="*/ 270972 w 566394"/>
              <a:gd name="connsiteY10" fmla="*/ 386861 h 478301"/>
              <a:gd name="connsiteX11" fmla="*/ 334277 w 566394"/>
              <a:gd name="connsiteY11" fmla="*/ 407963 h 478301"/>
              <a:gd name="connsiteX12" fmla="*/ 362412 w 566394"/>
              <a:gd name="connsiteY12" fmla="*/ 450166 h 478301"/>
              <a:gd name="connsiteX13" fmla="*/ 369446 w 566394"/>
              <a:gd name="connsiteY13" fmla="*/ 471267 h 478301"/>
              <a:gd name="connsiteX14" fmla="*/ 390548 w 566394"/>
              <a:gd name="connsiteY14" fmla="*/ 478301 h 478301"/>
              <a:gd name="connsiteX15" fmla="*/ 432751 w 566394"/>
              <a:gd name="connsiteY15" fmla="*/ 450166 h 478301"/>
              <a:gd name="connsiteX16" fmla="*/ 453852 w 566394"/>
              <a:gd name="connsiteY16" fmla="*/ 443132 h 478301"/>
              <a:gd name="connsiteX17" fmla="*/ 496055 w 566394"/>
              <a:gd name="connsiteY17" fmla="*/ 407963 h 478301"/>
              <a:gd name="connsiteX18" fmla="*/ 524191 w 566394"/>
              <a:gd name="connsiteY18" fmla="*/ 365760 h 478301"/>
              <a:gd name="connsiteX19" fmla="*/ 531224 w 566394"/>
              <a:gd name="connsiteY19" fmla="*/ 344658 h 478301"/>
              <a:gd name="connsiteX20" fmla="*/ 566394 w 566394"/>
              <a:gd name="connsiteY20" fmla="*/ 302455 h 478301"/>
              <a:gd name="connsiteX21" fmla="*/ 552326 w 566394"/>
              <a:gd name="connsiteY21" fmla="*/ 281353 h 478301"/>
              <a:gd name="connsiteX22" fmla="*/ 531224 w 566394"/>
              <a:gd name="connsiteY22" fmla="*/ 274320 h 478301"/>
              <a:gd name="connsiteX23" fmla="*/ 446818 w 566394"/>
              <a:gd name="connsiteY23" fmla="*/ 253218 h 478301"/>
              <a:gd name="connsiteX24" fmla="*/ 481988 w 566394"/>
              <a:gd name="connsiteY24" fmla="*/ 168812 h 478301"/>
              <a:gd name="connsiteX25" fmla="*/ 496055 w 566394"/>
              <a:gd name="connsiteY25" fmla="*/ 140676 h 478301"/>
              <a:gd name="connsiteX26" fmla="*/ 404615 w 566394"/>
              <a:gd name="connsiteY26" fmla="*/ 161778 h 478301"/>
              <a:gd name="connsiteX27" fmla="*/ 355378 w 566394"/>
              <a:gd name="connsiteY27" fmla="*/ 154744 h 478301"/>
              <a:gd name="connsiteX28" fmla="*/ 362412 w 566394"/>
              <a:gd name="connsiteY28" fmla="*/ 105507 h 478301"/>
              <a:gd name="connsiteX29" fmla="*/ 376480 w 566394"/>
              <a:gd name="connsiteY29" fmla="*/ 84406 h 478301"/>
              <a:gd name="connsiteX30" fmla="*/ 334277 w 566394"/>
              <a:gd name="connsiteY30" fmla="*/ 91440 h 478301"/>
              <a:gd name="connsiteX31" fmla="*/ 270972 w 566394"/>
              <a:gd name="connsiteY31" fmla="*/ 119575 h 478301"/>
              <a:gd name="connsiteX32" fmla="*/ 249871 w 566394"/>
              <a:gd name="connsiteY32" fmla="*/ 126609 h 478301"/>
              <a:gd name="connsiteX33" fmla="*/ 228769 w 566394"/>
              <a:gd name="connsiteY33" fmla="*/ 147710 h 478301"/>
              <a:gd name="connsiteX34" fmla="*/ 207668 w 566394"/>
              <a:gd name="connsiteY34" fmla="*/ 154744 h 478301"/>
              <a:gd name="connsiteX35" fmla="*/ 186566 w 566394"/>
              <a:gd name="connsiteY35" fmla="*/ 168812 h 478301"/>
              <a:gd name="connsiteX36" fmla="*/ 193600 w 566394"/>
              <a:gd name="connsiteY36" fmla="*/ 91440 h 478301"/>
              <a:gd name="connsiteX37" fmla="*/ 172498 w 566394"/>
              <a:gd name="connsiteY37" fmla="*/ 105507 h 478301"/>
              <a:gd name="connsiteX38" fmla="*/ 151397 w 566394"/>
              <a:gd name="connsiteY38" fmla="*/ 98473 h 478301"/>
              <a:gd name="connsiteX39" fmla="*/ 144363 w 566394"/>
              <a:gd name="connsiteY39" fmla="*/ 0 h 478301"/>
              <a:gd name="connsiteX0" fmla="*/ 67797 w 567200"/>
              <a:gd name="connsiteY0" fmla="*/ 91440 h 478301"/>
              <a:gd name="connsiteX1" fmla="*/ 806 w 567200"/>
              <a:gd name="connsiteY1" fmla="*/ 170634 h 478301"/>
              <a:gd name="connsiteX2" fmla="*/ 32627 w 567200"/>
              <a:gd name="connsiteY2" fmla="*/ 211015 h 478301"/>
              <a:gd name="connsiteX3" fmla="*/ 60763 w 567200"/>
              <a:gd name="connsiteY3" fmla="*/ 218049 h 478301"/>
              <a:gd name="connsiteX4" fmla="*/ 194406 w 567200"/>
              <a:gd name="connsiteY4" fmla="*/ 232116 h 478301"/>
              <a:gd name="connsiteX5" fmla="*/ 180338 w 567200"/>
              <a:gd name="connsiteY5" fmla="*/ 281353 h 478301"/>
              <a:gd name="connsiteX6" fmla="*/ 173304 w 567200"/>
              <a:gd name="connsiteY6" fmla="*/ 330590 h 478301"/>
              <a:gd name="connsiteX7" fmla="*/ 166270 w 567200"/>
              <a:gd name="connsiteY7" fmla="*/ 351692 h 478301"/>
              <a:gd name="connsiteX8" fmla="*/ 278812 w 567200"/>
              <a:gd name="connsiteY8" fmla="*/ 344658 h 478301"/>
              <a:gd name="connsiteX9" fmla="*/ 271778 w 567200"/>
              <a:gd name="connsiteY9" fmla="*/ 386861 h 478301"/>
              <a:gd name="connsiteX10" fmla="*/ 335083 w 567200"/>
              <a:gd name="connsiteY10" fmla="*/ 407963 h 478301"/>
              <a:gd name="connsiteX11" fmla="*/ 363218 w 567200"/>
              <a:gd name="connsiteY11" fmla="*/ 450166 h 478301"/>
              <a:gd name="connsiteX12" fmla="*/ 370252 w 567200"/>
              <a:gd name="connsiteY12" fmla="*/ 471267 h 478301"/>
              <a:gd name="connsiteX13" fmla="*/ 391354 w 567200"/>
              <a:gd name="connsiteY13" fmla="*/ 478301 h 478301"/>
              <a:gd name="connsiteX14" fmla="*/ 433557 w 567200"/>
              <a:gd name="connsiteY14" fmla="*/ 450166 h 478301"/>
              <a:gd name="connsiteX15" fmla="*/ 454658 w 567200"/>
              <a:gd name="connsiteY15" fmla="*/ 443132 h 478301"/>
              <a:gd name="connsiteX16" fmla="*/ 496861 w 567200"/>
              <a:gd name="connsiteY16" fmla="*/ 407963 h 478301"/>
              <a:gd name="connsiteX17" fmla="*/ 524997 w 567200"/>
              <a:gd name="connsiteY17" fmla="*/ 365760 h 478301"/>
              <a:gd name="connsiteX18" fmla="*/ 532030 w 567200"/>
              <a:gd name="connsiteY18" fmla="*/ 344658 h 478301"/>
              <a:gd name="connsiteX19" fmla="*/ 567200 w 567200"/>
              <a:gd name="connsiteY19" fmla="*/ 302455 h 478301"/>
              <a:gd name="connsiteX20" fmla="*/ 553132 w 567200"/>
              <a:gd name="connsiteY20" fmla="*/ 281353 h 478301"/>
              <a:gd name="connsiteX21" fmla="*/ 532030 w 567200"/>
              <a:gd name="connsiteY21" fmla="*/ 274320 h 478301"/>
              <a:gd name="connsiteX22" fmla="*/ 447624 w 567200"/>
              <a:gd name="connsiteY22" fmla="*/ 253218 h 478301"/>
              <a:gd name="connsiteX23" fmla="*/ 482794 w 567200"/>
              <a:gd name="connsiteY23" fmla="*/ 168812 h 478301"/>
              <a:gd name="connsiteX24" fmla="*/ 496861 w 567200"/>
              <a:gd name="connsiteY24" fmla="*/ 140676 h 478301"/>
              <a:gd name="connsiteX25" fmla="*/ 405421 w 567200"/>
              <a:gd name="connsiteY25" fmla="*/ 161778 h 478301"/>
              <a:gd name="connsiteX26" fmla="*/ 356184 w 567200"/>
              <a:gd name="connsiteY26" fmla="*/ 154744 h 478301"/>
              <a:gd name="connsiteX27" fmla="*/ 363218 w 567200"/>
              <a:gd name="connsiteY27" fmla="*/ 105507 h 478301"/>
              <a:gd name="connsiteX28" fmla="*/ 377286 w 567200"/>
              <a:gd name="connsiteY28" fmla="*/ 84406 h 478301"/>
              <a:gd name="connsiteX29" fmla="*/ 335083 w 567200"/>
              <a:gd name="connsiteY29" fmla="*/ 91440 h 478301"/>
              <a:gd name="connsiteX30" fmla="*/ 271778 w 567200"/>
              <a:gd name="connsiteY30" fmla="*/ 119575 h 478301"/>
              <a:gd name="connsiteX31" fmla="*/ 250677 w 567200"/>
              <a:gd name="connsiteY31" fmla="*/ 126609 h 478301"/>
              <a:gd name="connsiteX32" fmla="*/ 229575 w 567200"/>
              <a:gd name="connsiteY32" fmla="*/ 147710 h 478301"/>
              <a:gd name="connsiteX33" fmla="*/ 208474 w 567200"/>
              <a:gd name="connsiteY33" fmla="*/ 154744 h 478301"/>
              <a:gd name="connsiteX34" fmla="*/ 187372 w 567200"/>
              <a:gd name="connsiteY34" fmla="*/ 168812 h 478301"/>
              <a:gd name="connsiteX35" fmla="*/ 194406 w 567200"/>
              <a:gd name="connsiteY35" fmla="*/ 91440 h 478301"/>
              <a:gd name="connsiteX36" fmla="*/ 173304 w 567200"/>
              <a:gd name="connsiteY36" fmla="*/ 105507 h 478301"/>
              <a:gd name="connsiteX37" fmla="*/ 152203 w 567200"/>
              <a:gd name="connsiteY37" fmla="*/ 98473 h 478301"/>
              <a:gd name="connsiteX38" fmla="*/ 145169 w 567200"/>
              <a:gd name="connsiteY38" fmla="*/ 0 h 478301"/>
              <a:gd name="connsiteX0" fmla="*/ 75917 w 575320"/>
              <a:gd name="connsiteY0" fmla="*/ 91440 h 478301"/>
              <a:gd name="connsiteX1" fmla="*/ 663 w 575320"/>
              <a:gd name="connsiteY1" fmla="*/ 170634 h 478301"/>
              <a:gd name="connsiteX2" fmla="*/ 40747 w 575320"/>
              <a:gd name="connsiteY2" fmla="*/ 211015 h 478301"/>
              <a:gd name="connsiteX3" fmla="*/ 68883 w 575320"/>
              <a:gd name="connsiteY3" fmla="*/ 218049 h 478301"/>
              <a:gd name="connsiteX4" fmla="*/ 202526 w 575320"/>
              <a:gd name="connsiteY4" fmla="*/ 232116 h 478301"/>
              <a:gd name="connsiteX5" fmla="*/ 188458 w 575320"/>
              <a:gd name="connsiteY5" fmla="*/ 281353 h 478301"/>
              <a:gd name="connsiteX6" fmla="*/ 181424 w 575320"/>
              <a:gd name="connsiteY6" fmla="*/ 330590 h 478301"/>
              <a:gd name="connsiteX7" fmla="*/ 174390 w 575320"/>
              <a:gd name="connsiteY7" fmla="*/ 351692 h 478301"/>
              <a:gd name="connsiteX8" fmla="*/ 286932 w 575320"/>
              <a:gd name="connsiteY8" fmla="*/ 344658 h 478301"/>
              <a:gd name="connsiteX9" fmla="*/ 279898 w 575320"/>
              <a:gd name="connsiteY9" fmla="*/ 386861 h 478301"/>
              <a:gd name="connsiteX10" fmla="*/ 343203 w 575320"/>
              <a:gd name="connsiteY10" fmla="*/ 407963 h 478301"/>
              <a:gd name="connsiteX11" fmla="*/ 371338 w 575320"/>
              <a:gd name="connsiteY11" fmla="*/ 450166 h 478301"/>
              <a:gd name="connsiteX12" fmla="*/ 378372 w 575320"/>
              <a:gd name="connsiteY12" fmla="*/ 471267 h 478301"/>
              <a:gd name="connsiteX13" fmla="*/ 399474 w 575320"/>
              <a:gd name="connsiteY13" fmla="*/ 478301 h 478301"/>
              <a:gd name="connsiteX14" fmla="*/ 441677 w 575320"/>
              <a:gd name="connsiteY14" fmla="*/ 450166 h 478301"/>
              <a:gd name="connsiteX15" fmla="*/ 462778 w 575320"/>
              <a:gd name="connsiteY15" fmla="*/ 443132 h 478301"/>
              <a:gd name="connsiteX16" fmla="*/ 504981 w 575320"/>
              <a:gd name="connsiteY16" fmla="*/ 407963 h 478301"/>
              <a:gd name="connsiteX17" fmla="*/ 533117 w 575320"/>
              <a:gd name="connsiteY17" fmla="*/ 365760 h 478301"/>
              <a:gd name="connsiteX18" fmla="*/ 540150 w 575320"/>
              <a:gd name="connsiteY18" fmla="*/ 344658 h 478301"/>
              <a:gd name="connsiteX19" fmla="*/ 575320 w 575320"/>
              <a:gd name="connsiteY19" fmla="*/ 302455 h 478301"/>
              <a:gd name="connsiteX20" fmla="*/ 561252 w 575320"/>
              <a:gd name="connsiteY20" fmla="*/ 281353 h 478301"/>
              <a:gd name="connsiteX21" fmla="*/ 540150 w 575320"/>
              <a:gd name="connsiteY21" fmla="*/ 274320 h 478301"/>
              <a:gd name="connsiteX22" fmla="*/ 455744 w 575320"/>
              <a:gd name="connsiteY22" fmla="*/ 253218 h 478301"/>
              <a:gd name="connsiteX23" fmla="*/ 490914 w 575320"/>
              <a:gd name="connsiteY23" fmla="*/ 168812 h 478301"/>
              <a:gd name="connsiteX24" fmla="*/ 504981 w 575320"/>
              <a:gd name="connsiteY24" fmla="*/ 140676 h 478301"/>
              <a:gd name="connsiteX25" fmla="*/ 413541 w 575320"/>
              <a:gd name="connsiteY25" fmla="*/ 161778 h 478301"/>
              <a:gd name="connsiteX26" fmla="*/ 364304 w 575320"/>
              <a:gd name="connsiteY26" fmla="*/ 154744 h 478301"/>
              <a:gd name="connsiteX27" fmla="*/ 371338 w 575320"/>
              <a:gd name="connsiteY27" fmla="*/ 105507 h 478301"/>
              <a:gd name="connsiteX28" fmla="*/ 385406 w 575320"/>
              <a:gd name="connsiteY28" fmla="*/ 84406 h 478301"/>
              <a:gd name="connsiteX29" fmla="*/ 343203 w 575320"/>
              <a:gd name="connsiteY29" fmla="*/ 91440 h 478301"/>
              <a:gd name="connsiteX30" fmla="*/ 279898 w 575320"/>
              <a:gd name="connsiteY30" fmla="*/ 119575 h 478301"/>
              <a:gd name="connsiteX31" fmla="*/ 258797 w 575320"/>
              <a:gd name="connsiteY31" fmla="*/ 126609 h 478301"/>
              <a:gd name="connsiteX32" fmla="*/ 237695 w 575320"/>
              <a:gd name="connsiteY32" fmla="*/ 147710 h 478301"/>
              <a:gd name="connsiteX33" fmla="*/ 216594 w 575320"/>
              <a:gd name="connsiteY33" fmla="*/ 154744 h 478301"/>
              <a:gd name="connsiteX34" fmla="*/ 195492 w 575320"/>
              <a:gd name="connsiteY34" fmla="*/ 168812 h 478301"/>
              <a:gd name="connsiteX35" fmla="*/ 202526 w 575320"/>
              <a:gd name="connsiteY35" fmla="*/ 91440 h 478301"/>
              <a:gd name="connsiteX36" fmla="*/ 181424 w 575320"/>
              <a:gd name="connsiteY36" fmla="*/ 105507 h 478301"/>
              <a:gd name="connsiteX37" fmla="*/ 160323 w 575320"/>
              <a:gd name="connsiteY37" fmla="*/ 98473 h 478301"/>
              <a:gd name="connsiteX38" fmla="*/ 153289 w 575320"/>
              <a:gd name="connsiteY38" fmla="*/ 0 h 478301"/>
              <a:gd name="connsiteX0" fmla="*/ 78722 w 578125"/>
              <a:gd name="connsiteY0" fmla="*/ 91440 h 478301"/>
              <a:gd name="connsiteX1" fmla="*/ 3468 w 578125"/>
              <a:gd name="connsiteY1" fmla="*/ 170634 h 478301"/>
              <a:gd name="connsiteX2" fmla="*/ 43552 w 578125"/>
              <a:gd name="connsiteY2" fmla="*/ 211015 h 478301"/>
              <a:gd name="connsiteX3" fmla="*/ 71688 w 578125"/>
              <a:gd name="connsiteY3" fmla="*/ 218049 h 478301"/>
              <a:gd name="connsiteX4" fmla="*/ 205331 w 578125"/>
              <a:gd name="connsiteY4" fmla="*/ 232116 h 478301"/>
              <a:gd name="connsiteX5" fmla="*/ 191263 w 578125"/>
              <a:gd name="connsiteY5" fmla="*/ 281353 h 478301"/>
              <a:gd name="connsiteX6" fmla="*/ 184229 w 578125"/>
              <a:gd name="connsiteY6" fmla="*/ 330590 h 478301"/>
              <a:gd name="connsiteX7" fmla="*/ 177195 w 578125"/>
              <a:gd name="connsiteY7" fmla="*/ 351692 h 478301"/>
              <a:gd name="connsiteX8" fmla="*/ 289737 w 578125"/>
              <a:gd name="connsiteY8" fmla="*/ 344658 h 478301"/>
              <a:gd name="connsiteX9" fmla="*/ 282703 w 578125"/>
              <a:gd name="connsiteY9" fmla="*/ 386861 h 478301"/>
              <a:gd name="connsiteX10" fmla="*/ 346008 w 578125"/>
              <a:gd name="connsiteY10" fmla="*/ 407963 h 478301"/>
              <a:gd name="connsiteX11" fmla="*/ 374143 w 578125"/>
              <a:gd name="connsiteY11" fmla="*/ 450166 h 478301"/>
              <a:gd name="connsiteX12" fmla="*/ 381177 w 578125"/>
              <a:gd name="connsiteY12" fmla="*/ 471267 h 478301"/>
              <a:gd name="connsiteX13" fmla="*/ 402279 w 578125"/>
              <a:gd name="connsiteY13" fmla="*/ 478301 h 478301"/>
              <a:gd name="connsiteX14" fmla="*/ 444482 w 578125"/>
              <a:gd name="connsiteY14" fmla="*/ 450166 h 478301"/>
              <a:gd name="connsiteX15" fmla="*/ 465583 w 578125"/>
              <a:gd name="connsiteY15" fmla="*/ 443132 h 478301"/>
              <a:gd name="connsiteX16" fmla="*/ 507786 w 578125"/>
              <a:gd name="connsiteY16" fmla="*/ 407963 h 478301"/>
              <a:gd name="connsiteX17" fmla="*/ 535922 w 578125"/>
              <a:gd name="connsiteY17" fmla="*/ 365760 h 478301"/>
              <a:gd name="connsiteX18" fmla="*/ 542955 w 578125"/>
              <a:gd name="connsiteY18" fmla="*/ 344658 h 478301"/>
              <a:gd name="connsiteX19" fmla="*/ 578125 w 578125"/>
              <a:gd name="connsiteY19" fmla="*/ 302455 h 478301"/>
              <a:gd name="connsiteX20" fmla="*/ 564057 w 578125"/>
              <a:gd name="connsiteY20" fmla="*/ 281353 h 478301"/>
              <a:gd name="connsiteX21" fmla="*/ 542955 w 578125"/>
              <a:gd name="connsiteY21" fmla="*/ 274320 h 478301"/>
              <a:gd name="connsiteX22" fmla="*/ 458549 w 578125"/>
              <a:gd name="connsiteY22" fmla="*/ 253218 h 478301"/>
              <a:gd name="connsiteX23" fmla="*/ 493719 w 578125"/>
              <a:gd name="connsiteY23" fmla="*/ 168812 h 478301"/>
              <a:gd name="connsiteX24" fmla="*/ 507786 w 578125"/>
              <a:gd name="connsiteY24" fmla="*/ 140676 h 478301"/>
              <a:gd name="connsiteX25" fmla="*/ 416346 w 578125"/>
              <a:gd name="connsiteY25" fmla="*/ 161778 h 478301"/>
              <a:gd name="connsiteX26" fmla="*/ 367109 w 578125"/>
              <a:gd name="connsiteY26" fmla="*/ 154744 h 478301"/>
              <a:gd name="connsiteX27" fmla="*/ 374143 w 578125"/>
              <a:gd name="connsiteY27" fmla="*/ 105507 h 478301"/>
              <a:gd name="connsiteX28" fmla="*/ 388211 w 578125"/>
              <a:gd name="connsiteY28" fmla="*/ 84406 h 478301"/>
              <a:gd name="connsiteX29" fmla="*/ 346008 w 578125"/>
              <a:gd name="connsiteY29" fmla="*/ 91440 h 478301"/>
              <a:gd name="connsiteX30" fmla="*/ 282703 w 578125"/>
              <a:gd name="connsiteY30" fmla="*/ 119575 h 478301"/>
              <a:gd name="connsiteX31" fmla="*/ 261602 w 578125"/>
              <a:gd name="connsiteY31" fmla="*/ 126609 h 478301"/>
              <a:gd name="connsiteX32" fmla="*/ 240500 w 578125"/>
              <a:gd name="connsiteY32" fmla="*/ 147710 h 478301"/>
              <a:gd name="connsiteX33" fmla="*/ 219399 w 578125"/>
              <a:gd name="connsiteY33" fmla="*/ 154744 h 478301"/>
              <a:gd name="connsiteX34" fmla="*/ 198297 w 578125"/>
              <a:gd name="connsiteY34" fmla="*/ 168812 h 478301"/>
              <a:gd name="connsiteX35" fmla="*/ 205331 w 578125"/>
              <a:gd name="connsiteY35" fmla="*/ 91440 h 478301"/>
              <a:gd name="connsiteX36" fmla="*/ 184229 w 578125"/>
              <a:gd name="connsiteY36" fmla="*/ 105507 h 478301"/>
              <a:gd name="connsiteX37" fmla="*/ 163128 w 578125"/>
              <a:gd name="connsiteY37" fmla="*/ 98473 h 478301"/>
              <a:gd name="connsiteX38" fmla="*/ 156094 w 578125"/>
              <a:gd name="connsiteY38" fmla="*/ 0 h 478301"/>
              <a:gd name="connsiteX0" fmla="*/ 78722 w 578125"/>
              <a:gd name="connsiteY0" fmla="*/ 91440 h 478301"/>
              <a:gd name="connsiteX1" fmla="*/ 3468 w 578125"/>
              <a:gd name="connsiteY1" fmla="*/ 170634 h 478301"/>
              <a:gd name="connsiteX2" fmla="*/ 43552 w 578125"/>
              <a:gd name="connsiteY2" fmla="*/ 211015 h 478301"/>
              <a:gd name="connsiteX3" fmla="*/ 71688 w 578125"/>
              <a:gd name="connsiteY3" fmla="*/ 218049 h 478301"/>
              <a:gd name="connsiteX4" fmla="*/ 205331 w 578125"/>
              <a:gd name="connsiteY4" fmla="*/ 232116 h 478301"/>
              <a:gd name="connsiteX5" fmla="*/ 191263 w 578125"/>
              <a:gd name="connsiteY5" fmla="*/ 281353 h 478301"/>
              <a:gd name="connsiteX6" fmla="*/ 184229 w 578125"/>
              <a:gd name="connsiteY6" fmla="*/ 330590 h 478301"/>
              <a:gd name="connsiteX7" fmla="*/ 177195 w 578125"/>
              <a:gd name="connsiteY7" fmla="*/ 351692 h 478301"/>
              <a:gd name="connsiteX8" fmla="*/ 289737 w 578125"/>
              <a:gd name="connsiteY8" fmla="*/ 344658 h 478301"/>
              <a:gd name="connsiteX9" fmla="*/ 282703 w 578125"/>
              <a:gd name="connsiteY9" fmla="*/ 386861 h 478301"/>
              <a:gd name="connsiteX10" fmla="*/ 346008 w 578125"/>
              <a:gd name="connsiteY10" fmla="*/ 407963 h 478301"/>
              <a:gd name="connsiteX11" fmla="*/ 374143 w 578125"/>
              <a:gd name="connsiteY11" fmla="*/ 450166 h 478301"/>
              <a:gd name="connsiteX12" fmla="*/ 381177 w 578125"/>
              <a:gd name="connsiteY12" fmla="*/ 471267 h 478301"/>
              <a:gd name="connsiteX13" fmla="*/ 402279 w 578125"/>
              <a:gd name="connsiteY13" fmla="*/ 478301 h 478301"/>
              <a:gd name="connsiteX14" fmla="*/ 444482 w 578125"/>
              <a:gd name="connsiteY14" fmla="*/ 450166 h 478301"/>
              <a:gd name="connsiteX15" fmla="*/ 465583 w 578125"/>
              <a:gd name="connsiteY15" fmla="*/ 443132 h 478301"/>
              <a:gd name="connsiteX16" fmla="*/ 507786 w 578125"/>
              <a:gd name="connsiteY16" fmla="*/ 407963 h 478301"/>
              <a:gd name="connsiteX17" fmla="*/ 535922 w 578125"/>
              <a:gd name="connsiteY17" fmla="*/ 365760 h 478301"/>
              <a:gd name="connsiteX18" fmla="*/ 542955 w 578125"/>
              <a:gd name="connsiteY18" fmla="*/ 344658 h 478301"/>
              <a:gd name="connsiteX19" fmla="*/ 578125 w 578125"/>
              <a:gd name="connsiteY19" fmla="*/ 302455 h 478301"/>
              <a:gd name="connsiteX20" fmla="*/ 564057 w 578125"/>
              <a:gd name="connsiteY20" fmla="*/ 281353 h 478301"/>
              <a:gd name="connsiteX21" fmla="*/ 542955 w 578125"/>
              <a:gd name="connsiteY21" fmla="*/ 274320 h 478301"/>
              <a:gd name="connsiteX22" fmla="*/ 458549 w 578125"/>
              <a:gd name="connsiteY22" fmla="*/ 253218 h 478301"/>
              <a:gd name="connsiteX23" fmla="*/ 493719 w 578125"/>
              <a:gd name="connsiteY23" fmla="*/ 168812 h 478301"/>
              <a:gd name="connsiteX24" fmla="*/ 507786 w 578125"/>
              <a:gd name="connsiteY24" fmla="*/ 140676 h 478301"/>
              <a:gd name="connsiteX25" fmla="*/ 416346 w 578125"/>
              <a:gd name="connsiteY25" fmla="*/ 161778 h 478301"/>
              <a:gd name="connsiteX26" fmla="*/ 367109 w 578125"/>
              <a:gd name="connsiteY26" fmla="*/ 154744 h 478301"/>
              <a:gd name="connsiteX27" fmla="*/ 374143 w 578125"/>
              <a:gd name="connsiteY27" fmla="*/ 105507 h 478301"/>
              <a:gd name="connsiteX28" fmla="*/ 388211 w 578125"/>
              <a:gd name="connsiteY28" fmla="*/ 84406 h 478301"/>
              <a:gd name="connsiteX29" fmla="*/ 346008 w 578125"/>
              <a:gd name="connsiteY29" fmla="*/ 91440 h 478301"/>
              <a:gd name="connsiteX30" fmla="*/ 282703 w 578125"/>
              <a:gd name="connsiteY30" fmla="*/ 119575 h 478301"/>
              <a:gd name="connsiteX31" fmla="*/ 261602 w 578125"/>
              <a:gd name="connsiteY31" fmla="*/ 126609 h 478301"/>
              <a:gd name="connsiteX32" fmla="*/ 240500 w 578125"/>
              <a:gd name="connsiteY32" fmla="*/ 147710 h 478301"/>
              <a:gd name="connsiteX33" fmla="*/ 219399 w 578125"/>
              <a:gd name="connsiteY33" fmla="*/ 154744 h 478301"/>
              <a:gd name="connsiteX34" fmla="*/ 198297 w 578125"/>
              <a:gd name="connsiteY34" fmla="*/ 168812 h 478301"/>
              <a:gd name="connsiteX35" fmla="*/ 205331 w 578125"/>
              <a:gd name="connsiteY35" fmla="*/ 91440 h 478301"/>
              <a:gd name="connsiteX36" fmla="*/ 184229 w 578125"/>
              <a:gd name="connsiteY36" fmla="*/ 105507 h 478301"/>
              <a:gd name="connsiteX37" fmla="*/ 163128 w 578125"/>
              <a:gd name="connsiteY37" fmla="*/ 98473 h 478301"/>
              <a:gd name="connsiteX38" fmla="*/ 156094 w 578125"/>
              <a:gd name="connsiteY38" fmla="*/ 0 h 478301"/>
              <a:gd name="connsiteX0" fmla="*/ 75254 w 574657"/>
              <a:gd name="connsiteY0" fmla="*/ 91440 h 478301"/>
              <a:gd name="connsiteX1" fmla="*/ 0 w 574657"/>
              <a:gd name="connsiteY1" fmla="*/ 170634 h 478301"/>
              <a:gd name="connsiteX2" fmla="*/ 40084 w 574657"/>
              <a:gd name="connsiteY2" fmla="*/ 211015 h 478301"/>
              <a:gd name="connsiteX3" fmla="*/ 68220 w 574657"/>
              <a:gd name="connsiteY3" fmla="*/ 218049 h 478301"/>
              <a:gd name="connsiteX4" fmla="*/ 201863 w 574657"/>
              <a:gd name="connsiteY4" fmla="*/ 232116 h 478301"/>
              <a:gd name="connsiteX5" fmla="*/ 187795 w 574657"/>
              <a:gd name="connsiteY5" fmla="*/ 281353 h 478301"/>
              <a:gd name="connsiteX6" fmla="*/ 180761 w 574657"/>
              <a:gd name="connsiteY6" fmla="*/ 330590 h 478301"/>
              <a:gd name="connsiteX7" fmla="*/ 173727 w 574657"/>
              <a:gd name="connsiteY7" fmla="*/ 351692 h 478301"/>
              <a:gd name="connsiteX8" fmla="*/ 286269 w 574657"/>
              <a:gd name="connsiteY8" fmla="*/ 344658 h 478301"/>
              <a:gd name="connsiteX9" fmla="*/ 279235 w 574657"/>
              <a:gd name="connsiteY9" fmla="*/ 386861 h 478301"/>
              <a:gd name="connsiteX10" fmla="*/ 342540 w 574657"/>
              <a:gd name="connsiteY10" fmla="*/ 407963 h 478301"/>
              <a:gd name="connsiteX11" fmla="*/ 370675 w 574657"/>
              <a:gd name="connsiteY11" fmla="*/ 450166 h 478301"/>
              <a:gd name="connsiteX12" fmla="*/ 377709 w 574657"/>
              <a:gd name="connsiteY12" fmla="*/ 471267 h 478301"/>
              <a:gd name="connsiteX13" fmla="*/ 398811 w 574657"/>
              <a:gd name="connsiteY13" fmla="*/ 478301 h 478301"/>
              <a:gd name="connsiteX14" fmla="*/ 441014 w 574657"/>
              <a:gd name="connsiteY14" fmla="*/ 450166 h 478301"/>
              <a:gd name="connsiteX15" fmla="*/ 462115 w 574657"/>
              <a:gd name="connsiteY15" fmla="*/ 443132 h 478301"/>
              <a:gd name="connsiteX16" fmla="*/ 504318 w 574657"/>
              <a:gd name="connsiteY16" fmla="*/ 407963 h 478301"/>
              <a:gd name="connsiteX17" fmla="*/ 532454 w 574657"/>
              <a:gd name="connsiteY17" fmla="*/ 365760 h 478301"/>
              <a:gd name="connsiteX18" fmla="*/ 539487 w 574657"/>
              <a:gd name="connsiteY18" fmla="*/ 344658 h 478301"/>
              <a:gd name="connsiteX19" fmla="*/ 574657 w 574657"/>
              <a:gd name="connsiteY19" fmla="*/ 302455 h 478301"/>
              <a:gd name="connsiteX20" fmla="*/ 560589 w 574657"/>
              <a:gd name="connsiteY20" fmla="*/ 281353 h 478301"/>
              <a:gd name="connsiteX21" fmla="*/ 539487 w 574657"/>
              <a:gd name="connsiteY21" fmla="*/ 274320 h 478301"/>
              <a:gd name="connsiteX22" fmla="*/ 455081 w 574657"/>
              <a:gd name="connsiteY22" fmla="*/ 253218 h 478301"/>
              <a:gd name="connsiteX23" fmla="*/ 490251 w 574657"/>
              <a:gd name="connsiteY23" fmla="*/ 168812 h 478301"/>
              <a:gd name="connsiteX24" fmla="*/ 504318 w 574657"/>
              <a:gd name="connsiteY24" fmla="*/ 140676 h 478301"/>
              <a:gd name="connsiteX25" fmla="*/ 412878 w 574657"/>
              <a:gd name="connsiteY25" fmla="*/ 161778 h 478301"/>
              <a:gd name="connsiteX26" fmla="*/ 363641 w 574657"/>
              <a:gd name="connsiteY26" fmla="*/ 154744 h 478301"/>
              <a:gd name="connsiteX27" fmla="*/ 370675 w 574657"/>
              <a:gd name="connsiteY27" fmla="*/ 105507 h 478301"/>
              <a:gd name="connsiteX28" fmla="*/ 384743 w 574657"/>
              <a:gd name="connsiteY28" fmla="*/ 84406 h 478301"/>
              <a:gd name="connsiteX29" fmla="*/ 342540 w 574657"/>
              <a:gd name="connsiteY29" fmla="*/ 91440 h 478301"/>
              <a:gd name="connsiteX30" fmla="*/ 279235 w 574657"/>
              <a:gd name="connsiteY30" fmla="*/ 119575 h 478301"/>
              <a:gd name="connsiteX31" fmla="*/ 258134 w 574657"/>
              <a:gd name="connsiteY31" fmla="*/ 126609 h 478301"/>
              <a:gd name="connsiteX32" fmla="*/ 237032 w 574657"/>
              <a:gd name="connsiteY32" fmla="*/ 147710 h 478301"/>
              <a:gd name="connsiteX33" fmla="*/ 215931 w 574657"/>
              <a:gd name="connsiteY33" fmla="*/ 154744 h 478301"/>
              <a:gd name="connsiteX34" fmla="*/ 194829 w 574657"/>
              <a:gd name="connsiteY34" fmla="*/ 168812 h 478301"/>
              <a:gd name="connsiteX35" fmla="*/ 201863 w 574657"/>
              <a:gd name="connsiteY35" fmla="*/ 91440 h 478301"/>
              <a:gd name="connsiteX36" fmla="*/ 180761 w 574657"/>
              <a:gd name="connsiteY36" fmla="*/ 105507 h 478301"/>
              <a:gd name="connsiteX37" fmla="*/ 159660 w 574657"/>
              <a:gd name="connsiteY37" fmla="*/ 98473 h 478301"/>
              <a:gd name="connsiteX38" fmla="*/ 152626 w 574657"/>
              <a:gd name="connsiteY38" fmla="*/ 0 h 478301"/>
              <a:gd name="connsiteX0" fmla="*/ 0 w 574657"/>
              <a:gd name="connsiteY0" fmla="*/ 170634 h 478301"/>
              <a:gd name="connsiteX1" fmla="*/ 40084 w 574657"/>
              <a:gd name="connsiteY1" fmla="*/ 211015 h 478301"/>
              <a:gd name="connsiteX2" fmla="*/ 68220 w 574657"/>
              <a:gd name="connsiteY2" fmla="*/ 218049 h 478301"/>
              <a:gd name="connsiteX3" fmla="*/ 201863 w 574657"/>
              <a:gd name="connsiteY3" fmla="*/ 232116 h 478301"/>
              <a:gd name="connsiteX4" fmla="*/ 187795 w 574657"/>
              <a:gd name="connsiteY4" fmla="*/ 281353 h 478301"/>
              <a:gd name="connsiteX5" fmla="*/ 180761 w 574657"/>
              <a:gd name="connsiteY5" fmla="*/ 330590 h 478301"/>
              <a:gd name="connsiteX6" fmla="*/ 173727 w 574657"/>
              <a:gd name="connsiteY6" fmla="*/ 351692 h 478301"/>
              <a:gd name="connsiteX7" fmla="*/ 286269 w 574657"/>
              <a:gd name="connsiteY7" fmla="*/ 344658 h 478301"/>
              <a:gd name="connsiteX8" fmla="*/ 279235 w 574657"/>
              <a:gd name="connsiteY8" fmla="*/ 386861 h 478301"/>
              <a:gd name="connsiteX9" fmla="*/ 342540 w 574657"/>
              <a:gd name="connsiteY9" fmla="*/ 407963 h 478301"/>
              <a:gd name="connsiteX10" fmla="*/ 370675 w 574657"/>
              <a:gd name="connsiteY10" fmla="*/ 450166 h 478301"/>
              <a:gd name="connsiteX11" fmla="*/ 377709 w 574657"/>
              <a:gd name="connsiteY11" fmla="*/ 471267 h 478301"/>
              <a:gd name="connsiteX12" fmla="*/ 398811 w 574657"/>
              <a:gd name="connsiteY12" fmla="*/ 478301 h 478301"/>
              <a:gd name="connsiteX13" fmla="*/ 441014 w 574657"/>
              <a:gd name="connsiteY13" fmla="*/ 450166 h 478301"/>
              <a:gd name="connsiteX14" fmla="*/ 462115 w 574657"/>
              <a:gd name="connsiteY14" fmla="*/ 443132 h 478301"/>
              <a:gd name="connsiteX15" fmla="*/ 504318 w 574657"/>
              <a:gd name="connsiteY15" fmla="*/ 407963 h 478301"/>
              <a:gd name="connsiteX16" fmla="*/ 532454 w 574657"/>
              <a:gd name="connsiteY16" fmla="*/ 365760 h 478301"/>
              <a:gd name="connsiteX17" fmla="*/ 539487 w 574657"/>
              <a:gd name="connsiteY17" fmla="*/ 344658 h 478301"/>
              <a:gd name="connsiteX18" fmla="*/ 574657 w 574657"/>
              <a:gd name="connsiteY18" fmla="*/ 302455 h 478301"/>
              <a:gd name="connsiteX19" fmla="*/ 560589 w 574657"/>
              <a:gd name="connsiteY19" fmla="*/ 281353 h 478301"/>
              <a:gd name="connsiteX20" fmla="*/ 539487 w 574657"/>
              <a:gd name="connsiteY20" fmla="*/ 274320 h 478301"/>
              <a:gd name="connsiteX21" fmla="*/ 455081 w 574657"/>
              <a:gd name="connsiteY21" fmla="*/ 253218 h 478301"/>
              <a:gd name="connsiteX22" fmla="*/ 490251 w 574657"/>
              <a:gd name="connsiteY22" fmla="*/ 168812 h 478301"/>
              <a:gd name="connsiteX23" fmla="*/ 504318 w 574657"/>
              <a:gd name="connsiteY23" fmla="*/ 140676 h 478301"/>
              <a:gd name="connsiteX24" fmla="*/ 412878 w 574657"/>
              <a:gd name="connsiteY24" fmla="*/ 161778 h 478301"/>
              <a:gd name="connsiteX25" fmla="*/ 363641 w 574657"/>
              <a:gd name="connsiteY25" fmla="*/ 154744 h 478301"/>
              <a:gd name="connsiteX26" fmla="*/ 370675 w 574657"/>
              <a:gd name="connsiteY26" fmla="*/ 105507 h 478301"/>
              <a:gd name="connsiteX27" fmla="*/ 384743 w 574657"/>
              <a:gd name="connsiteY27" fmla="*/ 84406 h 478301"/>
              <a:gd name="connsiteX28" fmla="*/ 342540 w 574657"/>
              <a:gd name="connsiteY28" fmla="*/ 91440 h 478301"/>
              <a:gd name="connsiteX29" fmla="*/ 279235 w 574657"/>
              <a:gd name="connsiteY29" fmla="*/ 119575 h 478301"/>
              <a:gd name="connsiteX30" fmla="*/ 258134 w 574657"/>
              <a:gd name="connsiteY30" fmla="*/ 126609 h 478301"/>
              <a:gd name="connsiteX31" fmla="*/ 237032 w 574657"/>
              <a:gd name="connsiteY31" fmla="*/ 147710 h 478301"/>
              <a:gd name="connsiteX32" fmla="*/ 215931 w 574657"/>
              <a:gd name="connsiteY32" fmla="*/ 154744 h 478301"/>
              <a:gd name="connsiteX33" fmla="*/ 194829 w 574657"/>
              <a:gd name="connsiteY33" fmla="*/ 168812 h 478301"/>
              <a:gd name="connsiteX34" fmla="*/ 201863 w 574657"/>
              <a:gd name="connsiteY34" fmla="*/ 91440 h 478301"/>
              <a:gd name="connsiteX35" fmla="*/ 180761 w 574657"/>
              <a:gd name="connsiteY35" fmla="*/ 105507 h 478301"/>
              <a:gd name="connsiteX36" fmla="*/ 159660 w 574657"/>
              <a:gd name="connsiteY36" fmla="*/ 98473 h 478301"/>
              <a:gd name="connsiteX37" fmla="*/ 152626 w 574657"/>
              <a:gd name="connsiteY37" fmla="*/ 0 h 478301"/>
              <a:gd name="connsiteX0" fmla="*/ 0 w 588428"/>
              <a:gd name="connsiteY0" fmla="*/ 154109 h 478301"/>
              <a:gd name="connsiteX1" fmla="*/ 53855 w 588428"/>
              <a:gd name="connsiteY1" fmla="*/ 211015 h 478301"/>
              <a:gd name="connsiteX2" fmla="*/ 81991 w 588428"/>
              <a:gd name="connsiteY2" fmla="*/ 218049 h 478301"/>
              <a:gd name="connsiteX3" fmla="*/ 215634 w 588428"/>
              <a:gd name="connsiteY3" fmla="*/ 232116 h 478301"/>
              <a:gd name="connsiteX4" fmla="*/ 201566 w 588428"/>
              <a:gd name="connsiteY4" fmla="*/ 281353 h 478301"/>
              <a:gd name="connsiteX5" fmla="*/ 194532 w 588428"/>
              <a:gd name="connsiteY5" fmla="*/ 330590 h 478301"/>
              <a:gd name="connsiteX6" fmla="*/ 187498 w 588428"/>
              <a:gd name="connsiteY6" fmla="*/ 351692 h 478301"/>
              <a:gd name="connsiteX7" fmla="*/ 300040 w 588428"/>
              <a:gd name="connsiteY7" fmla="*/ 344658 h 478301"/>
              <a:gd name="connsiteX8" fmla="*/ 293006 w 588428"/>
              <a:gd name="connsiteY8" fmla="*/ 386861 h 478301"/>
              <a:gd name="connsiteX9" fmla="*/ 356311 w 588428"/>
              <a:gd name="connsiteY9" fmla="*/ 407963 h 478301"/>
              <a:gd name="connsiteX10" fmla="*/ 384446 w 588428"/>
              <a:gd name="connsiteY10" fmla="*/ 450166 h 478301"/>
              <a:gd name="connsiteX11" fmla="*/ 391480 w 588428"/>
              <a:gd name="connsiteY11" fmla="*/ 471267 h 478301"/>
              <a:gd name="connsiteX12" fmla="*/ 412582 w 588428"/>
              <a:gd name="connsiteY12" fmla="*/ 478301 h 478301"/>
              <a:gd name="connsiteX13" fmla="*/ 454785 w 588428"/>
              <a:gd name="connsiteY13" fmla="*/ 450166 h 478301"/>
              <a:gd name="connsiteX14" fmla="*/ 475886 w 588428"/>
              <a:gd name="connsiteY14" fmla="*/ 443132 h 478301"/>
              <a:gd name="connsiteX15" fmla="*/ 518089 w 588428"/>
              <a:gd name="connsiteY15" fmla="*/ 407963 h 478301"/>
              <a:gd name="connsiteX16" fmla="*/ 546225 w 588428"/>
              <a:gd name="connsiteY16" fmla="*/ 365760 h 478301"/>
              <a:gd name="connsiteX17" fmla="*/ 553258 w 588428"/>
              <a:gd name="connsiteY17" fmla="*/ 344658 h 478301"/>
              <a:gd name="connsiteX18" fmla="*/ 588428 w 588428"/>
              <a:gd name="connsiteY18" fmla="*/ 302455 h 478301"/>
              <a:gd name="connsiteX19" fmla="*/ 574360 w 588428"/>
              <a:gd name="connsiteY19" fmla="*/ 281353 h 478301"/>
              <a:gd name="connsiteX20" fmla="*/ 553258 w 588428"/>
              <a:gd name="connsiteY20" fmla="*/ 274320 h 478301"/>
              <a:gd name="connsiteX21" fmla="*/ 468852 w 588428"/>
              <a:gd name="connsiteY21" fmla="*/ 253218 h 478301"/>
              <a:gd name="connsiteX22" fmla="*/ 504022 w 588428"/>
              <a:gd name="connsiteY22" fmla="*/ 168812 h 478301"/>
              <a:gd name="connsiteX23" fmla="*/ 518089 w 588428"/>
              <a:gd name="connsiteY23" fmla="*/ 140676 h 478301"/>
              <a:gd name="connsiteX24" fmla="*/ 426649 w 588428"/>
              <a:gd name="connsiteY24" fmla="*/ 161778 h 478301"/>
              <a:gd name="connsiteX25" fmla="*/ 377412 w 588428"/>
              <a:gd name="connsiteY25" fmla="*/ 154744 h 478301"/>
              <a:gd name="connsiteX26" fmla="*/ 384446 w 588428"/>
              <a:gd name="connsiteY26" fmla="*/ 105507 h 478301"/>
              <a:gd name="connsiteX27" fmla="*/ 398514 w 588428"/>
              <a:gd name="connsiteY27" fmla="*/ 84406 h 478301"/>
              <a:gd name="connsiteX28" fmla="*/ 356311 w 588428"/>
              <a:gd name="connsiteY28" fmla="*/ 91440 h 478301"/>
              <a:gd name="connsiteX29" fmla="*/ 293006 w 588428"/>
              <a:gd name="connsiteY29" fmla="*/ 119575 h 478301"/>
              <a:gd name="connsiteX30" fmla="*/ 271905 w 588428"/>
              <a:gd name="connsiteY30" fmla="*/ 126609 h 478301"/>
              <a:gd name="connsiteX31" fmla="*/ 250803 w 588428"/>
              <a:gd name="connsiteY31" fmla="*/ 147710 h 478301"/>
              <a:gd name="connsiteX32" fmla="*/ 229702 w 588428"/>
              <a:gd name="connsiteY32" fmla="*/ 154744 h 478301"/>
              <a:gd name="connsiteX33" fmla="*/ 208600 w 588428"/>
              <a:gd name="connsiteY33" fmla="*/ 168812 h 478301"/>
              <a:gd name="connsiteX34" fmla="*/ 215634 w 588428"/>
              <a:gd name="connsiteY34" fmla="*/ 91440 h 478301"/>
              <a:gd name="connsiteX35" fmla="*/ 194532 w 588428"/>
              <a:gd name="connsiteY35" fmla="*/ 105507 h 478301"/>
              <a:gd name="connsiteX36" fmla="*/ 173431 w 588428"/>
              <a:gd name="connsiteY36" fmla="*/ 98473 h 478301"/>
              <a:gd name="connsiteX37" fmla="*/ 166397 w 588428"/>
              <a:gd name="connsiteY37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383217 w 580165"/>
              <a:gd name="connsiteY11" fmla="*/ 471267 h 478301"/>
              <a:gd name="connsiteX12" fmla="*/ 404319 w 580165"/>
              <a:gd name="connsiteY12" fmla="*/ 478301 h 478301"/>
              <a:gd name="connsiteX13" fmla="*/ 446522 w 580165"/>
              <a:gd name="connsiteY13" fmla="*/ 450166 h 478301"/>
              <a:gd name="connsiteX14" fmla="*/ 467623 w 580165"/>
              <a:gd name="connsiteY14" fmla="*/ 443132 h 478301"/>
              <a:gd name="connsiteX15" fmla="*/ 509826 w 580165"/>
              <a:gd name="connsiteY15" fmla="*/ 407963 h 478301"/>
              <a:gd name="connsiteX16" fmla="*/ 537962 w 580165"/>
              <a:gd name="connsiteY16" fmla="*/ 365760 h 478301"/>
              <a:gd name="connsiteX17" fmla="*/ 544995 w 580165"/>
              <a:gd name="connsiteY17" fmla="*/ 344658 h 478301"/>
              <a:gd name="connsiteX18" fmla="*/ 580165 w 580165"/>
              <a:gd name="connsiteY18" fmla="*/ 302455 h 478301"/>
              <a:gd name="connsiteX19" fmla="*/ 566097 w 580165"/>
              <a:gd name="connsiteY19" fmla="*/ 281353 h 478301"/>
              <a:gd name="connsiteX20" fmla="*/ 544995 w 580165"/>
              <a:gd name="connsiteY20" fmla="*/ 274320 h 478301"/>
              <a:gd name="connsiteX21" fmla="*/ 460589 w 580165"/>
              <a:gd name="connsiteY21" fmla="*/ 253218 h 478301"/>
              <a:gd name="connsiteX22" fmla="*/ 495759 w 580165"/>
              <a:gd name="connsiteY22" fmla="*/ 168812 h 478301"/>
              <a:gd name="connsiteX23" fmla="*/ 509826 w 580165"/>
              <a:gd name="connsiteY23" fmla="*/ 140676 h 478301"/>
              <a:gd name="connsiteX24" fmla="*/ 418386 w 580165"/>
              <a:gd name="connsiteY24" fmla="*/ 161778 h 478301"/>
              <a:gd name="connsiteX25" fmla="*/ 369149 w 580165"/>
              <a:gd name="connsiteY25" fmla="*/ 154744 h 478301"/>
              <a:gd name="connsiteX26" fmla="*/ 376183 w 580165"/>
              <a:gd name="connsiteY26" fmla="*/ 105507 h 478301"/>
              <a:gd name="connsiteX27" fmla="*/ 390251 w 580165"/>
              <a:gd name="connsiteY27" fmla="*/ 84406 h 478301"/>
              <a:gd name="connsiteX28" fmla="*/ 348048 w 580165"/>
              <a:gd name="connsiteY28" fmla="*/ 91440 h 478301"/>
              <a:gd name="connsiteX29" fmla="*/ 284743 w 580165"/>
              <a:gd name="connsiteY29" fmla="*/ 119575 h 478301"/>
              <a:gd name="connsiteX30" fmla="*/ 263642 w 580165"/>
              <a:gd name="connsiteY30" fmla="*/ 126609 h 478301"/>
              <a:gd name="connsiteX31" fmla="*/ 242540 w 580165"/>
              <a:gd name="connsiteY31" fmla="*/ 147710 h 478301"/>
              <a:gd name="connsiteX32" fmla="*/ 221439 w 580165"/>
              <a:gd name="connsiteY32" fmla="*/ 154744 h 478301"/>
              <a:gd name="connsiteX33" fmla="*/ 200337 w 580165"/>
              <a:gd name="connsiteY33" fmla="*/ 168812 h 478301"/>
              <a:gd name="connsiteX34" fmla="*/ 207371 w 580165"/>
              <a:gd name="connsiteY34" fmla="*/ 91440 h 478301"/>
              <a:gd name="connsiteX35" fmla="*/ 186269 w 580165"/>
              <a:gd name="connsiteY35" fmla="*/ 105507 h 478301"/>
              <a:gd name="connsiteX36" fmla="*/ 165168 w 580165"/>
              <a:gd name="connsiteY36" fmla="*/ 98473 h 478301"/>
              <a:gd name="connsiteX37" fmla="*/ 158134 w 580165"/>
              <a:gd name="connsiteY37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446522 w 580165"/>
              <a:gd name="connsiteY12" fmla="*/ 450166 h 478301"/>
              <a:gd name="connsiteX13" fmla="*/ 467623 w 580165"/>
              <a:gd name="connsiteY13" fmla="*/ 443132 h 478301"/>
              <a:gd name="connsiteX14" fmla="*/ 509826 w 580165"/>
              <a:gd name="connsiteY14" fmla="*/ 407963 h 478301"/>
              <a:gd name="connsiteX15" fmla="*/ 537962 w 580165"/>
              <a:gd name="connsiteY15" fmla="*/ 365760 h 478301"/>
              <a:gd name="connsiteX16" fmla="*/ 544995 w 580165"/>
              <a:gd name="connsiteY16" fmla="*/ 344658 h 478301"/>
              <a:gd name="connsiteX17" fmla="*/ 580165 w 580165"/>
              <a:gd name="connsiteY17" fmla="*/ 302455 h 478301"/>
              <a:gd name="connsiteX18" fmla="*/ 566097 w 580165"/>
              <a:gd name="connsiteY18" fmla="*/ 281353 h 478301"/>
              <a:gd name="connsiteX19" fmla="*/ 544995 w 580165"/>
              <a:gd name="connsiteY19" fmla="*/ 274320 h 478301"/>
              <a:gd name="connsiteX20" fmla="*/ 460589 w 580165"/>
              <a:gd name="connsiteY20" fmla="*/ 253218 h 478301"/>
              <a:gd name="connsiteX21" fmla="*/ 495759 w 580165"/>
              <a:gd name="connsiteY21" fmla="*/ 168812 h 478301"/>
              <a:gd name="connsiteX22" fmla="*/ 509826 w 580165"/>
              <a:gd name="connsiteY22" fmla="*/ 140676 h 478301"/>
              <a:gd name="connsiteX23" fmla="*/ 418386 w 580165"/>
              <a:gd name="connsiteY23" fmla="*/ 161778 h 478301"/>
              <a:gd name="connsiteX24" fmla="*/ 369149 w 580165"/>
              <a:gd name="connsiteY24" fmla="*/ 154744 h 478301"/>
              <a:gd name="connsiteX25" fmla="*/ 376183 w 580165"/>
              <a:gd name="connsiteY25" fmla="*/ 105507 h 478301"/>
              <a:gd name="connsiteX26" fmla="*/ 390251 w 580165"/>
              <a:gd name="connsiteY26" fmla="*/ 84406 h 478301"/>
              <a:gd name="connsiteX27" fmla="*/ 348048 w 580165"/>
              <a:gd name="connsiteY27" fmla="*/ 91440 h 478301"/>
              <a:gd name="connsiteX28" fmla="*/ 284743 w 580165"/>
              <a:gd name="connsiteY28" fmla="*/ 119575 h 478301"/>
              <a:gd name="connsiteX29" fmla="*/ 263642 w 580165"/>
              <a:gd name="connsiteY29" fmla="*/ 126609 h 478301"/>
              <a:gd name="connsiteX30" fmla="*/ 242540 w 580165"/>
              <a:gd name="connsiteY30" fmla="*/ 147710 h 478301"/>
              <a:gd name="connsiteX31" fmla="*/ 221439 w 580165"/>
              <a:gd name="connsiteY31" fmla="*/ 154744 h 478301"/>
              <a:gd name="connsiteX32" fmla="*/ 200337 w 580165"/>
              <a:gd name="connsiteY32" fmla="*/ 168812 h 478301"/>
              <a:gd name="connsiteX33" fmla="*/ 207371 w 580165"/>
              <a:gd name="connsiteY33" fmla="*/ 91440 h 478301"/>
              <a:gd name="connsiteX34" fmla="*/ 186269 w 580165"/>
              <a:gd name="connsiteY34" fmla="*/ 105507 h 478301"/>
              <a:gd name="connsiteX35" fmla="*/ 165168 w 580165"/>
              <a:gd name="connsiteY35" fmla="*/ 98473 h 478301"/>
              <a:gd name="connsiteX36" fmla="*/ 158134 w 580165"/>
              <a:gd name="connsiteY36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467623 w 580165"/>
              <a:gd name="connsiteY12" fmla="*/ 443132 h 478301"/>
              <a:gd name="connsiteX13" fmla="*/ 509826 w 580165"/>
              <a:gd name="connsiteY13" fmla="*/ 407963 h 478301"/>
              <a:gd name="connsiteX14" fmla="*/ 537962 w 580165"/>
              <a:gd name="connsiteY14" fmla="*/ 365760 h 478301"/>
              <a:gd name="connsiteX15" fmla="*/ 544995 w 580165"/>
              <a:gd name="connsiteY15" fmla="*/ 344658 h 478301"/>
              <a:gd name="connsiteX16" fmla="*/ 580165 w 580165"/>
              <a:gd name="connsiteY16" fmla="*/ 302455 h 478301"/>
              <a:gd name="connsiteX17" fmla="*/ 566097 w 580165"/>
              <a:gd name="connsiteY17" fmla="*/ 281353 h 478301"/>
              <a:gd name="connsiteX18" fmla="*/ 544995 w 580165"/>
              <a:gd name="connsiteY18" fmla="*/ 274320 h 478301"/>
              <a:gd name="connsiteX19" fmla="*/ 460589 w 580165"/>
              <a:gd name="connsiteY19" fmla="*/ 253218 h 478301"/>
              <a:gd name="connsiteX20" fmla="*/ 495759 w 580165"/>
              <a:gd name="connsiteY20" fmla="*/ 168812 h 478301"/>
              <a:gd name="connsiteX21" fmla="*/ 509826 w 580165"/>
              <a:gd name="connsiteY21" fmla="*/ 140676 h 478301"/>
              <a:gd name="connsiteX22" fmla="*/ 418386 w 580165"/>
              <a:gd name="connsiteY22" fmla="*/ 161778 h 478301"/>
              <a:gd name="connsiteX23" fmla="*/ 369149 w 580165"/>
              <a:gd name="connsiteY23" fmla="*/ 154744 h 478301"/>
              <a:gd name="connsiteX24" fmla="*/ 376183 w 580165"/>
              <a:gd name="connsiteY24" fmla="*/ 105507 h 478301"/>
              <a:gd name="connsiteX25" fmla="*/ 390251 w 580165"/>
              <a:gd name="connsiteY25" fmla="*/ 84406 h 478301"/>
              <a:gd name="connsiteX26" fmla="*/ 348048 w 580165"/>
              <a:gd name="connsiteY26" fmla="*/ 91440 h 478301"/>
              <a:gd name="connsiteX27" fmla="*/ 284743 w 580165"/>
              <a:gd name="connsiteY27" fmla="*/ 119575 h 478301"/>
              <a:gd name="connsiteX28" fmla="*/ 263642 w 580165"/>
              <a:gd name="connsiteY28" fmla="*/ 126609 h 478301"/>
              <a:gd name="connsiteX29" fmla="*/ 242540 w 580165"/>
              <a:gd name="connsiteY29" fmla="*/ 147710 h 478301"/>
              <a:gd name="connsiteX30" fmla="*/ 221439 w 580165"/>
              <a:gd name="connsiteY30" fmla="*/ 154744 h 478301"/>
              <a:gd name="connsiteX31" fmla="*/ 200337 w 580165"/>
              <a:gd name="connsiteY31" fmla="*/ 168812 h 478301"/>
              <a:gd name="connsiteX32" fmla="*/ 207371 w 580165"/>
              <a:gd name="connsiteY32" fmla="*/ 91440 h 478301"/>
              <a:gd name="connsiteX33" fmla="*/ 186269 w 580165"/>
              <a:gd name="connsiteY33" fmla="*/ 105507 h 478301"/>
              <a:gd name="connsiteX34" fmla="*/ 165168 w 580165"/>
              <a:gd name="connsiteY34" fmla="*/ 98473 h 478301"/>
              <a:gd name="connsiteX35" fmla="*/ 158134 w 580165"/>
              <a:gd name="connsiteY35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09826 w 580165"/>
              <a:gd name="connsiteY12" fmla="*/ 407963 h 478301"/>
              <a:gd name="connsiteX13" fmla="*/ 537962 w 580165"/>
              <a:gd name="connsiteY13" fmla="*/ 365760 h 478301"/>
              <a:gd name="connsiteX14" fmla="*/ 544995 w 580165"/>
              <a:gd name="connsiteY14" fmla="*/ 344658 h 478301"/>
              <a:gd name="connsiteX15" fmla="*/ 580165 w 580165"/>
              <a:gd name="connsiteY15" fmla="*/ 302455 h 478301"/>
              <a:gd name="connsiteX16" fmla="*/ 566097 w 580165"/>
              <a:gd name="connsiteY16" fmla="*/ 281353 h 478301"/>
              <a:gd name="connsiteX17" fmla="*/ 544995 w 580165"/>
              <a:gd name="connsiteY17" fmla="*/ 274320 h 478301"/>
              <a:gd name="connsiteX18" fmla="*/ 460589 w 580165"/>
              <a:gd name="connsiteY18" fmla="*/ 253218 h 478301"/>
              <a:gd name="connsiteX19" fmla="*/ 495759 w 580165"/>
              <a:gd name="connsiteY19" fmla="*/ 168812 h 478301"/>
              <a:gd name="connsiteX20" fmla="*/ 509826 w 580165"/>
              <a:gd name="connsiteY20" fmla="*/ 140676 h 478301"/>
              <a:gd name="connsiteX21" fmla="*/ 418386 w 580165"/>
              <a:gd name="connsiteY21" fmla="*/ 161778 h 478301"/>
              <a:gd name="connsiteX22" fmla="*/ 369149 w 580165"/>
              <a:gd name="connsiteY22" fmla="*/ 154744 h 478301"/>
              <a:gd name="connsiteX23" fmla="*/ 376183 w 580165"/>
              <a:gd name="connsiteY23" fmla="*/ 105507 h 478301"/>
              <a:gd name="connsiteX24" fmla="*/ 390251 w 580165"/>
              <a:gd name="connsiteY24" fmla="*/ 84406 h 478301"/>
              <a:gd name="connsiteX25" fmla="*/ 348048 w 580165"/>
              <a:gd name="connsiteY25" fmla="*/ 91440 h 478301"/>
              <a:gd name="connsiteX26" fmla="*/ 284743 w 580165"/>
              <a:gd name="connsiteY26" fmla="*/ 119575 h 478301"/>
              <a:gd name="connsiteX27" fmla="*/ 263642 w 580165"/>
              <a:gd name="connsiteY27" fmla="*/ 126609 h 478301"/>
              <a:gd name="connsiteX28" fmla="*/ 242540 w 580165"/>
              <a:gd name="connsiteY28" fmla="*/ 147710 h 478301"/>
              <a:gd name="connsiteX29" fmla="*/ 221439 w 580165"/>
              <a:gd name="connsiteY29" fmla="*/ 154744 h 478301"/>
              <a:gd name="connsiteX30" fmla="*/ 200337 w 580165"/>
              <a:gd name="connsiteY30" fmla="*/ 168812 h 478301"/>
              <a:gd name="connsiteX31" fmla="*/ 207371 w 580165"/>
              <a:gd name="connsiteY31" fmla="*/ 91440 h 478301"/>
              <a:gd name="connsiteX32" fmla="*/ 186269 w 580165"/>
              <a:gd name="connsiteY32" fmla="*/ 105507 h 478301"/>
              <a:gd name="connsiteX33" fmla="*/ 165168 w 580165"/>
              <a:gd name="connsiteY33" fmla="*/ 98473 h 478301"/>
              <a:gd name="connsiteX34" fmla="*/ 158134 w 580165"/>
              <a:gd name="connsiteY34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37962 w 580165"/>
              <a:gd name="connsiteY12" fmla="*/ 365760 h 478301"/>
              <a:gd name="connsiteX13" fmla="*/ 544995 w 580165"/>
              <a:gd name="connsiteY13" fmla="*/ 344658 h 478301"/>
              <a:gd name="connsiteX14" fmla="*/ 580165 w 580165"/>
              <a:gd name="connsiteY14" fmla="*/ 302455 h 478301"/>
              <a:gd name="connsiteX15" fmla="*/ 566097 w 580165"/>
              <a:gd name="connsiteY15" fmla="*/ 281353 h 478301"/>
              <a:gd name="connsiteX16" fmla="*/ 544995 w 580165"/>
              <a:gd name="connsiteY16" fmla="*/ 274320 h 478301"/>
              <a:gd name="connsiteX17" fmla="*/ 460589 w 580165"/>
              <a:gd name="connsiteY17" fmla="*/ 253218 h 478301"/>
              <a:gd name="connsiteX18" fmla="*/ 495759 w 580165"/>
              <a:gd name="connsiteY18" fmla="*/ 168812 h 478301"/>
              <a:gd name="connsiteX19" fmla="*/ 509826 w 580165"/>
              <a:gd name="connsiteY19" fmla="*/ 140676 h 478301"/>
              <a:gd name="connsiteX20" fmla="*/ 418386 w 580165"/>
              <a:gd name="connsiteY20" fmla="*/ 161778 h 478301"/>
              <a:gd name="connsiteX21" fmla="*/ 369149 w 580165"/>
              <a:gd name="connsiteY21" fmla="*/ 154744 h 478301"/>
              <a:gd name="connsiteX22" fmla="*/ 376183 w 580165"/>
              <a:gd name="connsiteY22" fmla="*/ 105507 h 478301"/>
              <a:gd name="connsiteX23" fmla="*/ 390251 w 580165"/>
              <a:gd name="connsiteY23" fmla="*/ 84406 h 478301"/>
              <a:gd name="connsiteX24" fmla="*/ 348048 w 580165"/>
              <a:gd name="connsiteY24" fmla="*/ 91440 h 478301"/>
              <a:gd name="connsiteX25" fmla="*/ 284743 w 580165"/>
              <a:gd name="connsiteY25" fmla="*/ 119575 h 478301"/>
              <a:gd name="connsiteX26" fmla="*/ 263642 w 580165"/>
              <a:gd name="connsiteY26" fmla="*/ 126609 h 478301"/>
              <a:gd name="connsiteX27" fmla="*/ 242540 w 580165"/>
              <a:gd name="connsiteY27" fmla="*/ 147710 h 478301"/>
              <a:gd name="connsiteX28" fmla="*/ 221439 w 580165"/>
              <a:gd name="connsiteY28" fmla="*/ 154744 h 478301"/>
              <a:gd name="connsiteX29" fmla="*/ 200337 w 580165"/>
              <a:gd name="connsiteY29" fmla="*/ 168812 h 478301"/>
              <a:gd name="connsiteX30" fmla="*/ 207371 w 580165"/>
              <a:gd name="connsiteY30" fmla="*/ 91440 h 478301"/>
              <a:gd name="connsiteX31" fmla="*/ 186269 w 580165"/>
              <a:gd name="connsiteY31" fmla="*/ 105507 h 478301"/>
              <a:gd name="connsiteX32" fmla="*/ 165168 w 580165"/>
              <a:gd name="connsiteY32" fmla="*/ 98473 h 478301"/>
              <a:gd name="connsiteX33" fmla="*/ 158134 w 580165"/>
              <a:gd name="connsiteY33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44995 w 580165"/>
              <a:gd name="connsiteY12" fmla="*/ 344658 h 478301"/>
              <a:gd name="connsiteX13" fmla="*/ 580165 w 580165"/>
              <a:gd name="connsiteY13" fmla="*/ 302455 h 478301"/>
              <a:gd name="connsiteX14" fmla="*/ 566097 w 580165"/>
              <a:gd name="connsiteY14" fmla="*/ 281353 h 478301"/>
              <a:gd name="connsiteX15" fmla="*/ 544995 w 580165"/>
              <a:gd name="connsiteY15" fmla="*/ 274320 h 478301"/>
              <a:gd name="connsiteX16" fmla="*/ 460589 w 580165"/>
              <a:gd name="connsiteY16" fmla="*/ 253218 h 478301"/>
              <a:gd name="connsiteX17" fmla="*/ 495759 w 580165"/>
              <a:gd name="connsiteY17" fmla="*/ 168812 h 478301"/>
              <a:gd name="connsiteX18" fmla="*/ 509826 w 580165"/>
              <a:gd name="connsiteY18" fmla="*/ 140676 h 478301"/>
              <a:gd name="connsiteX19" fmla="*/ 418386 w 580165"/>
              <a:gd name="connsiteY19" fmla="*/ 161778 h 478301"/>
              <a:gd name="connsiteX20" fmla="*/ 369149 w 580165"/>
              <a:gd name="connsiteY20" fmla="*/ 154744 h 478301"/>
              <a:gd name="connsiteX21" fmla="*/ 376183 w 580165"/>
              <a:gd name="connsiteY21" fmla="*/ 105507 h 478301"/>
              <a:gd name="connsiteX22" fmla="*/ 390251 w 580165"/>
              <a:gd name="connsiteY22" fmla="*/ 84406 h 478301"/>
              <a:gd name="connsiteX23" fmla="*/ 348048 w 580165"/>
              <a:gd name="connsiteY23" fmla="*/ 91440 h 478301"/>
              <a:gd name="connsiteX24" fmla="*/ 284743 w 580165"/>
              <a:gd name="connsiteY24" fmla="*/ 119575 h 478301"/>
              <a:gd name="connsiteX25" fmla="*/ 263642 w 580165"/>
              <a:gd name="connsiteY25" fmla="*/ 126609 h 478301"/>
              <a:gd name="connsiteX26" fmla="*/ 242540 w 580165"/>
              <a:gd name="connsiteY26" fmla="*/ 147710 h 478301"/>
              <a:gd name="connsiteX27" fmla="*/ 221439 w 580165"/>
              <a:gd name="connsiteY27" fmla="*/ 154744 h 478301"/>
              <a:gd name="connsiteX28" fmla="*/ 200337 w 580165"/>
              <a:gd name="connsiteY28" fmla="*/ 168812 h 478301"/>
              <a:gd name="connsiteX29" fmla="*/ 207371 w 580165"/>
              <a:gd name="connsiteY29" fmla="*/ 91440 h 478301"/>
              <a:gd name="connsiteX30" fmla="*/ 186269 w 580165"/>
              <a:gd name="connsiteY30" fmla="*/ 105507 h 478301"/>
              <a:gd name="connsiteX31" fmla="*/ 165168 w 580165"/>
              <a:gd name="connsiteY31" fmla="*/ 98473 h 478301"/>
              <a:gd name="connsiteX32" fmla="*/ 158134 w 580165"/>
              <a:gd name="connsiteY32" fmla="*/ 0 h 478301"/>
              <a:gd name="connsiteX0" fmla="*/ 0 w 580165"/>
              <a:gd name="connsiteY0" fmla="*/ 165125 h 489318"/>
              <a:gd name="connsiteX1" fmla="*/ 45592 w 580165"/>
              <a:gd name="connsiteY1" fmla="*/ 211015 h 489318"/>
              <a:gd name="connsiteX2" fmla="*/ 73728 w 580165"/>
              <a:gd name="connsiteY2" fmla="*/ 218049 h 489318"/>
              <a:gd name="connsiteX3" fmla="*/ 207371 w 580165"/>
              <a:gd name="connsiteY3" fmla="*/ 232116 h 489318"/>
              <a:gd name="connsiteX4" fmla="*/ 193303 w 580165"/>
              <a:gd name="connsiteY4" fmla="*/ 281353 h 489318"/>
              <a:gd name="connsiteX5" fmla="*/ 186269 w 580165"/>
              <a:gd name="connsiteY5" fmla="*/ 330590 h 489318"/>
              <a:gd name="connsiteX6" fmla="*/ 179235 w 580165"/>
              <a:gd name="connsiteY6" fmla="*/ 351692 h 489318"/>
              <a:gd name="connsiteX7" fmla="*/ 291777 w 580165"/>
              <a:gd name="connsiteY7" fmla="*/ 344658 h 489318"/>
              <a:gd name="connsiteX8" fmla="*/ 284743 w 580165"/>
              <a:gd name="connsiteY8" fmla="*/ 386861 h 489318"/>
              <a:gd name="connsiteX9" fmla="*/ 348048 w 580165"/>
              <a:gd name="connsiteY9" fmla="*/ 407963 h 489318"/>
              <a:gd name="connsiteX10" fmla="*/ 376183 w 580165"/>
              <a:gd name="connsiteY10" fmla="*/ 450166 h 489318"/>
              <a:gd name="connsiteX11" fmla="*/ 415336 w 580165"/>
              <a:gd name="connsiteY11" fmla="*/ 489318 h 489318"/>
              <a:gd name="connsiteX12" fmla="*/ 544995 w 580165"/>
              <a:gd name="connsiteY12" fmla="*/ 344658 h 489318"/>
              <a:gd name="connsiteX13" fmla="*/ 580165 w 580165"/>
              <a:gd name="connsiteY13" fmla="*/ 302455 h 489318"/>
              <a:gd name="connsiteX14" fmla="*/ 566097 w 580165"/>
              <a:gd name="connsiteY14" fmla="*/ 281353 h 489318"/>
              <a:gd name="connsiteX15" fmla="*/ 544995 w 580165"/>
              <a:gd name="connsiteY15" fmla="*/ 274320 h 489318"/>
              <a:gd name="connsiteX16" fmla="*/ 460589 w 580165"/>
              <a:gd name="connsiteY16" fmla="*/ 253218 h 489318"/>
              <a:gd name="connsiteX17" fmla="*/ 495759 w 580165"/>
              <a:gd name="connsiteY17" fmla="*/ 168812 h 489318"/>
              <a:gd name="connsiteX18" fmla="*/ 509826 w 580165"/>
              <a:gd name="connsiteY18" fmla="*/ 140676 h 489318"/>
              <a:gd name="connsiteX19" fmla="*/ 418386 w 580165"/>
              <a:gd name="connsiteY19" fmla="*/ 161778 h 489318"/>
              <a:gd name="connsiteX20" fmla="*/ 369149 w 580165"/>
              <a:gd name="connsiteY20" fmla="*/ 154744 h 489318"/>
              <a:gd name="connsiteX21" fmla="*/ 376183 w 580165"/>
              <a:gd name="connsiteY21" fmla="*/ 105507 h 489318"/>
              <a:gd name="connsiteX22" fmla="*/ 390251 w 580165"/>
              <a:gd name="connsiteY22" fmla="*/ 84406 h 489318"/>
              <a:gd name="connsiteX23" fmla="*/ 348048 w 580165"/>
              <a:gd name="connsiteY23" fmla="*/ 91440 h 489318"/>
              <a:gd name="connsiteX24" fmla="*/ 284743 w 580165"/>
              <a:gd name="connsiteY24" fmla="*/ 119575 h 489318"/>
              <a:gd name="connsiteX25" fmla="*/ 263642 w 580165"/>
              <a:gd name="connsiteY25" fmla="*/ 126609 h 489318"/>
              <a:gd name="connsiteX26" fmla="*/ 242540 w 580165"/>
              <a:gd name="connsiteY26" fmla="*/ 147710 h 489318"/>
              <a:gd name="connsiteX27" fmla="*/ 221439 w 580165"/>
              <a:gd name="connsiteY27" fmla="*/ 154744 h 489318"/>
              <a:gd name="connsiteX28" fmla="*/ 200337 w 580165"/>
              <a:gd name="connsiteY28" fmla="*/ 168812 h 489318"/>
              <a:gd name="connsiteX29" fmla="*/ 207371 w 580165"/>
              <a:gd name="connsiteY29" fmla="*/ 91440 h 489318"/>
              <a:gd name="connsiteX30" fmla="*/ 186269 w 580165"/>
              <a:gd name="connsiteY30" fmla="*/ 105507 h 489318"/>
              <a:gd name="connsiteX31" fmla="*/ 165168 w 580165"/>
              <a:gd name="connsiteY31" fmla="*/ 98473 h 489318"/>
              <a:gd name="connsiteX32" fmla="*/ 158134 w 580165"/>
              <a:gd name="connsiteY32" fmla="*/ 0 h 489318"/>
              <a:gd name="connsiteX0" fmla="*/ 0 w 580165"/>
              <a:gd name="connsiteY0" fmla="*/ 165125 h 489318"/>
              <a:gd name="connsiteX1" fmla="*/ 45592 w 580165"/>
              <a:gd name="connsiteY1" fmla="*/ 211015 h 489318"/>
              <a:gd name="connsiteX2" fmla="*/ 73728 w 580165"/>
              <a:gd name="connsiteY2" fmla="*/ 218049 h 489318"/>
              <a:gd name="connsiteX3" fmla="*/ 207371 w 580165"/>
              <a:gd name="connsiteY3" fmla="*/ 232116 h 489318"/>
              <a:gd name="connsiteX4" fmla="*/ 193303 w 580165"/>
              <a:gd name="connsiteY4" fmla="*/ 281353 h 489318"/>
              <a:gd name="connsiteX5" fmla="*/ 186269 w 580165"/>
              <a:gd name="connsiteY5" fmla="*/ 330590 h 489318"/>
              <a:gd name="connsiteX6" fmla="*/ 179235 w 580165"/>
              <a:gd name="connsiteY6" fmla="*/ 351692 h 489318"/>
              <a:gd name="connsiteX7" fmla="*/ 291777 w 580165"/>
              <a:gd name="connsiteY7" fmla="*/ 344658 h 489318"/>
              <a:gd name="connsiteX8" fmla="*/ 284743 w 580165"/>
              <a:gd name="connsiteY8" fmla="*/ 386861 h 489318"/>
              <a:gd name="connsiteX9" fmla="*/ 348048 w 580165"/>
              <a:gd name="connsiteY9" fmla="*/ 407963 h 489318"/>
              <a:gd name="connsiteX10" fmla="*/ 376183 w 580165"/>
              <a:gd name="connsiteY10" fmla="*/ 450166 h 489318"/>
              <a:gd name="connsiteX11" fmla="*/ 415336 w 580165"/>
              <a:gd name="connsiteY11" fmla="*/ 489318 h 489318"/>
              <a:gd name="connsiteX12" fmla="*/ 580165 w 580165"/>
              <a:gd name="connsiteY12" fmla="*/ 302455 h 489318"/>
              <a:gd name="connsiteX13" fmla="*/ 566097 w 580165"/>
              <a:gd name="connsiteY13" fmla="*/ 281353 h 489318"/>
              <a:gd name="connsiteX14" fmla="*/ 544995 w 580165"/>
              <a:gd name="connsiteY14" fmla="*/ 274320 h 489318"/>
              <a:gd name="connsiteX15" fmla="*/ 460589 w 580165"/>
              <a:gd name="connsiteY15" fmla="*/ 253218 h 489318"/>
              <a:gd name="connsiteX16" fmla="*/ 495759 w 580165"/>
              <a:gd name="connsiteY16" fmla="*/ 168812 h 489318"/>
              <a:gd name="connsiteX17" fmla="*/ 509826 w 580165"/>
              <a:gd name="connsiteY17" fmla="*/ 140676 h 489318"/>
              <a:gd name="connsiteX18" fmla="*/ 418386 w 580165"/>
              <a:gd name="connsiteY18" fmla="*/ 161778 h 489318"/>
              <a:gd name="connsiteX19" fmla="*/ 369149 w 580165"/>
              <a:gd name="connsiteY19" fmla="*/ 154744 h 489318"/>
              <a:gd name="connsiteX20" fmla="*/ 376183 w 580165"/>
              <a:gd name="connsiteY20" fmla="*/ 105507 h 489318"/>
              <a:gd name="connsiteX21" fmla="*/ 390251 w 580165"/>
              <a:gd name="connsiteY21" fmla="*/ 84406 h 489318"/>
              <a:gd name="connsiteX22" fmla="*/ 348048 w 580165"/>
              <a:gd name="connsiteY22" fmla="*/ 91440 h 489318"/>
              <a:gd name="connsiteX23" fmla="*/ 284743 w 580165"/>
              <a:gd name="connsiteY23" fmla="*/ 119575 h 489318"/>
              <a:gd name="connsiteX24" fmla="*/ 263642 w 580165"/>
              <a:gd name="connsiteY24" fmla="*/ 126609 h 489318"/>
              <a:gd name="connsiteX25" fmla="*/ 242540 w 580165"/>
              <a:gd name="connsiteY25" fmla="*/ 147710 h 489318"/>
              <a:gd name="connsiteX26" fmla="*/ 221439 w 580165"/>
              <a:gd name="connsiteY26" fmla="*/ 154744 h 489318"/>
              <a:gd name="connsiteX27" fmla="*/ 200337 w 580165"/>
              <a:gd name="connsiteY27" fmla="*/ 168812 h 489318"/>
              <a:gd name="connsiteX28" fmla="*/ 207371 w 580165"/>
              <a:gd name="connsiteY28" fmla="*/ 91440 h 489318"/>
              <a:gd name="connsiteX29" fmla="*/ 186269 w 580165"/>
              <a:gd name="connsiteY29" fmla="*/ 105507 h 489318"/>
              <a:gd name="connsiteX30" fmla="*/ 165168 w 580165"/>
              <a:gd name="connsiteY30" fmla="*/ 98473 h 489318"/>
              <a:gd name="connsiteX31" fmla="*/ 158134 w 580165"/>
              <a:gd name="connsiteY31" fmla="*/ 0 h 489318"/>
              <a:gd name="connsiteX0" fmla="*/ 0 w 591182"/>
              <a:gd name="connsiteY0" fmla="*/ 156863 h 489318"/>
              <a:gd name="connsiteX1" fmla="*/ 56609 w 591182"/>
              <a:gd name="connsiteY1" fmla="*/ 211015 h 489318"/>
              <a:gd name="connsiteX2" fmla="*/ 84745 w 591182"/>
              <a:gd name="connsiteY2" fmla="*/ 218049 h 489318"/>
              <a:gd name="connsiteX3" fmla="*/ 218388 w 591182"/>
              <a:gd name="connsiteY3" fmla="*/ 232116 h 489318"/>
              <a:gd name="connsiteX4" fmla="*/ 204320 w 591182"/>
              <a:gd name="connsiteY4" fmla="*/ 281353 h 489318"/>
              <a:gd name="connsiteX5" fmla="*/ 197286 w 591182"/>
              <a:gd name="connsiteY5" fmla="*/ 330590 h 489318"/>
              <a:gd name="connsiteX6" fmla="*/ 190252 w 591182"/>
              <a:gd name="connsiteY6" fmla="*/ 351692 h 489318"/>
              <a:gd name="connsiteX7" fmla="*/ 302794 w 591182"/>
              <a:gd name="connsiteY7" fmla="*/ 344658 h 489318"/>
              <a:gd name="connsiteX8" fmla="*/ 295760 w 591182"/>
              <a:gd name="connsiteY8" fmla="*/ 386861 h 489318"/>
              <a:gd name="connsiteX9" fmla="*/ 359065 w 591182"/>
              <a:gd name="connsiteY9" fmla="*/ 407963 h 489318"/>
              <a:gd name="connsiteX10" fmla="*/ 387200 w 591182"/>
              <a:gd name="connsiteY10" fmla="*/ 450166 h 489318"/>
              <a:gd name="connsiteX11" fmla="*/ 426353 w 591182"/>
              <a:gd name="connsiteY11" fmla="*/ 489318 h 489318"/>
              <a:gd name="connsiteX12" fmla="*/ 591182 w 591182"/>
              <a:gd name="connsiteY12" fmla="*/ 302455 h 489318"/>
              <a:gd name="connsiteX13" fmla="*/ 577114 w 591182"/>
              <a:gd name="connsiteY13" fmla="*/ 281353 h 489318"/>
              <a:gd name="connsiteX14" fmla="*/ 556012 w 591182"/>
              <a:gd name="connsiteY14" fmla="*/ 274320 h 489318"/>
              <a:gd name="connsiteX15" fmla="*/ 471606 w 591182"/>
              <a:gd name="connsiteY15" fmla="*/ 253218 h 489318"/>
              <a:gd name="connsiteX16" fmla="*/ 506776 w 591182"/>
              <a:gd name="connsiteY16" fmla="*/ 168812 h 489318"/>
              <a:gd name="connsiteX17" fmla="*/ 520843 w 591182"/>
              <a:gd name="connsiteY17" fmla="*/ 140676 h 489318"/>
              <a:gd name="connsiteX18" fmla="*/ 429403 w 591182"/>
              <a:gd name="connsiteY18" fmla="*/ 161778 h 489318"/>
              <a:gd name="connsiteX19" fmla="*/ 380166 w 591182"/>
              <a:gd name="connsiteY19" fmla="*/ 154744 h 489318"/>
              <a:gd name="connsiteX20" fmla="*/ 387200 w 591182"/>
              <a:gd name="connsiteY20" fmla="*/ 105507 h 489318"/>
              <a:gd name="connsiteX21" fmla="*/ 401268 w 591182"/>
              <a:gd name="connsiteY21" fmla="*/ 84406 h 489318"/>
              <a:gd name="connsiteX22" fmla="*/ 359065 w 591182"/>
              <a:gd name="connsiteY22" fmla="*/ 91440 h 489318"/>
              <a:gd name="connsiteX23" fmla="*/ 295760 w 591182"/>
              <a:gd name="connsiteY23" fmla="*/ 119575 h 489318"/>
              <a:gd name="connsiteX24" fmla="*/ 274659 w 591182"/>
              <a:gd name="connsiteY24" fmla="*/ 126609 h 489318"/>
              <a:gd name="connsiteX25" fmla="*/ 253557 w 591182"/>
              <a:gd name="connsiteY25" fmla="*/ 147710 h 489318"/>
              <a:gd name="connsiteX26" fmla="*/ 232456 w 591182"/>
              <a:gd name="connsiteY26" fmla="*/ 154744 h 489318"/>
              <a:gd name="connsiteX27" fmla="*/ 211354 w 591182"/>
              <a:gd name="connsiteY27" fmla="*/ 168812 h 489318"/>
              <a:gd name="connsiteX28" fmla="*/ 218388 w 591182"/>
              <a:gd name="connsiteY28" fmla="*/ 91440 h 489318"/>
              <a:gd name="connsiteX29" fmla="*/ 197286 w 591182"/>
              <a:gd name="connsiteY29" fmla="*/ 105507 h 489318"/>
              <a:gd name="connsiteX30" fmla="*/ 176185 w 591182"/>
              <a:gd name="connsiteY30" fmla="*/ 98473 h 489318"/>
              <a:gd name="connsiteX31" fmla="*/ 169151 w 591182"/>
              <a:gd name="connsiteY31" fmla="*/ 0 h 489318"/>
              <a:gd name="connsiteX0" fmla="*/ 0 w 591182"/>
              <a:gd name="connsiteY0" fmla="*/ 159617 h 492072"/>
              <a:gd name="connsiteX1" fmla="*/ 56609 w 591182"/>
              <a:gd name="connsiteY1" fmla="*/ 213769 h 492072"/>
              <a:gd name="connsiteX2" fmla="*/ 84745 w 591182"/>
              <a:gd name="connsiteY2" fmla="*/ 220803 h 492072"/>
              <a:gd name="connsiteX3" fmla="*/ 218388 w 591182"/>
              <a:gd name="connsiteY3" fmla="*/ 234870 h 492072"/>
              <a:gd name="connsiteX4" fmla="*/ 204320 w 591182"/>
              <a:gd name="connsiteY4" fmla="*/ 284107 h 492072"/>
              <a:gd name="connsiteX5" fmla="*/ 197286 w 591182"/>
              <a:gd name="connsiteY5" fmla="*/ 333344 h 492072"/>
              <a:gd name="connsiteX6" fmla="*/ 190252 w 591182"/>
              <a:gd name="connsiteY6" fmla="*/ 354446 h 492072"/>
              <a:gd name="connsiteX7" fmla="*/ 302794 w 591182"/>
              <a:gd name="connsiteY7" fmla="*/ 347412 h 492072"/>
              <a:gd name="connsiteX8" fmla="*/ 295760 w 591182"/>
              <a:gd name="connsiteY8" fmla="*/ 389615 h 492072"/>
              <a:gd name="connsiteX9" fmla="*/ 359065 w 591182"/>
              <a:gd name="connsiteY9" fmla="*/ 410717 h 492072"/>
              <a:gd name="connsiteX10" fmla="*/ 387200 w 591182"/>
              <a:gd name="connsiteY10" fmla="*/ 452920 h 492072"/>
              <a:gd name="connsiteX11" fmla="*/ 426353 w 591182"/>
              <a:gd name="connsiteY11" fmla="*/ 492072 h 492072"/>
              <a:gd name="connsiteX12" fmla="*/ 591182 w 591182"/>
              <a:gd name="connsiteY12" fmla="*/ 305209 h 492072"/>
              <a:gd name="connsiteX13" fmla="*/ 577114 w 591182"/>
              <a:gd name="connsiteY13" fmla="*/ 284107 h 492072"/>
              <a:gd name="connsiteX14" fmla="*/ 556012 w 591182"/>
              <a:gd name="connsiteY14" fmla="*/ 277074 h 492072"/>
              <a:gd name="connsiteX15" fmla="*/ 471606 w 591182"/>
              <a:gd name="connsiteY15" fmla="*/ 255972 h 492072"/>
              <a:gd name="connsiteX16" fmla="*/ 506776 w 591182"/>
              <a:gd name="connsiteY16" fmla="*/ 171566 h 492072"/>
              <a:gd name="connsiteX17" fmla="*/ 520843 w 591182"/>
              <a:gd name="connsiteY17" fmla="*/ 143430 h 492072"/>
              <a:gd name="connsiteX18" fmla="*/ 429403 w 591182"/>
              <a:gd name="connsiteY18" fmla="*/ 164532 h 492072"/>
              <a:gd name="connsiteX19" fmla="*/ 380166 w 591182"/>
              <a:gd name="connsiteY19" fmla="*/ 157498 h 492072"/>
              <a:gd name="connsiteX20" fmla="*/ 387200 w 591182"/>
              <a:gd name="connsiteY20" fmla="*/ 108261 h 492072"/>
              <a:gd name="connsiteX21" fmla="*/ 401268 w 591182"/>
              <a:gd name="connsiteY21" fmla="*/ 87160 h 492072"/>
              <a:gd name="connsiteX22" fmla="*/ 359065 w 591182"/>
              <a:gd name="connsiteY22" fmla="*/ 94194 h 492072"/>
              <a:gd name="connsiteX23" fmla="*/ 295760 w 591182"/>
              <a:gd name="connsiteY23" fmla="*/ 122329 h 492072"/>
              <a:gd name="connsiteX24" fmla="*/ 274659 w 591182"/>
              <a:gd name="connsiteY24" fmla="*/ 129363 h 492072"/>
              <a:gd name="connsiteX25" fmla="*/ 253557 w 591182"/>
              <a:gd name="connsiteY25" fmla="*/ 150464 h 492072"/>
              <a:gd name="connsiteX26" fmla="*/ 232456 w 591182"/>
              <a:gd name="connsiteY26" fmla="*/ 157498 h 492072"/>
              <a:gd name="connsiteX27" fmla="*/ 211354 w 591182"/>
              <a:gd name="connsiteY27" fmla="*/ 171566 h 492072"/>
              <a:gd name="connsiteX28" fmla="*/ 218388 w 591182"/>
              <a:gd name="connsiteY28" fmla="*/ 94194 h 492072"/>
              <a:gd name="connsiteX29" fmla="*/ 197286 w 591182"/>
              <a:gd name="connsiteY29" fmla="*/ 108261 h 492072"/>
              <a:gd name="connsiteX30" fmla="*/ 176185 w 591182"/>
              <a:gd name="connsiteY30" fmla="*/ 101227 h 492072"/>
              <a:gd name="connsiteX31" fmla="*/ 160889 w 591182"/>
              <a:gd name="connsiteY31" fmla="*/ 0 h 4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1182" h="492072">
                <a:moveTo>
                  <a:pt x="0" y="159617"/>
                </a:moveTo>
                <a:cubicBezTo>
                  <a:pt x="11390" y="189206"/>
                  <a:pt x="42485" y="203571"/>
                  <a:pt x="56609" y="213769"/>
                </a:cubicBezTo>
                <a:cubicBezTo>
                  <a:pt x="70733" y="223967"/>
                  <a:pt x="75234" y="219074"/>
                  <a:pt x="84745" y="220803"/>
                </a:cubicBezTo>
                <a:cubicBezTo>
                  <a:pt x="131400" y="229286"/>
                  <a:pt x="169452" y="230793"/>
                  <a:pt x="218388" y="234870"/>
                </a:cubicBezTo>
                <a:cubicBezTo>
                  <a:pt x="212362" y="252948"/>
                  <a:pt x="207853" y="264678"/>
                  <a:pt x="204320" y="284107"/>
                </a:cubicBezTo>
                <a:cubicBezTo>
                  <a:pt x="201354" y="300419"/>
                  <a:pt x="200537" y="317087"/>
                  <a:pt x="197286" y="333344"/>
                </a:cubicBezTo>
                <a:cubicBezTo>
                  <a:pt x="195832" y="340614"/>
                  <a:pt x="182903" y="353466"/>
                  <a:pt x="190252" y="354446"/>
                </a:cubicBezTo>
                <a:cubicBezTo>
                  <a:pt x="227509" y="359414"/>
                  <a:pt x="265280" y="349757"/>
                  <a:pt x="302794" y="347412"/>
                </a:cubicBezTo>
                <a:cubicBezTo>
                  <a:pt x="300449" y="361480"/>
                  <a:pt x="292301" y="375779"/>
                  <a:pt x="295760" y="389615"/>
                </a:cubicBezTo>
                <a:cubicBezTo>
                  <a:pt x="300060" y="406816"/>
                  <a:pt x="356887" y="410354"/>
                  <a:pt x="359065" y="410717"/>
                </a:cubicBezTo>
                <a:cubicBezTo>
                  <a:pt x="368443" y="424785"/>
                  <a:pt x="375985" y="439361"/>
                  <a:pt x="387200" y="452920"/>
                </a:cubicBezTo>
                <a:cubicBezTo>
                  <a:pt x="398415" y="466479"/>
                  <a:pt x="414630" y="492072"/>
                  <a:pt x="426353" y="492072"/>
                </a:cubicBezTo>
                <a:cubicBezTo>
                  <a:pt x="460350" y="467454"/>
                  <a:pt x="566055" y="339870"/>
                  <a:pt x="591182" y="305209"/>
                </a:cubicBezTo>
                <a:cubicBezTo>
                  <a:pt x="586493" y="298175"/>
                  <a:pt x="583715" y="289388"/>
                  <a:pt x="577114" y="284107"/>
                </a:cubicBezTo>
                <a:cubicBezTo>
                  <a:pt x="571324" y="279475"/>
                  <a:pt x="563176" y="278984"/>
                  <a:pt x="556012" y="277074"/>
                </a:cubicBezTo>
                <a:cubicBezTo>
                  <a:pt x="527990" y="269602"/>
                  <a:pt x="499741" y="263006"/>
                  <a:pt x="471606" y="255972"/>
                </a:cubicBezTo>
                <a:cubicBezTo>
                  <a:pt x="492358" y="183342"/>
                  <a:pt x="474547" y="229580"/>
                  <a:pt x="506776" y="171566"/>
                </a:cubicBezTo>
                <a:cubicBezTo>
                  <a:pt x="511868" y="162400"/>
                  <a:pt x="531015" y="145973"/>
                  <a:pt x="520843" y="143430"/>
                </a:cubicBezTo>
                <a:cubicBezTo>
                  <a:pt x="503105" y="138995"/>
                  <a:pt x="454623" y="156125"/>
                  <a:pt x="429403" y="164532"/>
                </a:cubicBezTo>
                <a:cubicBezTo>
                  <a:pt x="412991" y="162187"/>
                  <a:pt x="390113" y="170761"/>
                  <a:pt x="380166" y="157498"/>
                </a:cubicBezTo>
                <a:cubicBezTo>
                  <a:pt x="370219" y="144235"/>
                  <a:pt x="382436" y="124141"/>
                  <a:pt x="387200" y="108261"/>
                </a:cubicBezTo>
                <a:cubicBezTo>
                  <a:pt x="389629" y="100164"/>
                  <a:pt x="408829" y="90940"/>
                  <a:pt x="401268" y="87160"/>
                </a:cubicBezTo>
                <a:cubicBezTo>
                  <a:pt x="388512" y="80782"/>
                  <a:pt x="373133" y="91849"/>
                  <a:pt x="359065" y="94194"/>
                </a:cubicBezTo>
                <a:cubicBezTo>
                  <a:pt x="325624" y="116486"/>
                  <a:pt x="345983" y="105587"/>
                  <a:pt x="295760" y="122329"/>
                </a:cubicBezTo>
                <a:lnTo>
                  <a:pt x="274659" y="129363"/>
                </a:lnTo>
                <a:cubicBezTo>
                  <a:pt x="267625" y="136397"/>
                  <a:pt x="261834" y="144946"/>
                  <a:pt x="253557" y="150464"/>
                </a:cubicBezTo>
                <a:cubicBezTo>
                  <a:pt x="247388" y="154577"/>
                  <a:pt x="239087" y="154182"/>
                  <a:pt x="232456" y="157498"/>
                </a:cubicBezTo>
                <a:cubicBezTo>
                  <a:pt x="224895" y="161279"/>
                  <a:pt x="218388" y="166877"/>
                  <a:pt x="211354" y="171566"/>
                </a:cubicBezTo>
                <a:cubicBezTo>
                  <a:pt x="213699" y="145775"/>
                  <a:pt x="224006" y="119474"/>
                  <a:pt x="218388" y="94194"/>
                </a:cubicBezTo>
                <a:cubicBezTo>
                  <a:pt x="216554" y="85942"/>
                  <a:pt x="205625" y="106871"/>
                  <a:pt x="197286" y="108261"/>
                </a:cubicBezTo>
                <a:cubicBezTo>
                  <a:pt x="189973" y="109480"/>
                  <a:pt x="183219" y="103572"/>
                  <a:pt x="176185" y="101227"/>
                </a:cubicBezTo>
                <a:cubicBezTo>
                  <a:pt x="167856" y="26272"/>
                  <a:pt x="160889" y="56400"/>
                  <a:pt x="160889" y="0"/>
                </a:cubicBezTo>
              </a:path>
            </a:pathLst>
          </a:cu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Freeform 4">
            <a:extLst>
              <a:ext uri="{FF2B5EF4-FFF2-40B4-BE49-F238E27FC236}">
                <a16:creationId xmlns:a16="http://schemas.microsoft.com/office/drawing/2014/main" id="{7C009505-4599-4211-9D4F-3B20EB9AF339}"/>
              </a:ext>
            </a:extLst>
          </p:cNvPr>
          <p:cNvSpPr/>
          <p:nvPr/>
        </p:nvSpPr>
        <p:spPr bwMode="auto">
          <a:xfrm>
            <a:off x="512267" y="3445525"/>
            <a:ext cx="515056" cy="308672"/>
          </a:xfrm>
          <a:custGeom>
            <a:avLst/>
            <a:gdLst>
              <a:gd name="connsiteX0" fmla="*/ 17 w 515056"/>
              <a:gd name="connsiteY0" fmla="*/ 203812 h 308672"/>
              <a:gd name="connsiteX1" fmla="*/ 13788 w 515056"/>
              <a:gd name="connsiteY1" fmla="*/ 214829 h 308672"/>
              <a:gd name="connsiteX2" fmla="*/ 16543 w 515056"/>
              <a:gd name="connsiteY2" fmla="*/ 206567 h 308672"/>
              <a:gd name="connsiteX3" fmla="*/ 22051 w 515056"/>
              <a:gd name="connsiteY3" fmla="*/ 187287 h 308672"/>
              <a:gd name="connsiteX4" fmla="*/ 33068 w 515056"/>
              <a:gd name="connsiteY4" fmla="*/ 184533 h 308672"/>
              <a:gd name="connsiteX5" fmla="*/ 49593 w 515056"/>
              <a:gd name="connsiteY5" fmla="*/ 195550 h 308672"/>
              <a:gd name="connsiteX6" fmla="*/ 57856 w 515056"/>
              <a:gd name="connsiteY6" fmla="*/ 198304 h 308672"/>
              <a:gd name="connsiteX7" fmla="*/ 74381 w 515056"/>
              <a:gd name="connsiteY7" fmla="*/ 195550 h 308672"/>
              <a:gd name="connsiteX8" fmla="*/ 85398 w 515056"/>
              <a:gd name="connsiteY8" fmla="*/ 170762 h 308672"/>
              <a:gd name="connsiteX9" fmla="*/ 121203 w 515056"/>
              <a:gd name="connsiteY9" fmla="*/ 162499 h 308672"/>
              <a:gd name="connsiteX10" fmla="*/ 123957 w 515056"/>
              <a:gd name="connsiteY10" fmla="*/ 151482 h 308672"/>
              <a:gd name="connsiteX11" fmla="*/ 132220 w 515056"/>
              <a:gd name="connsiteY11" fmla="*/ 137711 h 308672"/>
              <a:gd name="connsiteX12" fmla="*/ 134974 w 515056"/>
              <a:gd name="connsiteY12" fmla="*/ 118432 h 308672"/>
              <a:gd name="connsiteX13" fmla="*/ 154253 w 515056"/>
              <a:gd name="connsiteY13" fmla="*/ 104661 h 308672"/>
              <a:gd name="connsiteX14" fmla="*/ 162516 w 515056"/>
              <a:gd name="connsiteY14" fmla="*/ 107415 h 308672"/>
              <a:gd name="connsiteX15" fmla="*/ 179041 w 515056"/>
              <a:gd name="connsiteY15" fmla="*/ 115677 h 308672"/>
              <a:gd name="connsiteX16" fmla="*/ 187304 w 515056"/>
              <a:gd name="connsiteY16" fmla="*/ 112923 h 308672"/>
              <a:gd name="connsiteX17" fmla="*/ 206584 w 515056"/>
              <a:gd name="connsiteY17" fmla="*/ 118432 h 308672"/>
              <a:gd name="connsiteX18" fmla="*/ 223109 w 515056"/>
              <a:gd name="connsiteY18" fmla="*/ 121186 h 308672"/>
              <a:gd name="connsiteX19" fmla="*/ 234126 w 515056"/>
              <a:gd name="connsiteY19" fmla="*/ 115677 h 308672"/>
              <a:gd name="connsiteX20" fmla="*/ 242388 w 515056"/>
              <a:gd name="connsiteY20" fmla="*/ 99152 h 308672"/>
              <a:gd name="connsiteX21" fmla="*/ 258914 w 515056"/>
              <a:gd name="connsiteY21" fmla="*/ 104661 h 308672"/>
              <a:gd name="connsiteX22" fmla="*/ 280947 w 515056"/>
              <a:gd name="connsiteY22" fmla="*/ 96398 h 308672"/>
              <a:gd name="connsiteX23" fmla="*/ 305735 w 515056"/>
              <a:gd name="connsiteY23" fmla="*/ 104661 h 308672"/>
              <a:gd name="connsiteX24" fmla="*/ 322261 w 515056"/>
              <a:gd name="connsiteY24" fmla="*/ 101906 h 308672"/>
              <a:gd name="connsiteX25" fmla="*/ 327769 w 515056"/>
              <a:gd name="connsiteY25" fmla="*/ 88135 h 308672"/>
              <a:gd name="connsiteX26" fmla="*/ 338786 w 515056"/>
              <a:gd name="connsiteY26" fmla="*/ 63347 h 308672"/>
              <a:gd name="connsiteX27" fmla="*/ 344294 w 515056"/>
              <a:gd name="connsiteY27" fmla="*/ 52330 h 308672"/>
              <a:gd name="connsiteX28" fmla="*/ 369082 w 515056"/>
              <a:gd name="connsiteY28" fmla="*/ 44068 h 308672"/>
              <a:gd name="connsiteX29" fmla="*/ 374591 w 515056"/>
              <a:gd name="connsiteY29" fmla="*/ 38559 h 308672"/>
              <a:gd name="connsiteX30" fmla="*/ 380099 w 515056"/>
              <a:gd name="connsiteY30" fmla="*/ 30297 h 308672"/>
              <a:gd name="connsiteX31" fmla="*/ 402133 w 515056"/>
              <a:gd name="connsiteY31" fmla="*/ 33051 h 308672"/>
              <a:gd name="connsiteX32" fmla="*/ 410396 w 515056"/>
              <a:gd name="connsiteY32" fmla="*/ 35805 h 308672"/>
              <a:gd name="connsiteX33" fmla="*/ 424167 w 515056"/>
              <a:gd name="connsiteY33" fmla="*/ 27542 h 308672"/>
              <a:gd name="connsiteX34" fmla="*/ 429675 w 515056"/>
              <a:gd name="connsiteY34" fmla="*/ 19280 h 308672"/>
              <a:gd name="connsiteX35" fmla="*/ 437938 w 515056"/>
              <a:gd name="connsiteY35" fmla="*/ 16526 h 308672"/>
              <a:gd name="connsiteX36" fmla="*/ 451709 w 515056"/>
              <a:gd name="connsiteY36" fmla="*/ 8263 h 308672"/>
              <a:gd name="connsiteX37" fmla="*/ 476497 w 515056"/>
              <a:gd name="connsiteY37" fmla="*/ 0 h 308672"/>
              <a:gd name="connsiteX38" fmla="*/ 482005 w 515056"/>
              <a:gd name="connsiteY38" fmla="*/ 19280 h 308672"/>
              <a:gd name="connsiteX39" fmla="*/ 487514 w 515056"/>
              <a:gd name="connsiteY39" fmla="*/ 24788 h 308672"/>
              <a:gd name="connsiteX40" fmla="*/ 498531 w 515056"/>
              <a:gd name="connsiteY40" fmla="*/ 46822 h 308672"/>
              <a:gd name="connsiteX41" fmla="*/ 509547 w 515056"/>
              <a:gd name="connsiteY41" fmla="*/ 79873 h 308672"/>
              <a:gd name="connsiteX42" fmla="*/ 512302 w 515056"/>
              <a:gd name="connsiteY42" fmla="*/ 88135 h 308672"/>
              <a:gd name="connsiteX43" fmla="*/ 515056 w 515056"/>
              <a:gd name="connsiteY43" fmla="*/ 96398 h 308672"/>
              <a:gd name="connsiteX44" fmla="*/ 468234 w 515056"/>
              <a:gd name="connsiteY44" fmla="*/ 99152 h 308672"/>
              <a:gd name="connsiteX45" fmla="*/ 462726 w 515056"/>
              <a:gd name="connsiteY45" fmla="*/ 104661 h 308672"/>
              <a:gd name="connsiteX46" fmla="*/ 454463 w 515056"/>
              <a:gd name="connsiteY46" fmla="*/ 107415 h 308672"/>
              <a:gd name="connsiteX47" fmla="*/ 429675 w 515056"/>
              <a:gd name="connsiteY47" fmla="*/ 112923 h 308672"/>
              <a:gd name="connsiteX48" fmla="*/ 415904 w 515056"/>
              <a:gd name="connsiteY48" fmla="*/ 126694 h 308672"/>
              <a:gd name="connsiteX49" fmla="*/ 413150 w 515056"/>
              <a:gd name="connsiteY49" fmla="*/ 137711 h 308672"/>
              <a:gd name="connsiteX50" fmla="*/ 404887 w 515056"/>
              <a:gd name="connsiteY50" fmla="*/ 143220 h 308672"/>
              <a:gd name="connsiteX51" fmla="*/ 396625 w 515056"/>
              <a:gd name="connsiteY51" fmla="*/ 154236 h 308672"/>
              <a:gd name="connsiteX52" fmla="*/ 391116 w 515056"/>
              <a:gd name="connsiteY52" fmla="*/ 170762 h 308672"/>
              <a:gd name="connsiteX53" fmla="*/ 380099 w 515056"/>
              <a:gd name="connsiteY53" fmla="*/ 184533 h 308672"/>
              <a:gd name="connsiteX54" fmla="*/ 371837 w 515056"/>
              <a:gd name="connsiteY54" fmla="*/ 190041 h 308672"/>
              <a:gd name="connsiteX55" fmla="*/ 358066 w 515056"/>
              <a:gd name="connsiteY55" fmla="*/ 201058 h 308672"/>
              <a:gd name="connsiteX56" fmla="*/ 294719 w 515056"/>
              <a:gd name="connsiteY56" fmla="*/ 198304 h 308672"/>
              <a:gd name="connsiteX57" fmla="*/ 250651 w 515056"/>
              <a:gd name="connsiteY57" fmla="*/ 190041 h 308672"/>
              <a:gd name="connsiteX58" fmla="*/ 223109 w 515056"/>
              <a:gd name="connsiteY58" fmla="*/ 187287 h 308672"/>
              <a:gd name="connsiteX59" fmla="*/ 217600 w 515056"/>
              <a:gd name="connsiteY59" fmla="*/ 181779 h 308672"/>
              <a:gd name="connsiteX60" fmla="*/ 195567 w 515056"/>
              <a:gd name="connsiteY60" fmla="*/ 187287 h 308672"/>
              <a:gd name="connsiteX61" fmla="*/ 184550 w 515056"/>
              <a:gd name="connsiteY61" fmla="*/ 198304 h 308672"/>
              <a:gd name="connsiteX62" fmla="*/ 179041 w 515056"/>
              <a:gd name="connsiteY62" fmla="*/ 203812 h 308672"/>
              <a:gd name="connsiteX63" fmla="*/ 173533 w 515056"/>
              <a:gd name="connsiteY63" fmla="*/ 214829 h 308672"/>
              <a:gd name="connsiteX64" fmla="*/ 157008 w 515056"/>
              <a:gd name="connsiteY64" fmla="*/ 234109 h 308672"/>
              <a:gd name="connsiteX65" fmla="*/ 148745 w 515056"/>
              <a:gd name="connsiteY65" fmla="*/ 253388 h 308672"/>
              <a:gd name="connsiteX66" fmla="*/ 137728 w 515056"/>
              <a:gd name="connsiteY66" fmla="*/ 256142 h 308672"/>
              <a:gd name="connsiteX67" fmla="*/ 110186 w 515056"/>
              <a:gd name="connsiteY67" fmla="*/ 261651 h 308672"/>
              <a:gd name="connsiteX68" fmla="*/ 99169 w 515056"/>
              <a:gd name="connsiteY68" fmla="*/ 272668 h 308672"/>
              <a:gd name="connsiteX69" fmla="*/ 93661 w 515056"/>
              <a:gd name="connsiteY69" fmla="*/ 283685 h 308672"/>
              <a:gd name="connsiteX70" fmla="*/ 77135 w 515056"/>
              <a:gd name="connsiteY70" fmla="*/ 289193 h 308672"/>
              <a:gd name="connsiteX71" fmla="*/ 71627 w 515056"/>
              <a:gd name="connsiteY71" fmla="*/ 297456 h 308672"/>
              <a:gd name="connsiteX72" fmla="*/ 55102 w 515056"/>
              <a:gd name="connsiteY72" fmla="*/ 302964 h 308672"/>
              <a:gd name="connsiteX73" fmla="*/ 49593 w 515056"/>
              <a:gd name="connsiteY73" fmla="*/ 308473 h 308672"/>
              <a:gd name="connsiteX74" fmla="*/ 35822 w 515056"/>
              <a:gd name="connsiteY74" fmla="*/ 297456 h 308672"/>
              <a:gd name="connsiteX75" fmla="*/ 33068 w 515056"/>
              <a:gd name="connsiteY75" fmla="*/ 289193 h 308672"/>
              <a:gd name="connsiteX76" fmla="*/ 24805 w 515056"/>
              <a:gd name="connsiteY76" fmla="*/ 272668 h 308672"/>
              <a:gd name="connsiteX77" fmla="*/ 22051 w 515056"/>
              <a:gd name="connsiteY77" fmla="*/ 258897 h 308672"/>
              <a:gd name="connsiteX78" fmla="*/ 16543 w 515056"/>
              <a:gd name="connsiteY78" fmla="*/ 242371 h 308672"/>
              <a:gd name="connsiteX79" fmla="*/ 17 w 515056"/>
              <a:gd name="connsiteY79" fmla="*/ 203812 h 30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056" h="308672">
                <a:moveTo>
                  <a:pt x="17" y="203812"/>
                </a:moveTo>
                <a:cubicBezTo>
                  <a:pt x="-442" y="199222"/>
                  <a:pt x="7989" y="213862"/>
                  <a:pt x="13788" y="214829"/>
                </a:cubicBezTo>
                <a:cubicBezTo>
                  <a:pt x="16652" y="215306"/>
                  <a:pt x="15709" y="209348"/>
                  <a:pt x="16543" y="206567"/>
                </a:cubicBezTo>
                <a:cubicBezTo>
                  <a:pt x="18464" y="200165"/>
                  <a:pt x="18041" y="192634"/>
                  <a:pt x="22051" y="187287"/>
                </a:cubicBezTo>
                <a:cubicBezTo>
                  <a:pt x="24322" y="184259"/>
                  <a:pt x="29396" y="185451"/>
                  <a:pt x="33068" y="184533"/>
                </a:cubicBezTo>
                <a:cubicBezTo>
                  <a:pt x="52716" y="191081"/>
                  <a:pt x="28962" y="181796"/>
                  <a:pt x="49593" y="195550"/>
                </a:cubicBezTo>
                <a:cubicBezTo>
                  <a:pt x="52009" y="197160"/>
                  <a:pt x="55102" y="197386"/>
                  <a:pt x="57856" y="198304"/>
                </a:cubicBezTo>
                <a:cubicBezTo>
                  <a:pt x="63364" y="197386"/>
                  <a:pt x="70953" y="199958"/>
                  <a:pt x="74381" y="195550"/>
                </a:cubicBezTo>
                <a:cubicBezTo>
                  <a:pt x="99450" y="163318"/>
                  <a:pt x="61501" y="178727"/>
                  <a:pt x="85398" y="170762"/>
                </a:cubicBezTo>
                <a:cubicBezTo>
                  <a:pt x="102777" y="153380"/>
                  <a:pt x="69963" y="183849"/>
                  <a:pt x="121203" y="162499"/>
                </a:cubicBezTo>
                <a:cubicBezTo>
                  <a:pt x="124697" y="161043"/>
                  <a:pt x="122917" y="155122"/>
                  <a:pt x="123957" y="151482"/>
                </a:cubicBezTo>
                <a:cubicBezTo>
                  <a:pt x="126817" y="141472"/>
                  <a:pt x="125298" y="144633"/>
                  <a:pt x="132220" y="137711"/>
                </a:cubicBezTo>
                <a:cubicBezTo>
                  <a:pt x="133138" y="131285"/>
                  <a:pt x="132288" y="124342"/>
                  <a:pt x="134974" y="118432"/>
                </a:cubicBezTo>
                <a:cubicBezTo>
                  <a:pt x="139642" y="108163"/>
                  <a:pt x="145760" y="107492"/>
                  <a:pt x="154253" y="104661"/>
                </a:cubicBezTo>
                <a:cubicBezTo>
                  <a:pt x="157007" y="105579"/>
                  <a:pt x="159919" y="106117"/>
                  <a:pt x="162516" y="107415"/>
                </a:cubicBezTo>
                <a:cubicBezTo>
                  <a:pt x="183876" y="118094"/>
                  <a:pt x="158272" y="108754"/>
                  <a:pt x="179041" y="115677"/>
                </a:cubicBezTo>
                <a:cubicBezTo>
                  <a:pt x="181795" y="114759"/>
                  <a:pt x="184415" y="112634"/>
                  <a:pt x="187304" y="112923"/>
                </a:cubicBezTo>
                <a:cubicBezTo>
                  <a:pt x="193955" y="113588"/>
                  <a:pt x="200071" y="116929"/>
                  <a:pt x="206584" y="118432"/>
                </a:cubicBezTo>
                <a:cubicBezTo>
                  <a:pt x="212025" y="119688"/>
                  <a:pt x="217601" y="120268"/>
                  <a:pt x="223109" y="121186"/>
                </a:cubicBezTo>
                <a:cubicBezTo>
                  <a:pt x="226781" y="119350"/>
                  <a:pt x="231422" y="118767"/>
                  <a:pt x="234126" y="115677"/>
                </a:cubicBezTo>
                <a:cubicBezTo>
                  <a:pt x="238181" y="111042"/>
                  <a:pt x="236760" y="101653"/>
                  <a:pt x="242388" y="99152"/>
                </a:cubicBezTo>
                <a:cubicBezTo>
                  <a:pt x="247694" y="96794"/>
                  <a:pt x="253405" y="102825"/>
                  <a:pt x="258914" y="104661"/>
                </a:cubicBezTo>
                <a:cubicBezTo>
                  <a:pt x="271635" y="91940"/>
                  <a:pt x="265601" y="91676"/>
                  <a:pt x="280947" y="96398"/>
                </a:cubicBezTo>
                <a:cubicBezTo>
                  <a:pt x="289271" y="98959"/>
                  <a:pt x="305735" y="104661"/>
                  <a:pt x="305735" y="104661"/>
                </a:cubicBezTo>
                <a:cubicBezTo>
                  <a:pt x="311244" y="103743"/>
                  <a:pt x="317793" y="105257"/>
                  <a:pt x="322261" y="101906"/>
                </a:cubicBezTo>
                <a:cubicBezTo>
                  <a:pt x="326216" y="98940"/>
                  <a:pt x="326348" y="92870"/>
                  <a:pt x="327769" y="88135"/>
                </a:cubicBezTo>
                <a:cubicBezTo>
                  <a:pt x="336674" y="58450"/>
                  <a:pt x="322565" y="89301"/>
                  <a:pt x="338786" y="63347"/>
                </a:cubicBezTo>
                <a:cubicBezTo>
                  <a:pt x="340962" y="59865"/>
                  <a:pt x="340830" y="54534"/>
                  <a:pt x="344294" y="52330"/>
                </a:cubicBezTo>
                <a:cubicBezTo>
                  <a:pt x="351642" y="47654"/>
                  <a:pt x="369082" y="44068"/>
                  <a:pt x="369082" y="44068"/>
                </a:cubicBezTo>
                <a:cubicBezTo>
                  <a:pt x="370918" y="42232"/>
                  <a:pt x="372969" y="40587"/>
                  <a:pt x="374591" y="38559"/>
                </a:cubicBezTo>
                <a:cubicBezTo>
                  <a:pt x="376659" y="35974"/>
                  <a:pt x="376853" y="30946"/>
                  <a:pt x="380099" y="30297"/>
                </a:cubicBezTo>
                <a:cubicBezTo>
                  <a:pt x="387357" y="28845"/>
                  <a:pt x="394788" y="32133"/>
                  <a:pt x="402133" y="33051"/>
                </a:cubicBezTo>
                <a:cubicBezTo>
                  <a:pt x="404887" y="33969"/>
                  <a:pt x="407493" y="35805"/>
                  <a:pt x="410396" y="35805"/>
                </a:cubicBezTo>
                <a:cubicBezTo>
                  <a:pt x="416571" y="35805"/>
                  <a:pt x="420676" y="31905"/>
                  <a:pt x="424167" y="27542"/>
                </a:cubicBezTo>
                <a:cubicBezTo>
                  <a:pt x="426235" y="24957"/>
                  <a:pt x="427090" y="21348"/>
                  <a:pt x="429675" y="19280"/>
                </a:cubicBezTo>
                <a:cubicBezTo>
                  <a:pt x="431942" y="17466"/>
                  <a:pt x="435184" y="17444"/>
                  <a:pt x="437938" y="16526"/>
                </a:cubicBezTo>
                <a:cubicBezTo>
                  <a:pt x="448695" y="5767"/>
                  <a:pt x="437409" y="15412"/>
                  <a:pt x="451709" y="8263"/>
                </a:cubicBezTo>
                <a:cubicBezTo>
                  <a:pt x="471075" y="-1419"/>
                  <a:pt x="445815" y="5115"/>
                  <a:pt x="476497" y="0"/>
                </a:cubicBezTo>
                <a:cubicBezTo>
                  <a:pt x="477011" y="2057"/>
                  <a:pt x="480312" y="16459"/>
                  <a:pt x="482005" y="19280"/>
                </a:cubicBezTo>
                <a:cubicBezTo>
                  <a:pt x="483341" y="21507"/>
                  <a:pt x="485678" y="22952"/>
                  <a:pt x="487514" y="24788"/>
                </a:cubicBezTo>
                <a:cubicBezTo>
                  <a:pt x="493843" y="43778"/>
                  <a:pt x="488916" y="37209"/>
                  <a:pt x="498531" y="46822"/>
                </a:cubicBezTo>
                <a:lnTo>
                  <a:pt x="509547" y="79873"/>
                </a:lnTo>
                <a:lnTo>
                  <a:pt x="512302" y="88135"/>
                </a:lnTo>
                <a:lnTo>
                  <a:pt x="515056" y="96398"/>
                </a:lnTo>
                <a:cubicBezTo>
                  <a:pt x="498685" y="112766"/>
                  <a:pt x="517994" y="96224"/>
                  <a:pt x="468234" y="99152"/>
                </a:cubicBezTo>
                <a:cubicBezTo>
                  <a:pt x="465642" y="99305"/>
                  <a:pt x="464953" y="103325"/>
                  <a:pt x="462726" y="104661"/>
                </a:cubicBezTo>
                <a:cubicBezTo>
                  <a:pt x="460236" y="106155"/>
                  <a:pt x="457255" y="106617"/>
                  <a:pt x="454463" y="107415"/>
                </a:cubicBezTo>
                <a:cubicBezTo>
                  <a:pt x="445387" y="110008"/>
                  <a:pt x="439141" y="111030"/>
                  <a:pt x="429675" y="112923"/>
                </a:cubicBezTo>
                <a:cubicBezTo>
                  <a:pt x="425085" y="117513"/>
                  <a:pt x="417478" y="120396"/>
                  <a:pt x="415904" y="126694"/>
                </a:cubicBezTo>
                <a:cubicBezTo>
                  <a:pt x="414986" y="130366"/>
                  <a:pt x="415250" y="134561"/>
                  <a:pt x="413150" y="137711"/>
                </a:cubicBezTo>
                <a:cubicBezTo>
                  <a:pt x="411314" y="140465"/>
                  <a:pt x="407228" y="140879"/>
                  <a:pt x="404887" y="143220"/>
                </a:cubicBezTo>
                <a:cubicBezTo>
                  <a:pt x="401641" y="146466"/>
                  <a:pt x="399379" y="150564"/>
                  <a:pt x="396625" y="154236"/>
                </a:cubicBezTo>
                <a:cubicBezTo>
                  <a:pt x="394789" y="159745"/>
                  <a:pt x="394337" y="165931"/>
                  <a:pt x="391116" y="170762"/>
                </a:cubicBezTo>
                <a:cubicBezTo>
                  <a:pt x="387026" y="176897"/>
                  <a:pt x="385706" y="180047"/>
                  <a:pt x="380099" y="184533"/>
                </a:cubicBezTo>
                <a:cubicBezTo>
                  <a:pt x="377514" y="186601"/>
                  <a:pt x="374422" y="187973"/>
                  <a:pt x="371837" y="190041"/>
                </a:cubicBezTo>
                <a:cubicBezTo>
                  <a:pt x="352216" y="205738"/>
                  <a:pt x="383493" y="184107"/>
                  <a:pt x="358066" y="201058"/>
                </a:cubicBezTo>
                <a:cubicBezTo>
                  <a:pt x="336950" y="200140"/>
                  <a:pt x="315744" y="200460"/>
                  <a:pt x="294719" y="198304"/>
                </a:cubicBezTo>
                <a:cubicBezTo>
                  <a:pt x="279852" y="196779"/>
                  <a:pt x="265423" y="192314"/>
                  <a:pt x="250651" y="190041"/>
                </a:cubicBezTo>
                <a:cubicBezTo>
                  <a:pt x="241532" y="188638"/>
                  <a:pt x="232290" y="188205"/>
                  <a:pt x="223109" y="187287"/>
                </a:cubicBezTo>
                <a:cubicBezTo>
                  <a:pt x="221273" y="185451"/>
                  <a:pt x="220171" y="182146"/>
                  <a:pt x="217600" y="181779"/>
                </a:cubicBezTo>
                <a:cubicBezTo>
                  <a:pt x="212946" y="181114"/>
                  <a:pt x="200851" y="185526"/>
                  <a:pt x="195567" y="187287"/>
                </a:cubicBezTo>
                <a:lnTo>
                  <a:pt x="184550" y="198304"/>
                </a:lnTo>
                <a:lnTo>
                  <a:pt x="179041" y="203812"/>
                </a:lnTo>
                <a:cubicBezTo>
                  <a:pt x="177205" y="207484"/>
                  <a:pt x="175810" y="211413"/>
                  <a:pt x="173533" y="214829"/>
                </a:cubicBezTo>
                <a:cubicBezTo>
                  <a:pt x="167217" y="224304"/>
                  <a:pt x="163879" y="227236"/>
                  <a:pt x="157008" y="234109"/>
                </a:cubicBezTo>
                <a:cubicBezTo>
                  <a:pt x="155626" y="239635"/>
                  <a:pt x="154450" y="249585"/>
                  <a:pt x="148745" y="253388"/>
                </a:cubicBezTo>
                <a:cubicBezTo>
                  <a:pt x="145595" y="255488"/>
                  <a:pt x="141429" y="255349"/>
                  <a:pt x="137728" y="256142"/>
                </a:cubicBezTo>
                <a:cubicBezTo>
                  <a:pt x="128573" y="258104"/>
                  <a:pt x="119367" y="259815"/>
                  <a:pt x="110186" y="261651"/>
                </a:cubicBezTo>
                <a:cubicBezTo>
                  <a:pt x="106514" y="265323"/>
                  <a:pt x="102285" y="268513"/>
                  <a:pt x="99169" y="272668"/>
                </a:cubicBezTo>
                <a:cubicBezTo>
                  <a:pt x="96706" y="275953"/>
                  <a:pt x="96946" y="281222"/>
                  <a:pt x="93661" y="283685"/>
                </a:cubicBezTo>
                <a:cubicBezTo>
                  <a:pt x="89016" y="287169"/>
                  <a:pt x="77135" y="289193"/>
                  <a:pt x="77135" y="289193"/>
                </a:cubicBezTo>
                <a:cubicBezTo>
                  <a:pt x="75299" y="291947"/>
                  <a:pt x="74434" y="295702"/>
                  <a:pt x="71627" y="297456"/>
                </a:cubicBezTo>
                <a:cubicBezTo>
                  <a:pt x="66703" y="300533"/>
                  <a:pt x="55102" y="302964"/>
                  <a:pt x="55102" y="302964"/>
                </a:cubicBezTo>
                <a:cubicBezTo>
                  <a:pt x="53266" y="304800"/>
                  <a:pt x="52140" y="307964"/>
                  <a:pt x="49593" y="308473"/>
                </a:cubicBezTo>
                <a:cubicBezTo>
                  <a:pt x="41769" y="310038"/>
                  <a:pt x="38861" y="302014"/>
                  <a:pt x="35822" y="297456"/>
                </a:cubicBezTo>
                <a:cubicBezTo>
                  <a:pt x="34904" y="294702"/>
                  <a:pt x="34366" y="291790"/>
                  <a:pt x="33068" y="289193"/>
                </a:cubicBezTo>
                <a:cubicBezTo>
                  <a:pt x="26339" y="275733"/>
                  <a:pt x="28266" y="286509"/>
                  <a:pt x="24805" y="272668"/>
                </a:cubicBezTo>
                <a:cubicBezTo>
                  <a:pt x="23669" y="268127"/>
                  <a:pt x="23283" y="263413"/>
                  <a:pt x="22051" y="258897"/>
                </a:cubicBezTo>
                <a:cubicBezTo>
                  <a:pt x="20523" y="253295"/>
                  <a:pt x="17951" y="248004"/>
                  <a:pt x="16543" y="242371"/>
                </a:cubicBezTo>
                <a:cubicBezTo>
                  <a:pt x="10536" y="218346"/>
                  <a:pt x="476" y="208402"/>
                  <a:pt x="17" y="203812"/>
                </a:cubicBezTo>
                <a:close/>
              </a:path>
            </a:pathLst>
          </a:cu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6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632232" y="12022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132588" y="131636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2772081" y="15872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2302963" y="343823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49553" y="21964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18677" y="217858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2754628" y="95070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2997155" y="9939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407869" y="109229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2684703" y="25404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2040403" y="204949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295781" y="224289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2598596" y="68242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368472" y="824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007965" y="10955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357979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2233039" y="50224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2702156" y="42660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187617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797149" y="13274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2327466" y="11190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1853226" y="6329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2360949" y="2887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021657" y="45013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2997472" y="118923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3497828" y="13032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3137321" y="157420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006243" y="7157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 bwMode="auto">
          <a:xfrm>
            <a:off x="3202512" y="97311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3748341" y="10152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591432" y="19727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3537727" y="15741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3894608" y="12044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3757982" y="17768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391708" y="167396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3739141" y="144350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4013781" y="16094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1194509" y="324583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732367" y="367710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1334358" y="277409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2295780" y="290117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864829" y="24932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2117692" y="390857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1801772" y="29937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2737780" y="32475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151066" y="1073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1651422" y="11878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Isosceles Triangle 65"/>
          <p:cNvSpPr/>
          <p:nvPr/>
        </p:nvSpPr>
        <p:spPr bwMode="auto">
          <a:xfrm>
            <a:off x="1273462" y="8222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515989" y="86549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1117430" y="5539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Isosceles Triangle 68"/>
          <p:cNvSpPr/>
          <p:nvPr/>
        </p:nvSpPr>
        <p:spPr bwMode="auto">
          <a:xfrm>
            <a:off x="887306" y="69615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098242" y="44130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1220990" y="29812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 bwMode="auto">
          <a:xfrm>
            <a:off x="1856438" y="43543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1315983" y="119894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846300" y="99058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>
            <a:off x="1048158" y="13651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auto">
          <a:xfrm>
            <a:off x="1571428" y="3305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1516306" y="106075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 bwMode="auto">
          <a:xfrm>
            <a:off x="1525077" y="58725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Isosceles Triangle 80"/>
          <p:cNvSpPr/>
          <p:nvPr/>
        </p:nvSpPr>
        <p:spPr bwMode="auto">
          <a:xfrm>
            <a:off x="1892781" y="8334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>
            <a:off x="3940630" y="20998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Isosceles Triangle 82"/>
          <p:cNvSpPr/>
          <p:nvPr/>
        </p:nvSpPr>
        <p:spPr bwMode="auto">
          <a:xfrm>
            <a:off x="4215911" y="18758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>
            <a:off x="4166021" y="15176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Isosceles Triangle 84"/>
          <p:cNvSpPr/>
          <p:nvPr/>
        </p:nvSpPr>
        <p:spPr bwMode="auto">
          <a:xfrm>
            <a:off x="4305870" y="2086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>
            <a:off x="3945363" y="23577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 bwMode="auto">
          <a:xfrm>
            <a:off x="4010554" y="1756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>
            <a:off x="3656735" y="227238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 bwMode="auto">
          <a:xfrm>
            <a:off x="4345769" y="23577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2440943" y="281830"/>
            <a:ext cx="1150012" cy="1917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3607651" y="131512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I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923008" y="271345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V</a:t>
            </a:r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7494E7E-8872-48E4-BD55-5D400C2748C0}"/>
              </a:ext>
            </a:extLst>
          </p:cNvPr>
          <p:cNvSpPr txBox="1"/>
          <p:nvPr/>
        </p:nvSpPr>
        <p:spPr>
          <a:xfrm>
            <a:off x="5643036" y="3924751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FA95E6-068A-4CE1-9036-9284E7F9983F}"/>
              </a:ext>
            </a:extLst>
          </p:cNvPr>
          <p:cNvCxnSpPr/>
          <p:nvPr/>
        </p:nvCxnSpPr>
        <p:spPr bwMode="auto">
          <a:xfrm>
            <a:off x="5643036" y="446431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8923EBA-EEB5-48B4-A104-57CE9767F6AC}"/>
              </a:ext>
            </a:extLst>
          </p:cNvPr>
          <p:cNvSpPr txBox="1"/>
          <p:nvPr/>
        </p:nvSpPr>
        <p:spPr>
          <a:xfrm>
            <a:off x="5701990" y="442725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7E71D7-FA59-4FD4-B65A-FC43199EC64E}"/>
              </a:ext>
            </a:extLst>
          </p:cNvPr>
          <p:cNvSpPr txBox="1"/>
          <p:nvPr/>
        </p:nvSpPr>
        <p:spPr>
          <a:xfrm>
            <a:off x="6337410" y="4168919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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1834AC-CE8C-4633-9147-A4A8CADEEE07}"/>
              </a:ext>
            </a:extLst>
          </p:cNvPr>
          <p:cNvSpPr txBox="1"/>
          <p:nvPr/>
        </p:nvSpPr>
        <p:spPr>
          <a:xfrm>
            <a:off x="5207524" y="41964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</a:t>
            </a:r>
            <a:endParaRPr lang="en-US" dirty="0"/>
          </a:p>
        </p:txBody>
      </p:sp>
      <p:sp>
        <p:nvSpPr>
          <p:cNvPr id="101" name="Freeform 2">
            <a:extLst>
              <a:ext uri="{FF2B5EF4-FFF2-40B4-BE49-F238E27FC236}">
                <a16:creationId xmlns:a16="http://schemas.microsoft.com/office/drawing/2014/main" id="{1B8EBF2D-A28E-4849-9878-E051687C5ED2}"/>
              </a:ext>
            </a:extLst>
          </p:cNvPr>
          <p:cNvSpPr/>
          <p:nvPr/>
        </p:nvSpPr>
        <p:spPr bwMode="auto">
          <a:xfrm>
            <a:off x="2897605" y="3767389"/>
            <a:ext cx="591182" cy="492072"/>
          </a:xfrm>
          <a:custGeom>
            <a:avLst/>
            <a:gdLst>
              <a:gd name="connsiteX0" fmla="*/ 42203 w 541606"/>
              <a:gd name="connsiteY0" fmla="*/ 91440 h 478301"/>
              <a:gd name="connsiteX1" fmla="*/ 7033 w 541606"/>
              <a:gd name="connsiteY1" fmla="*/ 168812 h 478301"/>
              <a:gd name="connsiteX2" fmla="*/ 0 w 541606"/>
              <a:gd name="connsiteY2" fmla="*/ 189913 h 478301"/>
              <a:gd name="connsiteX3" fmla="*/ 7033 w 541606"/>
              <a:gd name="connsiteY3" fmla="*/ 211015 h 478301"/>
              <a:gd name="connsiteX4" fmla="*/ 35169 w 541606"/>
              <a:gd name="connsiteY4" fmla="*/ 218049 h 478301"/>
              <a:gd name="connsiteX5" fmla="*/ 168812 w 541606"/>
              <a:gd name="connsiteY5" fmla="*/ 232116 h 478301"/>
              <a:gd name="connsiteX6" fmla="*/ 154744 w 541606"/>
              <a:gd name="connsiteY6" fmla="*/ 281353 h 478301"/>
              <a:gd name="connsiteX7" fmla="*/ 147710 w 541606"/>
              <a:gd name="connsiteY7" fmla="*/ 330590 h 478301"/>
              <a:gd name="connsiteX8" fmla="*/ 140676 w 541606"/>
              <a:gd name="connsiteY8" fmla="*/ 351692 h 478301"/>
              <a:gd name="connsiteX9" fmla="*/ 253218 w 541606"/>
              <a:gd name="connsiteY9" fmla="*/ 344658 h 478301"/>
              <a:gd name="connsiteX10" fmla="*/ 246184 w 541606"/>
              <a:gd name="connsiteY10" fmla="*/ 386861 h 478301"/>
              <a:gd name="connsiteX11" fmla="*/ 309489 w 541606"/>
              <a:gd name="connsiteY11" fmla="*/ 407963 h 478301"/>
              <a:gd name="connsiteX12" fmla="*/ 337624 w 541606"/>
              <a:gd name="connsiteY12" fmla="*/ 450166 h 478301"/>
              <a:gd name="connsiteX13" fmla="*/ 344658 w 541606"/>
              <a:gd name="connsiteY13" fmla="*/ 471267 h 478301"/>
              <a:gd name="connsiteX14" fmla="*/ 365760 w 541606"/>
              <a:gd name="connsiteY14" fmla="*/ 478301 h 478301"/>
              <a:gd name="connsiteX15" fmla="*/ 407963 w 541606"/>
              <a:gd name="connsiteY15" fmla="*/ 450166 h 478301"/>
              <a:gd name="connsiteX16" fmla="*/ 429064 w 541606"/>
              <a:gd name="connsiteY16" fmla="*/ 443132 h 478301"/>
              <a:gd name="connsiteX17" fmla="*/ 471267 w 541606"/>
              <a:gd name="connsiteY17" fmla="*/ 407963 h 478301"/>
              <a:gd name="connsiteX18" fmla="*/ 499403 w 541606"/>
              <a:gd name="connsiteY18" fmla="*/ 365760 h 478301"/>
              <a:gd name="connsiteX19" fmla="*/ 506436 w 541606"/>
              <a:gd name="connsiteY19" fmla="*/ 344658 h 478301"/>
              <a:gd name="connsiteX20" fmla="*/ 541606 w 541606"/>
              <a:gd name="connsiteY20" fmla="*/ 302455 h 478301"/>
              <a:gd name="connsiteX21" fmla="*/ 527538 w 541606"/>
              <a:gd name="connsiteY21" fmla="*/ 281353 h 478301"/>
              <a:gd name="connsiteX22" fmla="*/ 506436 w 541606"/>
              <a:gd name="connsiteY22" fmla="*/ 274320 h 478301"/>
              <a:gd name="connsiteX23" fmla="*/ 422030 w 541606"/>
              <a:gd name="connsiteY23" fmla="*/ 253218 h 478301"/>
              <a:gd name="connsiteX24" fmla="*/ 457200 w 541606"/>
              <a:gd name="connsiteY24" fmla="*/ 168812 h 478301"/>
              <a:gd name="connsiteX25" fmla="*/ 471267 w 541606"/>
              <a:gd name="connsiteY25" fmla="*/ 140676 h 478301"/>
              <a:gd name="connsiteX26" fmla="*/ 379827 w 541606"/>
              <a:gd name="connsiteY26" fmla="*/ 161778 h 478301"/>
              <a:gd name="connsiteX27" fmla="*/ 330590 w 541606"/>
              <a:gd name="connsiteY27" fmla="*/ 154744 h 478301"/>
              <a:gd name="connsiteX28" fmla="*/ 337624 w 541606"/>
              <a:gd name="connsiteY28" fmla="*/ 105507 h 478301"/>
              <a:gd name="connsiteX29" fmla="*/ 351692 w 541606"/>
              <a:gd name="connsiteY29" fmla="*/ 84406 h 478301"/>
              <a:gd name="connsiteX30" fmla="*/ 309489 w 541606"/>
              <a:gd name="connsiteY30" fmla="*/ 91440 h 478301"/>
              <a:gd name="connsiteX31" fmla="*/ 246184 w 541606"/>
              <a:gd name="connsiteY31" fmla="*/ 119575 h 478301"/>
              <a:gd name="connsiteX32" fmla="*/ 225083 w 541606"/>
              <a:gd name="connsiteY32" fmla="*/ 126609 h 478301"/>
              <a:gd name="connsiteX33" fmla="*/ 203981 w 541606"/>
              <a:gd name="connsiteY33" fmla="*/ 147710 h 478301"/>
              <a:gd name="connsiteX34" fmla="*/ 182880 w 541606"/>
              <a:gd name="connsiteY34" fmla="*/ 154744 h 478301"/>
              <a:gd name="connsiteX35" fmla="*/ 161778 w 541606"/>
              <a:gd name="connsiteY35" fmla="*/ 168812 h 478301"/>
              <a:gd name="connsiteX36" fmla="*/ 168812 w 541606"/>
              <a:gd name="connsiteY36" fmla="*/ 91440 h 478301"/>
              <a:gd name="connsiteX37" fmla="*/ 147710 w 541606"/>
              <a:gd name="connsiteY37" fmla="*/ 105507 h 478301"/>
              <a:gd name="connsiteX38" fmla="*/ 126609 w 541606"/>
              <a:gd name="connsiteY38" fmla="*/ 98473 h 478301"/>
              <a:gd name="connsiteX39" fmla="*/ 119575 w 541606"/>
              <a:gd name="connsiteY39" fmla="*/ 0 h 478301"/>
              <a:gd name="connsiteX0" fmla="*/ 66991 w 566394"/>
              <a:gd name="connsiteY0" fmla="*/ 91440 h 478301"/>
              <a:gd name="connsiteX1" fmla="*/ 31821 w 566394"/>
              <a:gd name="connsiteY1" fmla="*/ 168812 h 478301"/>
              <a:gd name="connsiteX2" fmla="*/ 0 w 566394"/>
              <a:gd name="connsiteY2" fmla="*/ 170634 h 478301"/>
              <a:gd name="connsiteX3" fmla="*/ 31821 w 566394"/>
              <a:gd name="connsiteY3" fmla="*/ 211015 h 478301"/>
              <a:gd name="connsiteX4" fmla="*/ 59957 w 566394"/>
              <a:gd name="connsiteY4" fmla="*/ 218049 h 478301"/>
              <a:gd name="connsiteX5" fmla="*/ 193600 w 566394"/>
              <a:gd name="connsiteY5" fmla="*/ 232116 h 478301"/>
              <a:gd name="connsiteX6" fmla="*/ 179532 w 566394"/>
              <a:gd name="connsiteY6" fmla="*/ 281353 h 478301"/>
              <a:gd name="connsiteX7" fmla="*/ 172498 w 566394"/>
              <a:gd name="connsiteY7" fmla="*/ 330590 h 478301"/>
              <a:gd name="connsiteX8" fmla="*/ 165464 w 566394"/>
              <a:gd name="connsiteY8" fmla="*/ 351692 h 478301"/>
              <a:gd name="connsiteX9" fmla="*/ 278006 w 566394"/>
              <a:gd name="connsiteY9" fmla="*/ 344658 h 478301"/>
              <a:gd name="connsiteX10" fmla="*/ 270972 w 566394"/>
              <a:gd name="connsiteY10" fmla="*/ 386861 h 478301"/>
              <a:gd name="connsiteX11" fmla="*/ 334277 w 566394"/>
              <a:gd name="connsiteY11" fmla="*/ 407963 h 478301"/>
              <a:gd name="connsiteX12" fmla="*/ 362412 w 566394"/>
              <a:gd name="connsiteY12" fmla="*/ 450166 h 478301"/>
              <a:gd name="connsiteX13" fmla="*/ 369446 w 566394"/>
              <a:gd name="connsiteY13" fmla="*/ 471267 h 478301"/>
              <a:gd name="connsiteX14" fmla="*/ 390548 w 566394"/>
              <a:gd name="connsiteY14" fmla="*/ 478301 h 478301"/>
              <a:gd name="connsiteX15" fmla="*/ 432751 w 566394"/>
              <a:gd name="connsiteY15" fmla="*/ 450166 h 478301"/>
              <a:gd name="connsiteX16" fmla="*/ 453852 w 566394"/>
              <a:gd name="connsiteY16" fmla="*/ 443132 h 478301"/>
              <a:gd name="connsiteX17" fmla="*/ 496055 w 566394"/>
              <a:gd name="connsiteY17" fmla="*/ 407963 h 478301"/>
              <a:gd name="connsiteX18" fmla="*/ 524191 w 566394"/>
              <a:gd name="connsiteY18" fmla="*/ 365760 h 478301"/>
              <a:gd name="connsiteX19" fmla="*/ 531224 w 566394"/>
              <a:gd name="connsiteY19" fmla="*/ 344658 h 478301"/>
              <a:gd name="connsiteX20" fmla="*/ 566394 w 566394"/>
              <a:gd name="connsiteY20" fmla="*/ 302455 h 478301"/>
              <a:gd name="connsiteX21" fmla="*/ 552326 w 566394"/>
              <a:gd name="connsiteY21" fmla="*/ 281353 h 478301"/>
              <a:gd name="connsiteX22" fmla="*/ 531224 w 566394"/>
              <a:gd name="connsiteY22" fmla="*/ 274320 h 478301"/>
              <a:gd name="connsiteX23" fmla="*/ 446818 w 566394"/>
              <a:gd name="connsiteY23" fmla="*/ 253218 h 478301"/>
              <a:gd name="connsiteX24" fmla="*/ 481988 w 566394"/>
              <a:gd name="connsiteY24" fmla="*/ 168812 h 478301"/>
              <a:gd name="connsiteX25" fmla="*/ 496055 w 566394"/>
              <a:gd name="connsiteY25" fmla="*/ 140676 h 478301"/>
              <a:gd name="connsiteX26" fmla="*/ 404615 w 566394"/>
              <a:gd name="connsiteY26" fmla="*/ 161778 h 478301"/>
              <a:gd name="connsiteX27" fmla="*/ 355378 w 566394"/>
              <a:gd name="connsiteY27" fmla="*/ 154744 h 478301"/>
              <a:gd name="connsiteX28" fmla="*/ 362412 w 566394"/>
              <a:gd name="connsiteY28" fmla="*/ 105507 h 478301"/>
              <a:gd name="connsiteX29" fmla="*/ 376480 w 566394"/>
              <a:gd name="connsiteY29" fmla="*/ 84406 h 478301"/>
              <a:gd name="connsiteX30" fmla="*/ 334277 w 566394"/>
              <a:gd name="connsiteY30" fmla="*/ 91440 h 478301"/>
              <a:gd name="connsiteX31" fmla="*/ 270972 w 566394"/>
              <a:gd name="connsiteY31" fmla="*/ 119575 h 478301"/>
              <a:gd name="connsiteX32" fmla="*/ 249871 w 566394"/>
              <a:gd name="connsiteY32" fmla="*/ 126609 h 478301"/>
              <a:gd name="connsiteX33" fmla="*/ 228769 w 566394"/>
              <a:gd name="connsiteY33" fmla="*/ 147710 h 478301"/>
              <a:gd name="connsiteX34" fmla="*/ 207668 w 566394"/>
              <a:gd name="connsiteY34" fmla="*/ 154744 h 478301"/>
              <a:gd name="connsiteX35" fmla="*/ 186566 w 566394"/>
              <a:gd name="connsiteY35" fmla="*/ 168812 h 478301"/>
              <a:gd name="connsiteX36" fmla="*/ 193600 w 566394"/>
              <a:gd name="connsiteY36" fmla="*/ 91440 h 478301"/>
              <a:gd name="connsiteX37" fmla="*/ 172498 w 566394"/>
              <a:gd name="connsiteY37" fmla="*/ 105507 h 478301"/>
              <a:gd name="connsiteX38" fmla="*/ 151397 w 566394"/>
              <a:gd name="connsiteY38" fmla="*/ 98473 h 478301"/>
              <a:gd name="connsiteX39" fmla="*/ 144363 w 566394"/>
              <a:gd name="connsiteY39" fmla="*/ 0 h 478301"/>
              <a:gd name="connsiteX0" fmla="*/ 67797 w 567200"/>
              <a:gd name="connsiteY0" fmla="*/ 91440 h 478301"/>
              <a:gd name="connsiteX1" fmla="*/ 806 w 567200"/>
              <a:gd name="connsiteY1" fmla="*/ 170634 h 478301"/>
              <a:gd name="connsiteX2" fmla="*/ 32627 w 567200"/>
              <a:gd name="connsiteY2" fmla="*/ 211015 h 478301"/>
              <a:gd name="connsiteX3" fmla="*/ 60763 w 567200"/>
              <a:gd name="connsiteY3" fmla="*/ 218049 h 478301"/>
              <a:gd name="connsiteX4" fmla="*/ 194406 w 567200"/>
              <a:gd name="connsiteY4" fmla="*/ 232116 h 478301"/>
              <a:gd name="connsiteX5" fmla="*/ 180338 w 567200"/>
              <a:gd name="connsiteY5" fmla="*/ 281353 h 478301"/>
              <a:gd name="connsiteX6" fmla="*/ 173304 w 567200"/>
              <a:gd name="connsiteY6" fmla="*/ 330590 h 478301"/>
              <a:gd name="connsiteX7" fmla="*/ 166270 w 567200"/>
              <a:gd name="connsiteY7" fmla="*/ 351692 h 478301"/>
              <a:gd name="connsiteX8" fmla="*/ 278812 w 567200"/>
              <a:gd name="connsiteY8" fmla="*/ 344658 h 478301"/>
              <a:gd name="connsiteX9" fmla="*/ 271778 w 567200"/>
              <a:gd name="connsiteY9" fmla="*/ 386861 h 478301"/>
              <a:gd name="connsiteX10" fmla="*/ 335083 w 567200"/>
              <a:gd name="connsiteY10" fmla="*/ 407963 h 478301"/>
              <a:gd name="connsiteX11" fmla="*/ 363218 w 567200"/>
              <a:gd name="connsiteY11" fmla="*/ 450166 h 478301"/>
              <a:gd name="connsiteX12" fmla="*/ 370252 w 567200"/>
              <a:gd name="connsiteY12" fmla="*/ 471267 h 478301"/>
              <a:gd name="connsiteX13" fmla="*/ 391354 w 567200"/>
              <a:gd name="connsiteY13" fmla="*/ 478301 h 478301"/>
              <a:gd name="connsiteX14" fmla="*/ 433557 w 567200"/>
              <a:gd name="connsiteY14" fmla="*/ 450166 h 478301"/>
              <a:gd name="connsiteX15" fmla="*/ 454658 w 567200"/>
              <a:gd name="connsiteY15" fmla="*/ 443132 h 478301"/>
              <a:gd name="connsiteX16" fmla="*/ 496861 w 567200"/>
              <a:gd name="connsiteY16" fmla="*/ 407963 h 478301"/>
              <a:gd name="connsiteX17" fmla="*/ 524997 w 567200"/>
              <a:gd name="connsiteY17" fmla="*/ 365760 h 478301"/>
              <a:gd name="connsiteX18" fmla="*/ 532030 w 567200"/>
              <a:gd name="connsiteY18" fmla="*/ 344658 h 478301"/>
              <a:gd name="connsiteX19" fmla="*/ 567200 w 567200"/>
              <a:gd name="connsiteY19" fmla="*/ 302455 h 478301"/>
              <a:gd name="connsiteX20" fmla="*/ 553132 w 567200"/>
              <a:gd name="connsiteY20" fmla="*/ 281353 h 478301"/>
              <a:gd name="connsiteX21" fmla="*/ 532030 w 567200"/>
              <a:gd name="connsiteY21" fmla="*/ 274320 h 478301"/>
              <a:gd name="connsiteX22" fmla="*/ 447624 w 567200"/>
              <a:gd name="connsiteY22" fmla="*/ 253218 h 478301"/>
              <a:gd name="connsiteX23" fmla="*/ 482794 w 567200"/>
              <a:gd name="connsiteY23" fmla="*/ 168812 h 478301"/>
              <a:gd name="connsiteX24" fmla="*/ 496861 w 567200"/>
              <a:gd name="connsiteY24" fmla="*/ 140676 h 478301"/>
              <a:gd name="connsiteX25" fmla="*/ 405421 w 567200"/>
              <a:gd name="connsiteY25" fmla="*/ 161778 h 478301"/>
              <a:gd name="connsiteX26" fmla="*/ 356184 w 567200"/>
              <a:gd name="connsiteY26" fmla="*/ 154744 h 478301"/>
              <a:gd name="connsiteX27" fmla="*/ 363218 w 567200"/>
              <a:gd name="connsiteY27" fmla="*/ 105507 h 478301"/>
              <a:gd name="connsiteX28" fmla="*/ 377286 w 567200"/>
              <a:gd name="connsiteY28" fmla="*/ 84406 h 478301"/>
              <a:gd name="connsiteX29" fmla="*/ 335083 w 567200"/>
              <a:gd name="connsiteY29" fmla="*/ 91440 h 478301"/>
              <a:gd name="connsiteX30" fmla="*/ 271778 w 567200"/>
              <a:gd name="connsiteY30" fmla="*/ 119575 h 478301"/>
              <a:gd name="connsiteX31" fmla="*/ 250677 w 567200"/>
              <a:gd name="connsiteY31" fmla="*/ 126609 h 478301"/>
              <a:gd name="connsiteX32" fmla="*/ 229575 w 567200"/>
              <a:gd name="connsiteY32" fmla="*/ 147710 h 478301"/>
              <a:gd name="connsiteX33" fmla="*/ 208474 w 567200"/>
              <a:gd name="connsiteY33" fmla="*/ 154744 h 478301"/>
              <a:gd name="connsiteX34" fmla="*/ 187372 w 567200"/>
              <a:gd name="connsiteY34" fmla="*/ 168812 h 478301"/>
              <a:gd name="connsiteX35" fmla="*/ 194406 w 567200"/>
              <a:gd name="connsiteY35" fmla="*/ 91440 h 478301"/>
              <a:gd name="connsiteX36" fmla="*/ 173304 w 567200"/>
              <a:gd name="connsiteY36" fmla="*/ 105507 h 478301"/>
              <a:gd name="connsiteX37" fmla="*/ 152203 w 567200"/>
              <a:gd name="connsiteY37" fmla="*/ 98473 h 478301"/>
              <a:gd name="connsiteX38" fmla="*/ 145169 w 567200"/>
              <a:gd name="connsiteY38" fmla="*/ 0 h 478301"/>
              <a:gd name="connsiteX0" fmla="*/ 75917 w 575320"/>
              <a:gd name="connsiteY0" fmla="*/ 91440 h 478301"/>
              <a:gd name="connsiteX1" fmla="*/ 663 w 575320"/>
              <a:gd name="connsiteY1" fmla="*/ 170634 h 478301"/>
              <a:gd name="connsiteX2" fmla="*/ 40747 w 575320"/>
              <a:gd name="connsiteY2" fmla="*/ 211015 h 478301"/>
              <a:gd name="connsiteX3" fmla="*/ 68883 w 575320"/>
              <a:gd name="connsiteY3" fmla="*/ 218049 h 478301"/>
              <a:gd name="connsiteX4" fmla="*/ 202526 w 575320"/>
              <a:gd name="connsiteY4" fmla="*/ 232116 h 478301"/>
              <a:gd name="connsiteX5" fmla="*/ 188458 w 575320"/>
              <a:gd name="connsiteY5" fmla="*/ 281353 h 478301"/>
              <a:gd name="connsiteX6" fmla="*/ 181424 w 575320"/>
              <a:gd name="connsiteY6" fmla="*/ 330590 h 478301"/>
              <a:gd name="connsiteX7" fmla="*/ 174390 w 575320"/>
              <a:gd name="connsiteY7" fmla="*/ 351692 h 478301"/>
              <a:gd name="connsiteX8" fmla="*/ 286932 w 575320"/>
              <a:gd name="connsiteY8" fmla="*/ 344658 h 478301"/>
              <a:gd name="connsiteX9" fmla="*/ 279898 w 575320"/>
              <a:gd name="connsiteY9" fmla="*/ 386861 h 478301"/>
              <a:gd name="connsiteX10" fmla="*/ 343203 w 575320"/>
              <a:gd name="connsiteY10" fmla="*/ 407963 h 478301"/>
              <a:gd name="connsiteX11" fmla="*/ 371338 w 575320"/>
              <a:gd name="connsiteY11" fmla="*/ 450166 h 478301"/>
              <a:gd name="connsiteX12" fmla="*/ 378372 w 575320"/>
              <a:gd name="connsiteY12" fmla="*/ 471267 h 478301"/>
              <a:gd name="connsiteX13" fmla="*/ 399474 w 575320"/>
              <a:gd name="connsiteY13" fmla="*/ 478301 h 478301"/>
              <a:gd name="connsiteX14" fmla="*/ 441677 w 575320"/>
              <a:gd name="connsiteY14" fmla="*/ 450166 h 478301"/>
              <a:gd name="connsiteX15" fmla="*/ 462778 w 575320"/>
              <a:gd name="connsiteY15" fmla="*/ 443132 h 478301"/>
              <a:gd name="connsiteX16" fmla="*/ 504981 w 575320"/>
              <a:gd name="connsiteY16" fmla="*/ 407963 h 478301"/>
              <a:gd name="connsiteX17" fmla="*/ 533117 w 575320"/>
              <a:gd name="connsiteY17" fmla="*/ 365760 h 478301"/>
              <a:gd name="connsiteX18" fmla="*/ 540150 w 575320"/>
              <a:gd name="connsiteY18" fmla="*/ 344658 h 478301"/>
              <a:gd name="connsiteX19" fmla="*/ 575320 w 575320"/>
              <a:gd name="connsiteY19" fmla="*/ 302455 h 478301"/>
              <a:gd name="connsiteX20" fmla="*/ 561252 w 575320"/>
              <a:gd name="connsiteY20" fmla="*/ 281353 h 478301"/>
              <a:gd name="connsiteX21" fmla="*/ 540150 w 575320"/>
              <a:gd name="connsiteY21" fmla="*/ 274320 h 478301"/>
              <a:gd name="connsiteX22" fmla="*/ 455744 w 575320"/>
              <a:gd name="connsiteY22" fmla="*/ 253218 h 478301"/>
              <a:gd name="connsiteX23" fmla="*/ 490914 w 575320"/>
              <a:gd name="connsiteY23" fmla="*/ 168812 h 478301"/>
              <a:gd name="connsiteX24" fmla="*/ 504981 w 575320"/>
              <a:gd name="connsiteY24" fmla="*/ 140676 h 478301"/>
              <a:gd name="connsiteX25" fmla="*/ 413541 w 575320"/>
              <a:gd name="connsiteY25" fmla="*/ 161778 h 478301"/>
              <a:gd name="connsiteX26" fmla="*/ 364304 w 575320"/>
              <a:gd name="connsiteY26" fmla="*/ 154744 h 478301"/>
              <a:gd name="connsiteX27" fmla="*/ 371338 w 575320"/>
              <a:gd name="connsiteY27" fmla="*/ 105507 h 478301"/>
              <a:gd name="connsiteX28" fmla="*/ 385406 w 575320"/>
              <a:gd name="connsiteY28" fmla="*/ 84406 h 478301"/>
              <a:gd name="connsiteX29" fmla="*/ 343203 w 575320"/>
              <a:gd name="connsiteY29" fmla="*/ 91440 h 478301"/>
              <a:gd name="connsiteX30" fmla="*/ 279898 w 575320"/>
              <a:gd name="connsiteY30" fmla="*/ 119575 h 478301"/>
              <a:gd name="connsiteX31" fmla="*/ 258797 w 575320"/>
              <a:gd name="connsiteY31" fmla="*/ 126609 h 478301"/>
              <a:gd name="connsiteX32" fmla="*/ 237695 w 575320"/>
              <a:gd name="connsiteY32" fmla="*/ 147710 h 478301"/>
              <a:gd name="connsiteX33" fmla="*/ 216594 w 575320"/>
              <a:gd name="connsiteY33" fmla="*/ 154744 h 478301"/>
              <a:gd name="connsiteX34" fmla="*/ 195492 w 575320"/>
              <a:gd name="connsiteY34" fmla="*/ 168812 h 478301"/>
              <a:gd name="connsiteX35" fmla="*/ 202526 w 575320"/>
              <a:gd name="connsiteY35" fmla="*/ 91440 h 478301"/>
              <a:gd name="connsiteX36" fmla="*/ 181424 w 575320"/>
              <a:gd name="connsiteY36" fmla="*/ 105507 h 478301"/>
              <a:gd name="connsiteX37" fmla="*/ 160323 w 575320"/>
              <a:gd name="connsiteY37" fmla="*/ 98473 h 478301"/>
              <a:gd name="connsiteX38" fmla="*/ 153289 w 575320"/>
              <a:gd name="connsiteY38" fmla="*/ 0 h 478301"/>
              <a:gd name="connsiteX0" fmla="*/ 78722 w 578125"/>
              <a:gd name="connsiteY0" fmla="*/ 91440 h 478301"/>
              <a:gd name="connsiteX1" fmla="*/ 3468 w 578125"/>
              <a:gd name="connsiteY1" fmla="*/ 170634 h 478301"/>
              <a:gd name="connsiteX2" fmla="*/ 43552 w 578125"/>
              <a:gd name="connsiteY2" fmla="*/ 211015 h 478301"/>
              <a:gd name="connsiteX3" fmla="*/ 71688 w 578125"/>
              <a:gd name="connsiteY3" fmla="*/ 218049 h 478301"/>
              <a:gd name="connsiteX4" fmla="*/ 205331 w 578125"/>
              <a:gd name="connsiteY4" fmla="*/ 232116 h 478301"/>
              <a:gd name="connsiteX5" fmla="*/ 191263 w 578125"/>
              <a:gd name="connsiteY5" fmla="*/ 281353 h 478301"/>
              <a:gd name="connsiteX6" fmla="*/ 184229 w 578125"/>
              <a:gd name="connsiteY6" fmla="*/ 330590 h 478301"/>
              <a:gd name="connsiteX7" fmla="*/ 177195 w 578125"/>
              <a:gd name="connsiteY7" fmla="*/ 351692 h 478301"/>
              <a:gd name="connsiteX8" fmla="*/ 289737 w 578125"/>
              <a:gd name="connsiteY8" fmla="*/ 344658 h 478301"/>
              <a:gd name="connsiteX9" fmla="*/ 282703 w 578125"/>
              <a:gd name="connsiteY9" fmla="*/ 386861 h 478301"/>
              <a:gd name="connsiteX10" fmla="*/ 346008 w 578125"/>
              <a:gd name="connsiteY10" fmla="*/ 407963 h 478301"/>
              <a:gd name="connsiteX11" fmla="*/ 374143 w 578125"/>
              <a:gd name="connsiteY11" fmla="*/ 450166 h 478301"/>
              <a:gd name="connsiteX12" fmla="*/ 381177 w 578125"/>
              <a:gd name="connsiteY12" fmla="*/ 471267 h 478301"/>
              <a:gd name="connsiteX13" fmla="*/ 402279 w 578125"/>
              <a:gd name="connsiteY13" fmla="*/ 478301 h 478301"/>
              <a:gd name="connsiteX14" fmla="*/ 444482 w 578125"/>
              <a:gd name="connsiteY14" fmla="*/ 450166 h 478301"/>
              <a:gd name="connsiteX15" fmla="*/ 465583 w 578125"/>
              <a:gd name="connsiteY15" fmla="*/ 443132 h 478301"/>
              <a:gd name="connsiteX16" fmla="*/ 507786 w 578125"/>
              <a:gd name="connsiteY16" fmla="*/ 407963 h 478301"/>
              <a:gd name="connsiteX17" fmla="*/ 535922 w 578125"/>
              <a:gd name="connsiteY17" fmla="*/ 365760 h 478301"/>
              <a:gd name="connsiteX18" fmla="*/ 542955 w 578125"/>
              <a:gd name="connsiteY18" fmla="*/ 344658 h 478301"/>
              <a:gd name="connsiteX19" fmla="*/ 578125 w 578125"/>
              <a:gd name="connsiteY19" fmla="*/ 302455 h 478301"/>
              <a:gd name="connsiteX20" fmla="*/ 564057 w 578125"/>
              <a:gd name="connsiteY20" fmla="*/ 281353 h 478301"/>
              <a:gd name="connsiteX21" fmla="*/ 542955 w 578125"/>
              <a:gd name="connsiteY21" fmla="*/ 274320 h 478301"/>
              <a:gd name="connsiteX22" fmla="*/ 458549 w 578125"/>
              <a:gd name="connsiteY22" fmla="*/ 253218 h 478301"/>
              <a:gd name="connsiteX23" fmla="*/ 493719 w 578125"/>
              <a:gd name="connsiteY23" fmla="*/ 168812 h 478301"/>
              <a:gd name="connsiteX24" fmla="*/ 507786 w 578125"/>
              <a:gd name="connsiteY24" fmla="*/ 140676 h 478301"/>
              <a:gd name="connsiteX25" fmla="*/ 416346 w 578125"/>
              <a:gd name="connsiteY25" fmla="*/ 161778 h 478301"/>
              <a:gd name="connsiteX26" fmla="*/ 367109 w 578125"/>
              <a:gd name="connsiteY26" fmla="*/ 154744 h 478301"/>
              <a:gd name="connsiteX27" fmla="*/ 374143 w 578125"/>
              <a:gd name="connsiteY27" fmla="*/ 105507 h 478301"/>
              <a:gd name="connsiteX28" fmla="*/ 388211 w 578125"/>
              <a:gd name="connsiteY28" fmla="*/ 84406 h 478301"/>
              <a:gd name="connsiteX29" fmla="*/ 346008 w 578125"/>
              <a:gd name="connsiteY29" fmla="*/ 91440 h 478301"/>
              <a:gd name="connsiteX30" fmla="*/ 282703 w 578125"/>
              <a:gd name="connsiteY30" fmla="*/ 119575 h 478301"/>
              <a:gd name="connsiteX31" fmla="*/ 261602 w 578125"/>
              <a:gd name="connsiteY31" fmla="*/ 126609 h 478301"/>
              <a:gd name="connsiteX32" fmla="*/ 240500 w 578125"/>
              <a:gd name="connsiteY32" fmla="*/ 147710 h 478301"/>
              <a:gd name="connsiteX33" fmla="*/ 219399 w 578125"/>
              <a:gd name="connsiteY33" fmla="*/ 154744 h 478301"/>
              <a:gd name="connsiteX34" fmla="*/ 198297 w 578125"/>
              <a:gd name="connsiteY34" fmla="*/ 168812 h 478301"/>
              <a:gd name="connsiteX35" fmla="*/ 205331 w 578125"/>
              <a:gd name="connsiteY35" fmla="*/ 91440 h 478301"/>
              <a:gd name="connsiteX36" fmla="*/ 184229 w 578125"/>
              <a:gd name="connsiteY36" fmla="*/ 105507 h 478301"/>
              <a:gd name="connsiteX37" fmla="*/ 163128 w 578125"/>
              <a:gd name="connsiteY37" fmla="*/ 98473 h 478301"/>
              <a:gd name="connsiteX38" fmla="*/ 156094 w 578125"/>
              <a:gd name="connsiteY38" fmla="*/ 0 h 478301"/>
              <a:gd name="connsiteX0" fmla="*/ 78722 w 578125"/>
              <a:gd name="connsiteY0" fmla="*/ 91440 h 478301"/>
              <a:gd name="connsiteX1" fmla="*/ 3468 w 578125"/>
              <a:gd name="connsiteY1" fmla="*/ 170634 h 478301"/>
              <a:gd name="connsiteX2" fmla="*/ 43552 w 578125"/>
              <a:gd name="connsiteY2" fmla="*/ 211015 h 478301"/>
              <a:gd name="connsiteX3" fmla="*/ 71688 w 578125"/>
              <a:gd name="connsiteY3" fmla="*/ 218049 h 478301"/>
              <a:gd name="connsiteX4" fmla="*/ 205331 w 578125"/>
              <a:gd name="connsiteY4" fmla="*/ 232116 h 478301"/>
              <a:gd name="connsiteX5" fmla="*/ 191263 w 578125"/>
              <a:gd name="connsiteY5" fmla="*/ 281353 h 478301"/>
              <a:gd name="connsiteX6" fmla="*/ 184229 w 578125"/>
              <a:gd name="connsiteY6" fmla="*/ 330590 h 478301"/>
              <a:gd name="connsiteX7" fmla="*/ 177195 w 578125"/>
              <a:gd name="connsiteY7" fmla="*/ 351692 h 478301"/>
              <a:gd name="connsiteX8" fmla="*/ 289737 w 578125"/>
              <a:gd name="connsiteY8" fmla="*/ 344658 h 478301"/>
              <a:gd name="connsiteX9" fmla="*/ 282703 w 578125"/>
              <a:gd name="connsiteY9" fmla="*/ 386861 h 478301"/>
              <a:gd name="connsiteX10" fmla="*/ 346008 w 578125"/>
              <a:gd name="connsiteY10" fmla="*/ 407963 h 478301"/>
              <a:gd name="connsiteX11" fmla="*/ 374143 w 578125"/>
              <a:gd name="connsiteY11" fmla="*/ 450166 h 478301"/>
              <a:gd name="connsiteX12" fmla="*/ 381177 w 578125"/>
              <a:gd name="connsiteY12" fmla="*/ 471267 h 478301"/>
              <a:gd name="connsiteX13" fmla="*/ 402279 w 578125"/>
              <a:gd name="connsiteY13" fmla="*/ 478301 h 478301"/>
              <a:gd name="connsiteX14" fmla="*/ 444482 w 578125"/>
              <a:gd name="connsiteY14" fmla="*/ 450166 h 478301"/>
              <a:gd name="connsiteX15" fmla="*/ 465583 w 578125"/>
              <a:gd name="connsiteY15" fmla="*/ 443132 h 478301"/>
              <a:gd name="connsiteX16" fmla="*/ 507786 w 578125"/>
              <a:gd name="connsiteY16" fmla="*/ 407963 h 478301"/>
              <a:gd name="connsiteX17" fmla="*/ 535922 w 578125"/>
              <a:gd name="connsiteY17" fmla="*/ 365760 h 478301"/>
              <a:gd name="connsiteX18" fmla="*/ 542955 w 578125"/>
              <a:gd name="connsiteY18" fmla="*/ 344658 h 478301"/>
              <a:gd name="connsiteX19" fmla="*/ 578125 w 578125"/>
              <a:gd name="connsiteY19" fmla="*/ 302455 h 478301"/>
              <a:gd name="connsiteX20" fmla="*/ 564057 w 578125"/>
              <a:gd name="connsiteY20" fmla="*/ 281353 h 478301"/>
              <a:gd name="connsiteX21" fmla="*/ 542955 w 578125"/>
              <a:gd name="connsiteY21" fmla="*/ 274320 h 478301"/>
              <a:gd name="connsiteX22" fmla="*/ 458549 w 578125"/>
              <a:gd name="connsiteY22" fmla="*/ 253218 h 478301"/>
              <a:gd name="connsiteX23" fmla="*/ 493719 w 578125"/>
              <a:gd name="connsiteY23" fmla="*/ 168812 h 478301"/>
              <a:gd name="connsiteX24" fmla="*/ 507786 w 578125"/>
              <a:gd name="connsiteY24" fmla="*/ 140676 h 478301"/>
              <a:gd name="connsiteX25" fmla="*/ 416346 w 578125"/>
              <a:gd name="connsiteY25" fmla="*/ 161778 h 478301"/>
              <a:gd name="connsiteX26" fmla="*/ 367109 w 578125"/>
              <a:gd name="connsiteY26" fmla="*/ 154744 h 478301"/>
              <a:gd name="connsiteX27" fmla="*/ 374143 w 578125"/>
              <a:gd name="connsiteY27" fmla="*/ 105507 h 478301"/>
              <a:gd name="connsiteX28" fmla="*/ 388211 w 578125"/>
              <a:gd name="connsiteY28" fmla="*/ 84406 h 478301"/>
              <a:gd name="connsiteX29" fmla="*/ 346008 w 578125"/>
              <a:gd name="connsiteY29" fmla="*/ 91440 h 478301"/>
              <a:gd name="connsiteX30" fmla="*/ 282703 w 578125"/>
              <a:gd name="connsiteY30" fmla="*/ 119575 h 478301"/>
              <a:gd name="connsiteX31" fmla="*/ 261602 w 578125"/>
              <a:gd name="connsiteY31" fmla="*/ 126609 h 478301"/>
              <a:gd name="connsiteX32" fmla="*/ 240500 w 578125"/>
              <a:gd name="connsiteY32" fmla="*/ 147710 h 478301"/>
              <a:gd name="connsiteX33" fmla="*/ 219399 w 578125"/>
              <a:gd name="connsiteY33" fmla="*/ 154744 h 478301"/>
              <a:gd name="connsiteX34" fmla="*/ 198297 w 578125"/>
              <a:gd name="connsiteY34" fmla="*/ 168812 h 478301"/>
              <a:gd name="connsiteX35" fmla="*/ 205331 w 578125"/>
              <a:gd name="connsiteY35" fmla="*/ 91440 h 478301"/>
              <a:gd name="connsiteX36" fmla="*/ 184229 w 578125"/>
              <a:gd name="connsiteY36" fmla="*/ 105507 h 478301"/>
              <a:gd name="connsiteX37" fmla="*/ 163128 w 578125"/>
              <a:gd name="connsiteY37" fmla="*/ 98473 h 478301"/>
              <a:gd name="connsiteX38" fmla="*/ 156094 w 578125"/>
              <a:gd name="connsiteY38" fmla="*/ 0 h 478301"/>
              <a:gd name="connsiteX0" fmla="*/ 75254 w 574657"/>
              <a:gd name="connsiteY0" fmla="*/ 91440 h 478301"/>
              <a:gd name="connsiteX1" fmla="*/ 0 w 574657"/>
              <a:gd name="connsiteY1" fmla="*/ 170634 h 478301"/>
              <a:gd name="connsiteX2" fmla="*/ 40084 w 574657"/>
              <a:gd name="connsiteY2" fmla="*/ 211015 h 478301"/>
              <a:gd name="connsiteX3" fmla="*/ 68220 w 574657"/>
              <a:gd name="connsiteY3" fmla="*/ 218049 h 478301"/>
              <a:gd name="connsiteX4" fmla="*/ 201863 w 574657"/>
              <a:gd name="connsiteY4" fmla="*/ 232116 h 478301"/>
              <a:gd name="connsiteX5" fmla="*/ 187795 w 574657"/>
              <a:gd name="connsiteY5" fmla="*/ 281353 h 478301"/>
              <a:gd name="connsiteX6" fmla="*/ 180761 w 574657"/>
              <a:gd name="connsiteY6" fmla="*/ 330590 h 478301"/>
              <a:gd name="connsiteX7" fmla="*/ 173727 w 574657"/>
              <a:gd name="connsiteY7" fmla="*/ 351692 h 478301"/>
              <a:gd name="connsiteX8" fmla="*/ 286269 w 574657"/>
              <a:gd name="connsiteY8" fmla="*/ 344658 h 478301"/>
              <a:gd name="connsiteX9" fmla="*/ 279235 w 574657"/>
              <a:gd name="connsiteY9" fmla="*/ 386861 h 478301"/>
              <a:gd name="connsiteX10" fmla="*/ 342540 w 574657"/>
              <a:gd name="connsiteY10" fmla="*/ 407963 h 478301"/>
              <a:gd name="connsiteX11" fmla="*/ 370675 w 574657"/>
              <a:gd name="connsiteY11" fmla="*/ 450166 h 478301"/>
              <a:gd name="connsiteX12" fmla="*/ 377709 w 574657"/>
              <a:gd name="connsiteY12" fmla="*/ 471267 h 478301"/>
              <a:gd name="connsiteX13" fmla="*/ 398811 w 574657"/>
              <a:gd name="connsiteY13" fmla="*/ 478301 h 478301"/>
              <a:gd name="connsiteX14" fmla="*/ 441014 w 574657"/>
              <a:gd name="connsiteY14" fmla="*/ 450166 h 478301"/>
              <a:gd name="connsiteX15" fmla="*/ 462115 w 574657"/>
              <a:gd name="connsiteY15" fmla="*/ 443132 h 478301"/>
              <a:gd name="connsiteX16" fmla="*/ 504318 w 574657"/>
              <a:gd name="connsiteY16" fmla="*/ 407963 h 478301"/>
              <a:gd name="connsiteX17" fmla="*/ 532454 w 574657"/>
              <a:gd name="connsiteY17" fmla="*/ 365760 h 478301"/>
              <a:gd name="connsiteX18" fmla="*/ 539487 w 574657"/>
              <a:gd name="connsiteY18" fmla="*/ 344658 h 478301"/>
              <a:gd name="connsiteX19" fmla="*/ 574657 w 574657"/>
              <a:gd name="connsiteY19" fmla="*/ 302455 h 478301"/>
              <a:gd name="connsiteX20" fmla="*/ 560589 w 574657"/>
              <a:gd name="connsiteY20" fmla="*/ 281353 h 478301"/>
              <a:gd name="connsiteX21" fmla="*/ 539487 w 574657"/>
              <a:gd name="connsiteY21" fmla="*/ 274320 h 478301"/>
              <a:gd name="connsiteX22" fmla="*/ 455081 w 574657"/>
              <a:gd name="connsiteY22" fmla="*/ 253218 h 478301"/>
              <a:gd name="connsiteX23" fmla="*/ 490251 w 574657"/>
              <a:gd name="connsiteY23" fmla="*/ 168812 h 478301"/>
              <a:gd name="connsiteX24" fmla="*/ 504318 w 574657"/>
              <a:gd name="connsiteY24" fmla="*/ 140676 h 478301"/>
              <a:gd name="connsiteX25" fmla="*/ 412878 w 574657"/>
              <a:gd name="connsiteY25" fmla="*/ 161778 h 478301"/>
              <a:gd name="connsiteX26" fmla="*/ 363641 w 574657"/>
              <a:gd name="connsiteY26" fmla="*/ 154744 h 478301"/>
              <a:gd name="connsiteX27" fmla="*/ 370675 w 574657"/>
              <a:gd name="connsiteY27" fmla="*/ 105507 h 478301"/>
              <a:gd name="connsiteX28" fmla="*/ 384743 w 574657"/>
              <a:gd name="connsiteY28" fmla="*/ 84406 h 478301"/>
              <a:gd name="connsiteX29" fmla="*/ 342540 w 574657"/>
              <a:gd name="connsiteY29" fmla="*/ 91440 h 478301"/>
              <a:gd name="connsiteX30" fmla="*/ 279235 w 574657"/>
              <a:gd name="connsiteY30" fmla="*/ 119575 h 478301"/>
              <a:gd name="connsiteX31" fmla="*/ 258134 w 574657"/>
              <a:gd name="connsiteY31" fmla="*/ 126609 h 478301"/>
              <a:gd name="connsiteX32" fmla="*/ 237032 w 574657"/>
              <a:gd name="connsiteY32" fmla="*/ 147710 h 478301"/>
              <a:gd name="connsiteX33" fmla="*/ 215931 w 574657"/>
              <a:gd name="connsiteY33" fmla="*/ 154744 h 478301"/>
              <a:gd name="connsiteX34" fmla="*/ 194829 w 574657"/>
              <a:gd name="connsiteY34" fmla="*/ 168812 h 478301"/>
              <a:gd name="connsiteX35" fmla="*/ 201863 w 574657"/>
              <a:gd name="connsiteY35" fmla="*/ 91440 h 478301"/>
              <a:gd name="connsiteX36" fmla="*/ 180761 w 574657"/>
              <a:gd name="connsiteY36" fmla="*/ 105507 h 478301"/>
              <a:gd name="connsiteX37" fmla="*/ 159660 w 574657"/>
              <a:gd name="connsiteY37" fmla="*/ 98473 h 478301"/>
              <a:gd name="connsiteX38" fmla="*/ 152626 w 574657"/>
              <a:gd name="connsiteY38" fmla="*/ 0 h 478301"/>
              <a:gd name="connsiteX0" fmla="*/ 0 w 574657"/>
              <a:gd name="connsiteY0" fmla="*/ 170634 h 478301"/>
              <a:gd name="connsiteX1" fmla="*/ 40084 w 574657"/>
              <a:gd name="connsiteY1" fmla="*/ 211015 h 478301"/>
              <a:gd name="connsiteX2" fmla="*/ 68220 w 574657"/>
              <a:gd name="connsiteY2" fmla="*/ 218049 h 478301"/>
              <a:gd name="connsiteX3" fmla="*/ 201863 w 574657"/>
              <a:gd name="connsiteY3" fmla="*/ 232116 h 478301"/>
              <a:gd name="connsiteX4" fmla="*/ 187795 w 574657"/>
              <a:gd name="connsiteY4" fmla="*/ 281353 h 478301"/>
              <a:gd name="connsiteX5" fmla="*/ 180761 w 574657"/>
              <a:gd name="connsiteY5" fmla="*/ 330590 h 478301"/>
              <a:gd name="connsiteX6" fmla="*/ 173727 w 574657"/>
              <a:gd name="connsiteY6" fmla="*/ 351692 h 478301"/>
              <a:gd name="connsiteX7" fmla="*/ 286269 w 574657"/>
              <a:gd name="connsiteY7" fmla="*/ 344658 h 478301"/>
              <a:gd name="connsiteX8" fmla="*/ 279235 w 574657"/>
              <a:gd name="connsiteY8" fmla="*/ 386861 h 478301"/>
              <a:gd name="connsiteX9" fmla="*/ 342540 w 574657"/>
              <a:gd name="connsiteY9" fmla="*/ 407963 h 478301"/>
              <a:gd name="connsiteX10" fmla="*/ 370675 w 574657"/>
              <a:gd name="connsiteY10" fmla="*/ 450166 h 478301"/>
              <a:gd name="connsiteX11" fmla="*/ 377709 w 574657"/>
              <a:gd name="connsiteY11" fmla="*/ 471267 h 478301"/>
              <a:gd name="connsiteX12" fmla="*/ 398811 w 574657"/>
              <a:gd name="connsiteY12" fmla="*/ 478301 h 478301"/>
              <a:gd name="connsiteX13" fmla="*/ 441014 w 574657"/>
              <a:gd name="connsiteY13" fmla="*/ 450166 h 478301"/>
              <a:gd name="connsiteX14" fmla="*/ 462115 w 574657"/>
              <a:gd name="connsiteY14" fmla="*/ 443132 h 478301"/>
              <a:gd name="connsiteX15" fmla="*/ 504318 w 574657"/>
              <a:gd name="connsiteY15" fmla="*/ 407963 h 478301"/>
              <a:gd name="connsiteX16" fmla="*/ 532454 w 574657"/>
              <a:gd name="connsiteY16" fmla="*/ 365760 h 478301"/>
              <a:gd name="connsiteX17" fmla="*/ 539487 w 574657"/>
              <a:gd name="connsiteY17" fmla="*/ 344658 h 478301"/>
              <a:gd name="connsiteX18" fmla="*/ 574657 w 574657"/>
              <a:gd name="connsiteY18" fmla="*/ 302455 h 478301"/>
              <a:gd name="connsiteX19" fmla="*/ 560589 w 574657"/>
              <a:gd name="connsiteY19" fmla="*/ 281353 h 478301"/>
              <a:gd name="connsiteX20" fmla="*/ 539487 w 574657"/>
              <a:gd name="connsiteY20" fmla="*/ 274320 h 478301"/>
              <a:gd name="connsiteX21" fmla="*/ 455081 w 574657"/>
              <a:gd name="connsiteY21" fmla="*/ 253218 h 478301"/>
              <a:gd name="connsiteX22" fmla="*/ 490251 w 574657"/>
              <a:gd name="connsiteY22" fmla="*/ 168812 h 478301"/>
              <a:gd name="connsiteX23" fmla="*/ 504318 w 574657"/>
              <a:gd name="connsiteY23" fmla="*/ 140676 h 478301"/>
              <a:gd name="connsiteX24" fmla="*/ 412878 w 574657"/>
              <a:gd name="connsiteY24" fmla="*/ 161778 h 478301"/>
              <a:gd name="connsiteX25" fmla="*/ 363641 w 574657"/>
              <a:gd name="connsiteY25" fmla="*/ 154744 h 478301"/>
              <a:gd name="connsiteX26" fmla="*/ 370675 w 574657"/>
              <a:gd name="connsiteY26" fmla="*/ 105507 h 478301"/>
              <a:gd name="connsiteX27" fmla="*/ 384743 w 574657"/>
              <a:gd name="connsiteY27" fmla="*/ 84406 h 478301"/>
              <a:gd name="connsiteX28" fmla="*/ 342540 w 574657"/>
              <a:gd name="connsiteY28" fmla="*/ 91440 h 478301"/>
              <a:gd name="connsiteX29" fmla="*/ 279235 w 574657"/>
              <a:gd name="connsiteY29" fmla="*/ 119575 h 478301"/>
              <a:gd name="connsiteX30" fmla="*/ 258134 w 574657"/>
              <a:gd name="connsiteY30" fmla="*/ 126609 h 478301"/>
              <a:gd name="connsiteX31" fmla="*/ 237032 w 574657"/>
              <a:gd name="connsiteY31" fmla="*/ 147710 h 478301"/>
              <a:gd name="connsiteX32" fmla="*/ 215931 w 574657"/>
              <a:gd name="connsiteY32" fmla="*/ 154744 h 478301"/>
              <a:gd name="connsiteX33" fmla="*/ 194829 w 574657"/>
              <a:gd name="connsiteY33" fmla="*/ 168812 h 478301"/>
              <a:gd name="connsiteX34" fmla="*/ 201863 w 574657"/>
              <a:gd name="connsiteY34" fmla="*/ 91440 h 478301"/>
              <a:gd name="connsiteX35" fmla="*/ 180761 w 574657"/>
              <a:gd name="connsiteY35" fmla="*/ 105507 h 478301"/>
              <a:gd name="connsiteX36" fmla="*/ 159660 w 574657"/>
              <a:gd name="connsiteY36" fmla="*/ 98473 h 478301"/>
              <a:gd name="connsiteX37" fmla="*/ 152626 w 574657"/>
              <a:gd name="connsiteY37" fmla="*/ 0 h 478301"/>
              <a:gd name="connsiteX0" fmla="*/ 0 w 588428"/>
              <a:gd name="connsiteY0" fmla="*/ 154109 h 478301"/>
              <a:gd name="connsiteX1" fmla="*/ 53855 w 588428"/>
              <a:gd name="connsiteY1" fmla="*/ 211015 h 478301"/>
              <a:gd name="connsiteX2" fmla="*/ 81991 w 588428"/>
              <a:gd name="connsiteY2" fmla="*/ 218049 h 478301"/>
              <a:gd name="connsiteX3" fmla="*/ 215634 w 588428"/>
              <a:gd name="connsiteY3" fmla="*/ 232116 h 478301"/>
              <a:gd name="connsiteX4" fmla="*/ 201566 w 588428"/>
              <a:gd name="connsiteY4" fmla="*/ 281353 h 478301"/>
              <a:gd name="connsiteX5" fmla="*/ 194532 w 588428"/>
              <a:gd name="connsiteY5" fmla="*/ 330590 h 478301"/>
              <a:gd name="connsiteX6" fmla="*/ 187498 w 588428"/>
              <a:gd name="connsiteY6" fmla="*/ 351692 h 478301"/>
              <a:gd name="connsiteX7" fmla="*/ 300040 w 588428"/>
              <a:gd name="connsiteY7" fmla="*/ 344658 h 478301"/>
              <a:gd name="connsiteX8" fmla="*/ 293006 w 588428"/>
              <a:gd name="connsiteY8" fmla="*/ 386861 h 478301"/>
              <a:gd name="connsiteX9" fmla="*/ 356311 w 588428"/>
              <a:gd name="connsiteY9" fmla="*/ 407963 h 478301"/>
              <a:gd name="connsiteX10" fmla="*/ 384446 w 588428"/>
              <a:gd name="connsiteY10" fmla="*/ 450166 h 478301"/>
              <a:gd name="connsiteX11" fmla="*/ 391480 w 588428"/>
              <a:gd name="connsiteY11" fmla="*/ 471267 h 478301"/>
              <a:gd name="connsiteX12" fmla="*/ 412582 w 588428"/>
              <a:gd name="connsiteY12" fmla="*/ 478301 h 478301"/>
              <a:gd name="connsiteX13" fmla="*/ 454785 w 588428"/>
              <a:gd name="connsiteY13" fmla="*/ 450166 h 478301"/>
              <a:gd name="connsiteX14" fmla="*/ 475886 w 588428"/>
              <a:gd name="connsiteY14" fmla="*/ 443132 h 478301"/>
              <a:gd name="connsiteX15" fmla="*/ 518089 w 588428"/>
              <a:gd name="connsiteY15" fmla="*/ 407963 h 478301"/>
              <a:gd name="connsiteX16" fmla="*/ 546225 w 588428"/>
              <a:gd name="connsiteY16" fmla="*/ 365760 h 478301"/>
              <a:gd name="connsiteX17" fmla="*/ 553258 w 588428"/>
              <a:gd name="connsiteY17" fmla="*/ 344658 h 478301"/>
              <a:gd name="connsiteX18" fmla="*/ 588428 w 588428"/>
              <a:gd name="connsiteY18" fmla="*/ 302455 h 478301"/>
              <a:gd name="connsiteX19" fmla="*/ 574360 w 588428"/>
              <a:gd name="connsiteY19" fmla="*/ 281353 h 478301"/>
              <a:gd name="connsiteX20" fmla="*/ 553258 w 588428"/>
              <a:gd name="connsiteY20" fmla="*/ 274320 h 478301"/>
              <a:gd name="connsiteX21" fmla="*/ 468852 w 588428"/>
              <a:gd name="connsiteY21" fmla="*/ 253218 h 478301"/>
              <a:gd name="connsiteX22" fmla="*/ 504022 w 588428"/>
              <a:gd name="connsiteY22" fmla="*/ 168812 h 478301"/>
              <a:gd name="connsiteX23" fmla="*/ 518089 w 588428"/>
              <a:gd name="connsiteY23" fmla="*/ 140676 h 478301"/>
              <a:gd name="connsiteX24" fmla="*/ 426649 w 588428"/>
              <a:gd name="connsiteY24" fmla="*/ 161778 h 478301"/>
              <a:gd name="connsiteX25" fmla="*/ 377412 w 588428"/>
              <a:gd name="connsiteY25" fmla="*/ 154744 h 478301"/>
              <a:gd name="connsiteX26" fmla="*/ 384446 w 588428"/>
              <a:gd name="connsiteY26" fmla="*/ 105507 h 478301"/>
              <a:gd name="connsiteX27" fmla="*/ 398514 w 588428"/>
              <a:gd name="connsiteY27" fmla="*/ 84406 h 478301"/>
              <a:gd name="connsiteX28" fmla="*/ 356311 w 588428"/>
              <a:gd name="connsiteY28" fmla="*/ 91440 h 478301"/>
              <a:gd name="connsiteX29" fmla="*/ 293006 w 588428"/>
              <a:gd name="connsiteY29" fmla="*/ 119575 h 478301"/>
              <a:gd name="connsiteX30" fmla="*/ 271905 w 588428"/>
              <a:gd name="connsiteY30" fmla="*/ 126609 h 478301"/>
              <a:gd name="connsiteX31" fmla="*/ 250803 w 588428"/>
              <a:gd name="connsiteY31" fmla="*/ 147710 h 478301"/>
              <a:gd name="connsiteX32" fmla="*/ 229702 w 588428"/>
              <a:gd name="connsiteY32" fmla="*/ 154744 h 478301"/>
              <a:gd name="connsiteX33" fmla="*/ 208600 w 588428"/>
              <a:gd name="connsiteY33" fmla="*/ 168812 h 478301"/>
              <a:gd name="connsiteX34" fmla="*/ 215634 w 588428"/>
              <a:gd name="connsiteY34" fmla="*/ 91440 h 478301"/>
              <a:gd name="connsiteX35" fmla="*/ 194532 w 588428"/>
              <a:gd name="connsiteY35" fmla="*/ 105507 h 478301"/>
              <a:gd name="connsiteX36" fmla="*/ 173431 w 588428"/>
              <a:gd name="connsiteY36" fmla="*/ 98473 h 478301"/>
              <a:gd name="connsiteX37" fmla="*/ 166397 w 588428"/>
              <a:gd name="connsiteY37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383217 w 580165"/>
              <a:gd name="connsiteY11" fmla="*/ 471267 h 478301"/>
              <a:gd name="connsiteX12" fmla="*/ 404319 w 580165"/>
              <a:gd name="connsiteY12" fmla="*/ 478301 h 478301"/>
              <a:gd name="connsiteX13" fmla="*/ 446522 w 580165"/>
              <a:gd name="connsiteY13" fmla="*/ 450166 h 478301"/>
              <a:gd name="connsiteX14" fmla="*/ 467623 w 580165"/>
              <a:gd name="connsiteY14" fmla="*/ 443132 h 478301"/>
              <a:gd name="connsiteX15" fmla="*/ 509826 w 580165"/>
              <a:gd name="connsiteY15" fmla="*/ 407963 h 478301"/>
              <a:gd name="connsiteX16" fmla="*/ 537962 w 580165"/>
              <a:gd name="connsiteY16" fmla="*/ 365760 h 478301"/>
              <a:gd name="connsiteX17" fmla="*/ 544995 w 580165"/>
              <a:gd name="connsiteY17" fmla="*/ 344658 h 478301"/>
              <a:gd name="connsiteX18" fmla="*/ 580165 w 580165"/>
              <a:gd name="connsiteY18" fmla="*/ 302455 h 478301"/>
              <a:gd name="connsiteX19" fmla="*/ 566097 w 580165"/>
              <a:gd name="connsiteY19" fmla="*/ 281353 h 478301"/>
              <a:gd name="connsiteX20" fmla="*/ 544995 w 580165"/>
              <a:gd name="connsiteY20" fmla="*/ 274320 h 478301"/>
              <a:gd name="connsiteX21" fmla="*/ 460589 w 580165"/>
              <a:gd name="connsiteY21" fmla="*/ 253218 h 478301"/>
              <a:gd name="connsiteX22" fmla="*/ 495759 w 580165"/>
              <a:gd name="connsiteY22" fmla="*/ 168812 h 478301"/>
              <a:gd name="connsiteX23" fmla="*/ 509826 w 580165"/>
              <a:gd name="connsiteY23" fmla="*/ 140676 h 478301"/>
              <a:gd name="connsiteX24" fmla="*/ 418386 w 580165"/>
              <a:gd name="connsiteY24" fmla="*/ 161778 h 478301"/>
              <a:gd name="connsiteX25" fmla="*/ 369149 w 580165"/>
              <a:gd name="connsiteY25" fmla="*/ 154744 h 478301"/>
              <a:gd name="connsiteX26" fmla="*/ 376183 w 580165"/>
              <a:gd name="connsiteY26" fmla="*/ 105507 h 478301"/>
              <a:gd name="connsiteX27" fmla="*/ 390251 w 580165"/>
              <a:gd name="connsiteY27" fmla="*/ 84406 h 478301"/>
              <a:gd name="connsiteX28" fmla="*/ 348048 w 580165"/>
              <a:gd name="connsiteY28" fmla="*/ 91440 h 478301"/>
              <a:gd name="connsiteX29" fmla="*/ 284743 w 580165"/>
              <a:gd name="connsiteY29" fmla="*/ 119575 h 478301"/>
              <a:gd name="connsiteX30" fmla="*/ 263642 w 580165"/>
              <a:gd name="connsiteY30" fmla="*/ 126609 h 478301"/>
              <a:gd name="connsiteX31" fmla="*/ 242540 w 580165"/>
              <a:gd name="connsiteY31" fmla="*/ 147710 h 478301"/>
              <a:gd name="connsiteX32" fmla="*/ 221439 w 580165"/>
              <a:gd name="connsiteY32" fmla="*/ 154744 h 478301"/>
              <a:gd name="connsiteX33" fmla="*/ 200337 w 580165"/>
              <a:gd name="connsiteY33" fmla="*/ 168812 h 478301"/>
              <a:gd name="connsiteX34" fmla="*/ 207371 w 580165"/>
              <a:gd name="connsiteY34" fmla="*/ 91440 h 478301"/>
              <a:gd name="connsiteX35" fmla="*/ 186269 w 580165"/>
              <a:gd name="connsiteY35" fmla="*/ 105507 h 478301"/>
              <a:gd name="connsiteX36" fmla="*/ 165168 w 580165"/>
              <a:gd name="connsiteY36" fmla="*/ 98473 h 478301"/>
              <a:gd name="connsiteX37" fmla="*/ 158134 w 580165"/>
              <a:gd name="connsiteY37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446522 w 580165"/>
              <a:gd name="connsiteY12" fmla="*/ 450166 h 478301"/>
              <a:gd name="connsiteX13" fmla="*/ 467623 w 580165"/>
              <a:gd name="connsiteY13" fmla="*/ 443132 h 478301"/>
              <a:gd name="connsiteX14" fmla="*/ 509826 w 580165"/>
              <a:gd name="connsiteY14" fmla="*/ 407963 h 478301"/>
              <a:gd name="connsiteX15" fmla="*/ 537962 w 580165"/>
              <a:gd name="connsiteY15" fmla="*/ 365760 h 478301"/>
              <a:gd name="connsiteX16" fmla="*/ 544995 w 580165"/>
              <a:gd name="connsiteY16" fmla="*/ 344658 h 478301"/>
              <a:gd name="connsiteX17" fmla="*/ 580165 w 580165"/>
              <a:gd name="connsiteY17" fmla="*/ 302455 h 478301"/>
              <a:gd name="connsiteX18" fmla="*/ 566097 w 580165"/>
              <a:gd name="connsiteY18" fmla="*/ 281353 h 478301"/>
              <a:gd name="connsiteX19" fmla="*/ 544995 w 580165"/>
              <a:gd name="connsiteY19" fmla="*/ 274320 h 478301"/>
              <a:gd name="connsiteX20" fmla="*/ 460589 w 580165"/>
              <a:gd name="connsiteY20" fmla="*/ 253218 h 478301"/>
              <a:gd name="connsiteX21" fmla="*/ 495759 w 580165"/>
              <a:gd name="connsiteY21" fmla="*/ 168812 h 478301"/>
              <a:gd name="connsiteX22" fmla="*/ 509826 w 580165"/>
              <a:gd name="connsiteY22" fmla="*/ 140676 h 478301"/>
              <a:gd name="connsiteX23" fmla="*/ 418386 w 580165"/>
              <a:gd name="connsiteY23" fmla="*/ 161778 h 478301"/>
              <a:gd name="connsiteX24" fmla="*/ 369149 w 580165"/>
              <a:gd name="connsiteY24" fmla="*/ 154744 h 478301"/>
              <a:gd name="connsiteX25" fmla="*/ 376183 w 580165"/>
              <a:gd name="connsiteY25" fmla="*/ 105507 h 478301"/>
              <a:gd name="connsiteX26" fmla="*/ 390251 w 580165"/>
              <a:gd name="connsiteY26" fmla="*/ 84406 h 478301"/>
              <a:gd name="connsiteX27" fmla="*/ 348048 w 580165"/>
              <a:gd name="connsiteY27" fmla="*/ 91440 h 478301"/>
              <a:gd name="connsiteX28" fmla="*/ 284743 w 580165"/>
              <a:gd name="connsiteY28" fmla="*/ 119575 h 478301"/>
              <a:gd name="connsiteX29" fmla="*/ 263642 w 580165"/>
              <a:gd name="connsiteY29" fmla="*/ 126609 h 478301"/>
              <a:gd name="connsiteX30" fmla="*/ 242540 w 580165"/>
              <a:gd name="connsiteY30" fmla="*/ 147710 h 478301"/>
              <a:gd name="connsiteX31" fmla="*/ 221439 w 580165"/>
              <a:gd name="connsiteY31" fmla="*/ 154744 h 478301"/>
              <a:gd name="connsiteX32" fmla="*/ 200337 w 580165"/>
              <a:gd name="connsiteY32" fmla="*/ 168812 h 478301"/>
              <a:gd name="connsiteX33" fmla="*/ 207371 w 580165"/>
              <a:gd name="connsiteY33" fmla="*/ 91440 h 478301"/>
              <a:gd name="connsiteX34" fmla="*/ 186269 w 580165"/>
              <a:gd name="connsiteY34" fmla="*/ 105507 h 478301"/>
              <a:gd name="connsiteX35" fmla="*/ 165168 w 580165"/>
              <a:gd name="connsiteY35" fmla="*/ 98473 h 478301"/>
              <a:gd name="connsiteX36" fmla="*/ 158134 w 580165"/>
              <a:gd name="connsiteY36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467623 w 580165"/>
              <a:gd name="connsiteY12" fmla="*/ 443132 h 478301"/>
              <a:gd name="connsiteX13" fmla="*/ 509826 w 580165"/>
              <a:gd name="connsiteY13" fmla="*/ 407963 h 478301"/>
              <a:gd name="connsiteX14" fmla="*/ 537962 w 580165"/>
              <a:gd name="connsiteY14" fmla="*/ 365760 h 478301"/>
              <a:gd name="connsiteX15" fmla="*/ 544995 w 580165"/>
              <a:gd name="connsiteY15" fmla="*/ 344658 h 478301"/>
              <a:gd name="connsiteX16" fmla="*/ 580165 w 580165"/>
              <a:gd name="connsiteY16" fmla="*/ 302455 h 478301"/>
              <a:gd name="connsiteX17" fmla="*/ 566097 w 580165"/>
              <a:gd name="connsiteY17" fmla="*/ 281353 h 478301"/>
              <a:gd name="connsiteX18" fmla="*/ 544995 w 580165"/>
              <a:gd name="connsiteY18" fmla="*/ 274320 h 478301"/>
              <a:gd name="connsiteX19" fmla="*/ 460589 w 580165"/>
              <a:gd name="connsiteY19" fmla="*/ 253218 h 478301"/>
              <a:gd name="connsiteX20" fmla="*/ 495759 w 580165"/>
              <a:gd name="connsiteY20" fmla="*/ 168812 h 478301"/>
              <a:gd name="connsiteX21" fmla="*/ 509826 w 580165"/>
              <a:gd name="connsiteY21" fmla="*/ 140676 h 478301"/>
              <a:gd name="connsiteX22" fmla="*/ 418386 w 580165"/>
              <a:gd name="connsiteY22" fmla="*/ 161778 h 478301"/>
              <a:gd name="connsiteX23" fmla="*/ 369149 w 580165"/>
              <a:gd name="connsiteY23" fmla="*/ 154744 h 478301"/>
              <a:gd name="connsiteX24" fmla="*/ 376183 w 580165"/>
              <a:gd name="connsiteY24" fmla="*/ 105507 h 478301"/>
              <a:gd name="connsiteX25" fmla="*/ 390251 w 580165"/>
              <a:gd name="connsiteY25" fmla="*/ 84406 h 478301"/>
              <a:gd name="connsiteX26" fmla="*/ 348048 w 580165"/>
              <a:gd name="connsiteY26" fmla="*/ 91440 h 478301"/>
              <a:gd name="connsiteX27" fmla="*/ 284743 w 580165"/>
              <a:gd name="connsiteY27" fmla="*/ 119575 h 478301"/>
              <a:gd name="connsiteX28" fmla="*/ 263642 w 580165"/>
              <a:gd name="connsiteY28" fmla="*/ 126609 h 478301"/>
              <a:gd name="connsiteX29" fmla="*/ 242540 w 580165"/>
              <a:gd name="connsiteY29" fmla="*/ 147710 h 478301"/>
              <a:gd name="connsiteX30" fmla="*/ 221439 w 580165"/>
              <a:gd name="connsiteY30" fmla="*/ 154744 h 478301"/>
              <a:gd name="connsiteX31" fmla="*/ 200337 w 580165"/>
              <a:gd name="connsiteY31" fmla="*/ 168812 h 478301"/>
              <a:gd name="connsiteX32" fmla="*/ 207371 w 580165"/>
              <a:gd name="connsiteY32" fmla="*/ 91440 h 478301"/>
              <a:gd name="connsiteX33" fmla="*/ 186269 w 580165"/>
              <a:gd name="connsiteY33" fmla="*/ 105507 h 478301"/>
              <a:gd name="connsiteX34" fmla="*/ 165168 w 580165"/>
              <a:gd name="connsiteY34" fmla="*/ 98473 h 478301"/>
              <a:gd name="connsiteX35" fmla="*/ 158134 w 580165"/>
              <a:gd name="connsiteY35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09826 w 580165"/>
              <a:gd name="connsiteY12" fmla="*/ 407963 h 478301"/>
              <a:gd name="connsiteX13" fmla="*/ 537962 w 580165"/>
              <a:gd name="connsiteY13" fmla="*/ 365760 h 478301"/>
              <a:gd name="connsiteX14" fmla="*/ 544995 w 580165"/>
              <a:gd name="connsiteY14" fmla="*/ 344658 h 478301"/>
              <a:gd name="connsiteX15" fmla="*/ 580165 w 580165"/>
              <a:gd name="connsiteY15" fmla="*/ 302455 h 478301"/>
              <a:gd name="connsiteX16" fmla="*/ 566097 w 580165"/>
              <a:gd name="connsiteY16" fmla="*/ 281353 h 478301"/>
              <a:gd name="connsiteX17" fmla="*/ 544995 w 580165"/>
              <a:gd name="connsiteY17" fmla="*/ 274320 h 478301"/>
              <a:gd name="connsiteX18" fmla="*/ 460589 w 580165"/>
              <a:gd name="connsiteY18" fmla="*/ 253218 h 478301"/>
              <a:gd name="connsiteX19" fmla="*/ 495759 w 580165"/>
              <a:gd name="connsiteY19" fmla="*/ 168812 h 478301"/>
              <a:gd name="connsiteX20" fmla="*/ 509826 w 580165"/>
              <a:gd name="connsiteY20" fmla="*/ 140676 h 478301"/>
              <a:gd name="connsiteX21" fmla="*/ 418386 w 580165"/>
              <a:gd name="connsiteY21" fmla="*/ 161778 h 478301"/>
              <a:gd name="connsiteX22" fmla="*/ 369149 w 580165"/>
              <a:gd name="connsiteY22" fmla="*/ 154744 h 478301"/>
              <a:gd name="connsiteX23" fmla="*/ 376183 w 580165"/>
              <a:gd name="connsiteY23" fmla="*/ 105507 h 478301"/>
              <a:gd name="connsiteX24" fmla="*/ 390251 w 580165"/>
              <a:gd name="connsiteY24" fmla="*/ 84406 h 478301"/>
              <a:gd name="connsiteX25" fmla="*/ 348048 w 580165"/>
              <a:gd name="connsiteY25" fmla="*/ 91440 h 478301"/>
              <a:gd name="connsiteX26" fmla="*/ 284743 w 580165"/>
              <a:gd name="connsiteY26" fmla="*/ 119575 h 478301"/>
              <a:gd name="connsiteX27" fmla="*/ 263642 w 580165"/>
              <a:gd name="connsiteY27" fmla="*/ 126609 h 478301"/>
              <a:gd name="connsiteX28" fmla="*/ 242540 w 580165"/>
              <a:gd name="connsiteY28" fmla="*/ 147710 h 478301"/>
              <a:gd name="connsiteX29" fmla="*/ 221439 w 580165"/>
              <a:gd name="connsiteY29" fmla="*/ 154744 h 478301"/>
              <a:gd name="connsiteX30" fmla="*/ 200337 w 580165"/>
              <a:gd name="connsiteY30" fmla="*/ 168812 h 478301"/>
              <a:gd name="connsiteX31" fmla="*/ 207371 w 580165"/>
              <a:gd name="connsiteY31" fmla="*/ 91440 h 478301"/>
              <a:gd name="connsiteX32" fmla="*/ 186269 w 580165"/>
              <a:gd name="connsiteY32" fmla="*/ 105507 h 478301"/>
              <a:gd name="connsiteX33" fmla="*/ 165168 w 580165"/>
              <a:gd name="connsiteY33" fmla="*/ 98473 h 478301"/>
              <a:gd name="connsiteX34" fmla="*/ 158134 w 580165"/>
              <a:gd name="connsiteY34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37962 w 580165"/>
              <a:gd name="connsiteY12" fmla="*/ 365760 h 478301"/>
              <a:gd name="connsiteX13" fmla="*/ 544995 w 580165"/>
              <a:gd name="connsiteY13" fmla="*/ 344658 h 478301"/>
              <a:gd name="connsiteX14" fmla="*/ 580165 w 580165"/>
              <a:gd name="connsiteY14" fmla="*/ 302455 h 478301"/>
              <a:gd name="connsiteX15" fmla="*/ 566097 w 580165"/>
              <a:gd name="connsiteY15" fmla="*/ 281353 h 478301"/>
              <a:gd name="connsiteX16" fmla="*/ 544995 w 580165"/>
              <a:gd name="connsiteY16" fmla="*/ 274320 h 478301"/>
              <a:gd name="connsiteX17" fmla="*/ 460589 w 580165"/>
              <a:gd name="connsiteY17" fmla="*/ 253218 h 478301"/>
              <a:gd name="connsiteX18" fmla="*/ 495759 w 580165"/>
              <a:gd name="connsiteY18" fmla="*/ 168812 h 478301"/>
              <a:gd name="connsiteX19" fmla="*/ 509826 w 580165"/>
              <a:gd name="connsiteY19" fmla="*/ 140676 h 478301"/>
              <a:gd name="connsiteX20" fmla="*/ 418386 w 580165"/>
              <a:gd name="connsiteY20" fmla="*/ 161778 h 478301"/>
              <a:gd name="connsiteX21" fmla="*/ 369149 w 580165"/>
              <a:gd name="connsiteY21" fmla="*/ 154744 h 478301"/>
              <a:gd name="connsiteX22" fmla="*/ 376183 w 580165"/>
              <a:gd name="connsiteY22" fmla="*/ 105507 h 478301"/>
              <a:gd name="connsiteX23" fmla="*/ 390251 w 580165"/>
              <a:gd name="connsiteY23" fmla="*/ 84406 h 478301"/>
              <a:gd name="connsiteX24" fmla="*/ 348048 w 580165"/>
              <a:gd name="connsiteY24" fmla="*/ 91440 h 478301"/>
              <a:gd name="connsiteX25" fmla="*/ 284743 w 580165"/>
              <a:gd name="connsiteY25" fmla="*/ 119575 h 478301"/>
              <a:gd name="connsiteX26" fmla="*/ 263642 w 580165"/>
              <a:gd name="connsiteY26" fmla="*/ 126609 h 478301"/>
              <a:gd name="connsiteX27" fmla="*/ 242540 w 580165"/>
              <a:gd name="connsiteY27" fmla="*/ 147710 h 478301"/>
              <a:gd name="connsiteX28" fmla="*/ 221439 w 580165"/>
              <a:gd name="connsiteY28" fmla="*/ 154744 h 478301"/>
              <a:gd name="connsiteX29" fmla="*/ 200337 w 580165"/>
              <a:gd name="connsiteY29" fmla="*/ 168812 h 478301"/>
              <a:gd name="connsiteX30" fmla="*/ 207371 w 580165"/>
              <a:gd name="connsiteY30" fmla="*/ 91440 h 478301"/>
              <a:gd name="connsiteX31" fmla="*/ 186269 w 580165"/>
              <a:gd name="connsiteY31" fmla="*/ 105507 h 478301"/>
              <a:gd name="connsiteX32" fmla="*/ 165168 w 580165"/>
              <a:gd name="connsiteY32" fmla="*/ 98473 h 478301"/>
              <a:gd name="connsiteX33" fmla="*/ 158134 w 580165"/>
              <a:gd name="connsiteY33" fmla="*/ 0 h 478301"/>
              <a:gd name="connsiteX0" fmla="*/ 0 w 580165"/>
              <a:gd name="connsiteY0" fmla="*/ 165125 h 478301"/>
              <a:gd name="connsiteX1" fmla="*/ 45592 w 580165"/>
              <a:gd name="connsiteY1" fmla="*/ 211015 h 478301"/>
              <a:gd name="connsiteX2" fmla="*/ 73728 w 580165"/>
              <a:gd name="connsiteY2" fmla="*/ 218049 h 478301"/>
              <a:gd name="connsiteX3" fmla="*/ 207371 w 580165"/>
              <a:gd name="connsiteY3" fmla="*/ 232116 h 478301"/>
              <a:gd name="connsiteX4" fmla="*/ 193303 w 580165"/>
              <a:gd name="connsiteY4" fmla="*/ 281353 h 478301"/>
              <a:gd name="connsiteX5" fmla="*/ 186269 w 580165"/>
              <a:gd name="connsiteY5" fmla="*/ 330590 h 478301"/>
              <a:gd name="connsiteX6" fmla="*/ 179235 w 580165"/>
              <a:gd name="connsiteY6" fmla="*/ 351692 h 478301"/>
              <a:gd name="connsiteX7" fmla="*/ 291777 w 580165"/>
              <a:gd name="connsiteY7" fmla="*/ 344658 h 478301"/>
              <a:gd name="connsiteX8" fmla="*/ 284743 w 580165"/>
              <a:gd name="connsiteY8" fmla="*/ 386861 h 478301"/>
              <a:gd name="connsiteX9" fmla="*/ 348048 w 580165"/>
              <a:gd name="connsiteY9" fmla="*/ 407963 h 478301"/>
              <a:gd name="connsiteX10" fmla="*/ 376183 w 580165"/>
              <a:gd name="connsiteY10" fmla="*/ 450166 h 478301"/>
              <a:gd name="connsiteX11" fmla="*/ 404319 w 580165"/>
              <a:gd name="connsiteY11" fmla="*/ 478301 h 478301"/>
              <a:gd name="connsiteX12" fmla="*/ 544995 w 580165"/>
              <a:gd name="connsiteY12" fmla="*/ 344658 h 478301"/>
              <a:gd name="connsiteX13" fmla="*/ 580165 w 580165"/>
              <a:gd name="connsiteY13" fmla="*/ 302455 h 478301"/>
              <a:gd name="connsiteX14" fmla="*/ 566097 w 580165"/>
              <a:gd name="connsiteY14" fmla="*/ 281353 h 478301"/>
              <a:gd name="connsiteX15" fmla="*/ 544995 w 580165"/>
              <a:gd name="connsiteY15" fmla="*/ 274320 h 478301"/>
              <a:gd name="connsiteX16" fmla="*/ 460589 w 580165"/>
              <a:gd name="connsiteY16" fmla="*/ 253218 h 478301"/>
              <a:gd name="connsiteX17" fmla="*/ 495759 w 580165"/>
              <a:gd name="connsiteY17" fmla="*/ 168812 h 478301"/>
              <a:gd name="connsiteX18" fmla="*/ 509826 w 580165"/>
              <a:gd name="connsiteY18" fmla="*/ 140676 h 478301"/>
              <a:gd name="connsiteX19" fmla="*/ 418386 w 580165"/>
              <a:gd name="connsiteY19" fmla="*/ 161778 h 478301"/>
              <a:gd name="connsiteX20" fmla="*/ 369149 w 580165"/>
              <a:gd name="connsiteY20" fmla="*/ 154744 h 478301"/>
              <a:gd name="connsiteX21" fmla="*/ 376183 w 580165"/>
              <a:gd name="connsiteY21" fmla="*/ 105507 h 478301"/>
              <a:gd name="connsiteX22" fmla="*/ 390251 w 580165"/>
              <a:gd name="connsiteY22" fmla="*/ 84406 h 478301"/>
              <a:gd name="connsiteX23" fmla="*/ 348048 w 580165"/>
              <a:gd name="connsiteY23" fmla="*/ 91440 h 478301"/>
              <a:gd name="connsiteX24" fmla="*/ 284743 w 580165"/>
              <a:gd name="connsiteY24" fmla="*/ 119575 h 478301"/>
              <a:gd name="connsiteX25" fmla="*/ 263642 w 580165"/>
              <a:gd name="connsiteY25" fmla="*/ 126609 h 478301"/>
              <a:gd name="connsiteX26" fmla="*/ 242540 w 580165"/>
              <a:gd name="connsiteY26" fmla="*/ 147710 h 478301"/>
              <a:gd name="connsiteX27" fmla="*/ 221439 w 580165"/>
              <a:gd name="connsiteY27" fmla="*/ 154744 h 478301"/>
              <a:gd name="connsiteX28" fmla="*/ 200337 w 580165"/>
              <a:gd name="connsiteY28" fmla="*/ 168812 h 478301"/>
              <a:gd name="connsiteX29" fmla="*/ 207371 w 580165"/>
              <a:gd name="connsiteY29" fmla="*/ 91440 h 478301"/>
              <a:gd name="connsiteX30" fmla="*/ 186269 w 580165"/>
              <a:gd name="connsiteY30" fmla="*/ 105507 h 478301"/>
              <a:gd name="connsiteX31" fmla="*/ 165168 w 580165"/>
              <a:gd name="connsiteY31" fmla="*/ 98473 h 478301"/>
              <a:gd name="connsiteX32" fmla="*/ 158134 w 580165"/>
              <a:gd name="connsiteY32" fmla="*/ 0 h 478301"/>
              <a:gd name="connsiteX0" fmla="*/ 0 w 580165"/>
              <a:gd name="connsiteY0" fmla="*/ 165125 h 489318"/>
              <a:gd name="connsiteX1" fmla="*/ 45592 w 580165"/>
              <a:gd name="connsiteY1" fmla="*/ 211015 h 489318"/>
              <a:gd name="connsiteX2" fmla="*/ 73728 w 580165"/>
              <a:gd name="connsiteY2" fmla="*/ 218049 h 489318"/>
              <a:gd name="connsiteX3" fmla="*/ 207371 w 580165"/>
              <a:gd name="connsiteY3" fmla="*/ 232116 h 489318"/>
              <a:gd name="connsiteX4" fmla="*/ 193303 w 580165"/>
              <a:gd name="connsiteY4" fmla="*/ 281353 h 489318"/>
              <a:gd name="connsiteX5" fmla="*/ 186269 w 580165"/>
              <a:gd name="connsiteY5" fmla="*/ 330590 h 489318"/>
              <a:gd name="connsiteX6" fmla="*/ 179235 w 580165"/>
              <a:gd name="connsiteY6" fmla="*/ 351692 h 489318"/>
              <a:gd name="connsiteX7" fmla="*/ 291777 w 580165"/>
              <a:gd name="connsiteY7" fmla="*/ 344658 h 489318"/>
              <a:gd name="connsiteX8" fmla="*/ 284743 w 580165"/>
              <a:gd name="connsiteY8" fmla="*/ 386861 h 489318"/>
              <a:gd name="connsiteX9" fmla="*/ 348048 w 580165"/>
              <a:gd name="connsiteY9" fmla="*/ 407963 h 489318"/>
              <a:gd name="connsiteX10" fmla="*/ 376183 w 580165"/>
              <a:gd name="connsiteY10" fmla="*/ 450166 h 489318"/>
              <a:gd name="connsiteX11" fmla="*/ 415336 w 580165"/>
              <a:gd name="connsiteY11" fmla="*/ 489318 h 489318"/>
              <a:gd name="connsiteX12" fmla="*/ 544995 w 580165"/>
              <a:gd name="connsiteY12" fmla="*/ 344658 h 489318"/>
              <a:gd name="connsiteX13" fmla="*/ 580165 w 580165"/>
              <a:gd name="connsiteY13" fmla="*/ 302455 h 489318"/>
              <a:gd name="connsiteX14" fmla="*/ 566097 w 580165"/>
              <a:gd name="connsiteY14" fmla="*/ 281353 h 489318"/>
              <a:gd name="connsiteX15" fmla="*/ 544995 w 580165"/>
              <a:gd name="connsiteY15" fmla="*/ 274320 h 489318"/>
              <a:gd name="connsiteX16" fmla="*/ 460589 w 580165"/>
              <a:gd name="connsiteY16" fmla="*/ 253218 h 489318"/>
              <a:gd name="connsiteX17" fmla="*/ 495759 w 580165"/>
              <a:gd name="connsiteY17" fmla="*/ 168812 h 489318"/>
              <a:gd name="connsiteX18" fmla="*/ 509826 w 580165"/>
              <a:gd name="connsiteY18" fmla="*/ 140676 h 489318"/>
              <a:gd name="connsiteX19" fmla="*/ 418386 w 580165"/>
              <a:gd name="connsiteY19" fmla="*/ 161778 h 489318"/>
              <a:gd name="connsiteX20" fmla="*/ 369149 w 580165"/>
              <a:gd name="connsiteY20" fmla="*/ 154744 h 489318"/>
              <a:gd name="connsiteX21" fmla="*/ 376183 w 580165"/>
              <a:gd name="connsiteY21" fmla="*/ 105507 h 489318"/>
              <a:gd name="connsiteX22" fmla="*/ 390251 w 580165"/>
              <a:gd name="connsiteY22" fmla="*/ 84406 h 489318"/>
              <a:gd name="connsiteX23" fmla="*/ 348048 w 580165"/>
              <a:gd name="connsiteY23" fmla="*/ 91440 h 489318"/>
              <a:gd name="connsiteX24" fmla="*/ 284743 w 580165"/>
              <a:gd name="connsiteY24" fmla="*/ 119575 h 489318"/>
              <a:gd name="connsiteX25" fmla="*/ 263642 w 580165"/>
              <a:gd name="connsiteY25" fmla="*/ 126609 h 489318"/>
              <a:gd name="connsiteX26" fmla="*/ 242540 w 580165"/>
              <a:gd name="connsiteY26" fmla="*/ 147710 h 489318"/>
              <a:gd name="connsiteX27" fmla="*/ 221439 w 580165"/>
              <a:gd name="connsiteY27" fmla="*/ 154744 h 489318"/>
              <a:gd name="connsiteX28" fmla="*/ 200337 w 580165"/>
              <a:gd name="connsiteY28" fmla="*/ 168812 h 489318"/>
              <a:gd name="connsiteX29" fmla="*/ 207371 w 580165"/>
              <a:gd name="connsiteY29" fmla="*/ 91440 h 489318"/>
              <a:gd name="connsiteX30" fmla="*/ 186269 w 580165"/>
              <a:gd name="connsiteY30" fmla="*/ 105507 h 489318"/>
              <a:gd name="connsiteX31" fmla="*/ 165168 w 580165"/>
              <a:gd name="connsiteY31" fmla="*/ 98473 h 489318"/>
              <a:gd name="connsiteX32" fmla="*/ 158134 w 580165"/>
              <a:gd name="connsiteY32" fmla="*/ 0 h 489318"/>
              <a:gd name="connsiteX0" fmla="*/ 0 w 580165"/>
              <a:gd name="connsiteY0" fmla="*/ 165125 h 489318"/>
              <a:gd name="connsiteX1" fmla="*/ 45592 w 580165"/>
              <a:gd name="connsiteY1" fmla="*/ 211015 h 489318"/>
              <a:gd name="connsiteX2" fmla="*/ 73728 w 580165"/>
              <a:gd name="connsiteY2" fmla="*/ 218049 h 489318"/>
              <a:gd name="connsiteX3" fmla="*/ 207371 w 580165"/>
              <a:gd name="connsiteY3" fmla="*/ 232116 h 489318"/>
              <a:gd name="connsiteX4" fmla="*/ 193303 w 580165"/>
              <a:gd name="connsiteY4" fmla="*/ 281353 h 489318"/>
              <a:gd name="connsiteX5" fmla="*/ 186269 w 580165"/>
              <a:gd name="connsiteY5" fmla="*/ 330590 h 489318"/>
              <a:gd name="connsiteX6" fmla="*/ 179235 w 580165"/>
              <a:gd name="connsiteY6" fmla="*/ 351692 h 489318"/>
              <a:gd name="connsiteX7" fmla="*/ 291777 w 580165"/>
              <a:gd name="connsiteY7" fmla="*/ 344658 h 489318"/>
              <a:gd name="connsiteX8" fmla="*/ 284743 w 580165"/>
              <a:gd name="connsiteY8" fmla="*/ 386861 h 489318"/>
              <a:gd name="connsiteX9" fmla="*/ 348048 w 580165"/>
              <a:gd name="connsiteY9" fmla="*/ 407963 h 489318"/>
              <a:gd name="connsiteX10" fmla="*/ 376183 w 580165"/>
              <a:gd name="connsiteY10" fmla="*/ 450166 h 489318"/>
              <a:gd name="connsiteX11" fmla="*/ 415336 w 580165"/>
              <a:gd name="connsiteY11" fmla="*/ 489318 h 489318"/>
              <a:gd name="connsiteX12" fmla="*/ 580165 w 580165"/>
              <a:gd name="connsiteY12" fmla="*/ 302455 h 489318"/>
              <a:gd name="connsiteX13" fmla="*/ 566097 w 580165"/>
              <a:gd name="connsiteY13" fmla="*/ 281353 h 489318"/>
              <a:gd name="connsiteX14" fmla="*/ 544995 w 580165"/>
              <a:gd name="connsiteY14" fmla="*/ 274320 h 489318"/>
              <a:gd name="connsiteX15" fmla="*/ 460589 w 580165"/>
              <a:gd name="connsiteY15" fmla="*/ 253218 h 489318"/>
              <a:gd name="connsiteX16" fmla="*/ 495759 w 580165"/>
              <a:gd name="connsiteY16" fmla="*/ 168812 h 489318"/>
              <a:gd name="connsiteX17" fmla="*/ 509826 w 580165"/>
              <a:gd name="connsiteY17" fmla="*/ 140676 h 489318"/>
              <a:gd name="connsiteX18" fmla="*/ 418386 w 580165"/>
              <a:gd name="connsiteY18" fmla="*/ 161778 h 489318"/>
              <a:gd name="connsiteX19" fmla="*/ 369149 w 580165"/>
              <a:gd name="connsiteY19" fmla="*/ 154744 h 489318"/>
              <a:gd name="connsiteX20" fmla="*/ 376183 w 580165"/>
              <a:gd name="connsiteY20" fmla="*/ 105507 h 489318"/>
              <a:gd name="connsiteX21" fmla="*/ 390251 w 580165"/>
              <a:gd name="connsiteY21" fmla="*/ 84406 h 489318"/>
              <a:gd name="connsiteX22" fmla="*/ 348048 w 580165"/>
              <a:gd name="connsiteY22" fmla="*/ 91440 h 489318"/>
              <a:gd name="connsiteX23" fmla="*/ 284743 w 580165"/>
              <a:gd name="connsiteY23" fmla="*/ 119575 h 489318"/>
              <a:gd name="connsiteX24" fmla="*/ 263642 w 580165"/>
              <a:gd name="connsiteY24" fmla="*/ 126609 h 489318"/>
              <a:gd name="connsiteX25" fmla="*/ 242540 w 580165"/>
              <a:gd name="connsiteY25" fmla="*/ 147710 h 489318"/>
              <a:gd name="connsiteX26" fmla="*/ 221439 w 580165"/>
              <a:gd name="connsiteY26" fmla="*/ 154744 h 489318"/>
              <a:gd name="connsiteX27" fmla="*/ 200337 w 580165"/>
              <a:gd name="connsiteY27" fmla="*/ 168812 h 489318"/>
              <a:gd name="connsiteX28" fmla="*/ 207371 w 580165"/>
              <a:gd name="connsiteY28" fmla="*/ 91440 h 489318"/>
              <a:gd name="connsiteX29" fmla="*/ 186269 w 580165"/>
              <a:gd name="connsiteY29" fmla="*/ 105507 h 489318"/>
              <a:gd name="connsiteX30" fmla="*/ 165168 w 580165"/>
              <a:gd name="connsiteY30" fmla="*/ 98473 h 489318"/>
              <a:gd name="connsiteX31" fmla="*/ 158134 w 580165"/>
              <a:gd name="connsiteY31" fmla="*/ 0 h 489318"/>
              <a:gd name="connsiteX0" fmla="*/ 0 w 591182"/>
              <a:gd name="connsiteY0" fmla="*/ 156863 h 489318"/>
              <a:gd name="connsiteX1" fmla="*/ 56609 w 591182"/>
              <a:gd name="connsiteY1" fmla="*/ 211015 h 489318"/>
              <a:gd name="connsiteX2" fmla="*/ 84745 w 591182"/>
              <a:gd name="connsiteY2" fmla="*/ 218049 h 489318"/>
              <a:gd name="connsiteX3" fmla="*/ 218388 w 591182"/>
              <a:gd name="connsiteY3" fmla="*/ 232116 h 489318"/>
              <a:gd name="connsiteX4" fmla="*/ 204320 w 591182"/>
              <a:gd name="connsiteY4" fmla="*/ 281353 h 489318"/>
              <a:gd name="connsiteX5" fmla="*/ 197286 w 591182"/>
              <a:gd name="connsiteY5" fmla="*/ 330590 h 489318"/>
              <a:gd name="connsiteX6" fmla="*/ 190252 w 591182"/>
              <a:gd name="connsiteY6" fmla="*/ 351692 h 489318"/>
              <a:gd name="connsiteX7" fmla="*/ 302794 w 591182"/>
              <a:gd name="connsiteY7" fmla="*/ 344658 h 489318"/>
              <a:gd name="connsiteX8" fmla="*/ 295760 w 591182"/>
              <a:gd name="connsiteY8" fmla="*/ 386861 h 489318"/>
              <a:gd name="connsiteX9" fmla="*/ 359065 w 591182"/>
              <a:gd name="connsiteY9" fmla="*/ 407963 h 489318"/>
              <a:gd name="connsiteX10" fmla="*/ 387200 w 591182"/>
              <a:gd name="connsiteY10" fmla="*/ 450166 h 489318"/>
              <a:gd name="connsiteX11" fmla="*/ 426353 w 591182"/>
              <a:gd name="connsiteY11" fmla="*/ 489318 h 489318"/>
              <a:gd name="connsiteX12" fmla="*/ 591182 w 591182"/>
              <a:gd name="connsiteY12" fmla="*/ 302455 h 489318"/>
              <a:gd name="connsiteX13" fmla="*/ 577114 w 591182"/>
              <a:gd name="connsiteY13" fmla="*/ 281353 h 489318"/>
              <a:gd name="connsiteX14" fmla="*/ 556012 w 591182"/>
              <a:gd name="connsiteY14" fmla="*/ 274320 h 489318"/>
              <a:gd name="connsiteX15" fmla="*/ 471606 w 591182"/>
              <a:gd name="connsiteY15" fmla="*/ 253218 h 489318"/>
              <a:gd name="connsiteX16" fmla="*/ 506776 w 591182"/>
              <a:gd name="connsiteY16" fmla="*/ 168812 h 489318"/>
              <a:gd name="connsiteX17" fmla="*/ 520843 w 591182"/>
              <a:gd name="connsiteY17" fmla="*/ 140676 h 489318"/>
              <a:gd name="connsiteX18" fmla="*/ 429403 w 591182"/>
              <a:gd name="connsiteY18" fmla="*/ 161778 h 489318"/>
              <a:gd name="connsiteX19" fmla="*/ 380166 w 591182"/>
              <a:gd name="connsiteY19" fmla="*/ 154744 h 489318"/>
              <a:gd name="connsiteX20" fmla="*/ 387200 w 591182"/>
              <a:gd name="connsiteY20" fmla="*/ 105507 h 489318"/>
              <a:gd name="connsiteX21" fmla="*/ 401268 w 591182"/>
              <a:gd name="connsiteY21" fmla="*/ 84406 h 489318"/>
              <a:gd name="connsiteX22" fmla="*/ 359065 w 591182"/>
              <a:gd name="connsiteY22" fmla="*/ 91440 h 489318"/>
              <a:gd name="connsiteX23" fmla="*/ 295760 w 591182"/>
              <a:gd name="connsiteY23" fmla="*/ 119575 h 489318"/>
              <a:gd name="connsiteX24" fmla="*/ 274659 w 591182"/>
              <a:gd name="connsiteY24" fmla="*/ 126609 h 489318"/>
              <a:gd name="connsiteX25" fmla="*/ 253557 w 591182"/>
              <a:gd name="connsiteY25" fmla="*/ 147710 h 489318"/>
              <a:gd name="connsiteX26" fmla="*/ 232456 w 591182"/>
              <a:gd name="connsiteY26" fmla="*/ 154744 h 489318"/>
              <a:gd name="connsiteX27" fmla="*/ 211354 w 591182"/>
              <a:gd name="connsiteY27" fmla="*/ 168812 h 489318"/>
              <a:gd name="connsiteX28" fmla="*/ 218388 w 591182"/>
              <a:gd name="connsiteY28" fmla="*/ 91440 h 489318"/>
              <a:gd name="connsiteX29" fmla="*/ 197286 w 591182"/>
              <a:gd name="connsiteY29" fmla="*/ 105507 h 489318"/>
              <a:gd name="connsiteX30" fmla="*/ 176185 w 591182"/>
              <a:gd name="connsiteY30" fmla="*/ 98473 h 489318"/>
              <a:gd name="connsiteX31" fmla="*/ 169151 w 591182"/>
              <a:gd name="connsiteY31" fmla="*/ 0 h 489318"/>
              <a:gd name="connsiteX0" fmla="*/ 0 w 591182"/>
              <a:gd name="connsiteY0" fmla="*/ 159617 h 492072"/>
              <a:gd name="connsiteX1" fmla="*/ 56609 w 591182"/>
              <a:gd name="connsiteY1" fmla="*/ 213769 h 492072"/>
              <a:gd name="connsiteX2" fmla="*/ 84745 w 591182"/>
              <a:gd name="connsiteY2" fmla="*/ 220803 h 492072"/>
              <a:gd name="connsiteX3" fmla="*/ 218388 w 591182"/>
              <a:gd name="connsiteY3" fmla="*/ 234870 h 492072"/>
              <a:gd name="connsiteX4" fmla="*/ 204320 w 591182"/>
              <a:gd name="connsiteY4" fmla="*/ 284107 h 492072"/>
              <a:gd name="connsiteX5" fmla="*/ 197286 w 591182"/>
              <a:gd name="connsiteY5" fmla="*/ 333344 h 492072"/>
              <a:gd name="connsiteX6" fmla="*/ 190252 w 591182"/>
              <a:gd name="connsiteY6" fmla="*/ 354446 h 492072"/>
              <a:gd name="connsiteX7" fmla="*/ 302794 w 591182"/>
              <a:gd name="connsiteY7" fmla="*/ 347412 h 492072"/>
              <a:gd name="connsiteX8" fmla="*/ 295760 w 591182"/>
              <a:gd name="connsiteY8" fmla="*/ 389615 h 492072"/>
              <a:gd name="connsiteX9" fmla="*/ 359065 w 591182"/>
              <a:gd name="connsiteY9" fmla="*/ 410717 h 492072"/>
              <a:gd name="connsiteX10" fmla="*/ 387200 w 591182"/>
              <a:gd name="connsiteY10" fmla="*/ 452920 h 492072"/>
              <a:gd name="connsiteX11" fmla="*/ 426353 w 591182"/>
              <a:gd name="connsiteY11" fmla="*/ 492072 h 492072"/>
              <a:gd name="connsiteX12" fmla="*/ 591182 w 591182"/>
              <a:gd name="connsiteY12" fmla="*/ 305209 h 492072"/>
              <a:gd name="connsiteX13" fmla="*/ 577114 w 591182"/>
              <a:gd name="connsiteY13" fmla="*/ 284107 h 492072"/>
              <a:gd name="connsiteX14" fmla="*/ 556012 w 591182"/>
              <a:gd name="connsiteY14" fmla="*/ 277074 h 492072"/>
              <a:gd name="connsiteX15" fmla="*/ 471606 w 591182"/>
              <a:gd name="connsiteY15" fmla="*/ 255972 h 492072"/>
              <a:gd name="connsiteX16" fmla="*/ 506776 w 591182"/>
              <a:gd name="connsiteY16" fmla="*/ 171566 h 492072"/>
              <a:gd name="connsiteX17" fmla="*/ 520843 w 591182"/>
              <a:gd name="connsiteY17" fmla="*/ 143430 h 492072"/>
              <a:gd name="connsiteX18" fmla="*/ 429403 w 591182"/>
              <a:gd name="connsiteY18" fmla="*/ 164532 h 492072"/>
              <a:gd name="connsiteX19" fmla="*/ 380166 w 591182"/>
              <a:gd name="connsiteY19" fmla="*/ 157498 h 492072"/>
              <a:gd name="connsiteX20" fmla="*/ 387200 w 591182"/>
              <a:gd name="connsiteY20" fmla="*/ 108261 h 492072"/>
              <a:gd name="connsiteX21" fmla="*/ 401268 w 591182"/>
              <a:gd name="connsiteY21" fmla="*/ 87160 h 492072"/>
              <a:gd name="connsiteX22" fmla="*/ 359065 w 591182"/>
              <a:gd name="connsiteY22" fmla="*/ 94194 h 492072"/>
              <a:gd name="connsiteX23" fmla="*/ 295760 w 591182"/>
              <a:gd name="connsiteY23" fmla="*/ 122329 h 492072"/>
              <a:gd name="connsiteX24" fmla="*/ 274659 w 591182"/>
              <a:gd name="connsiteY24" fmla="*/ 129363 h 492072"/>
              <a:gd name="connsiteX25" fmla="*/ 253557 w 591182"/>
              <a:gd name="connsiteY25" fmla="*/ 150464 h 492072"/>
              <a:gd name="connsiteX26" fmla="*/ 232456 w 591182"/>
              <a:gd name="connsiteY26" fmla="*/ 157498 h 492072"/>
              <a:gd name="connsiteX27" fmla="*/ 211354 w 591182"/>
              <a:gd name="connsiteY27" fmla="*/ 171566 h 492072"/>
              <a:gd name="connsiteX28" fmla="*/ 218388 w 591182"/>
              <a:gd name="connsiteY28" fmla="*/ 94194 h 492072"/>
              <a:gd name="connsiteX29" fmla="*/ 197286 w 591182"/>
              <a:gd name="connsiteY29" fmla="*/ 108261 h 492072"/>
              <a:gd name="connsiteX30" fmla="*/ 176185 w 591182"/>
              <a:gd name="connsiteY30" fmla="*/ 101227 h 492072"/>
              <a:gd name="connsiteX31" fmla="*/ 160889 w 591182"/>
              <a:gd name="connsiteY31" fmla="*/ 0 h 4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1182" h="492072">
                <a:moveTo>
                  <a:pt x="0" y="159617"/>
                </a:moveTo>
                <a:cubicBezTo>
                  <a:pt x="11390" y="189206"/>
                  <a:pt x="42485" y="203571"/>
                  <a:pt x="56609" y="213769"/>
                </a:cubicBezTo>
                <a:cubicBezTo>
                  <a:pt x="70733" y="223967"/>
                  <a:pt x="75234" y="219074"/>
                  <a:pt x="84745" y="220803"/>
                </a:cubicBezTo>
                <a:cubicBezTo>
                  <a:pt x="131400" y="229286"/>
                  <a:pt x="169452" y="230793"/>
                  <a:pt x="218388" y="234870"/>
                </a:cubicBezTo>
                <a:cubicBezTo>
                  <a:pt x="212362" y="252948"/>
                  <a:pt x="207853" y="264678"/>
                  <a:pt x="204320" y="284107"/>
                </a:cubicBezTo>
                <a:cubicBezTo>
                  <a:pt x="201354" y="300419"/>
                  <a:pt x="200537" y="317087"/>
                  <a:pt x="197286" y="333344"/>
                </a:cubicBezTo>
                <a:cubicBezTo>
                  <a:pt x="195832" y="340614"/>
                  <a:pt x="182903" y="353466"/>
                  <a:pt x="190252" y="354446"/>
                </a:cubicBezTo>
                <a:cubicBezTo>
                  <a:pt x="227509" y="359414"/>
                  <a:pt x="265280" y="349757"/>
                  <a:pt x="302794" y="347412"/>
                </a:cubicBezTo>
                <a:cubicBezTo>
                  <a:pt x="300449" y="361480"/>
                  <a:pt x="292301" y="375779"/>
                  <a:pt x="295760" y="389615"/>
                </a:cubicBezTo>
                <a:cubicBezTo>
                  <a:pt x="300060" y="406816"/>
                  <a:pt x="356887" y="410354"/>
                  <a:pt x="359065" y="410717"/>
                </a:cubicBezTo>
                <a:cubicBezTo>
                  <a:pt x="368443" y="424785"/>
                  <a:pt x="375985" y="439361"/>
                  <a:pt x="387200" y="452920"/>
                </a:cubicBezTo>
                <a:cubicBezTo>
                  <a:pt x="398415" y="466479"/>
                  <a:pt x="414630" y="492072"/>
                  <a:pt x="426353" y="492072"/>
                </a:cubicBezTo>
                <a:cubicBezTo>
                  <a:pt x="460350" y="467454"/>
                  <a:pt x="566055" y="339870"/>
                  <a:pt x="591182" y="305209"/>
                </a:cubicBezTo>
                <a:cubicBezTo>
                  <a:pt x="586493" y="298175"/>
                  <a:pt x="583715" y="289388"/>
                  <a:pt x="577114" y="284107"/>
                </a:cubicBezTo>
                <a:cubicBezTo>
                  <a:pt x="571324" y="279475"/>
                  <a:pt x="563176" y="278984"/>
                  <a:pt x="556012" y="277074"/>
                </a:cubicBezTo>
                <a:cubicBezTo>
                  <a:pt x="527990" y="269602"/>
                  <a:pt x="499741" y="263006"/>
                  <a:pt x="471606" y="255972"/>
                </a:cubicBezTo>
                <a:cubicBezTo>
                  <a:pt x="492358" y="183342"/>
                  <a:pt x="474547" y="229580"/>
                  <a:pt x="506776" y="171566"/>
                </a:cubicBezTo>
                <a:cubicBezTo>
                  <a:pt x="511868" y="162400"/>
                  <a:pt x="531015" y="145973"/>
                  <a:pt x="520843" y="143430"/>
                </a:cubicBezTo>
                <a:cubicBezTo>
                  <a:pt x="503105" y="138995"/>
                  <a:pt x="454623" y="156125"/>
                  <a:pt x="429403" y="164532"/>
                </a:cubicBezTo>
                <a:cubicBezTo>
                  <a:pt x="412991" y="162187"/>
                  <a:pt x="390113" y="170761"/>
                  <a:pt x="380166" y="157498"/>
                </a:cubicBezTo>
                <a:cubicBezTo>
                  <a:pt x="370219" y="144235"/>
                  <a:pt x="382436" y="124141"/>
                  <a:pt x="387200" y="108261"/>
                </a:cubicBezTo>
                <a:cubicBezTo>
                  <a:pt x="389629" y="100164"/>
                  <a:pt x="408829" y="90940"/>
                  <a:pt x="401268" y="87160"/>
                </a:cubicBezTo>
                <a:cubicBezTo>
                  <a:pt x="388512" y="80782"/>
                  <a:pt x="373133" y="91849"/>
                  <a:pt x="359065" y="94194"/>
                </a:cubicBezTo>
                <a:cubicBezTo>
                  <a:pt x="325624" y="116486"/>
                  <a:pt x="345983" y="105587"/>
                  <a:pt x="295760" y="122329"/>
                </a:cubicBezTo>
                <a:lnTo>
                  <a:pt x="274659" y="129363"/>
                </a:lnTo>
                <a:cubicBezTo>
                  <a:pt x="267625" y="136397"/>
                  <a:pt x="261834" y="144946"/>
                  <a:pt x="253557" y="150464"/>
                </a:cubicBezTo>
                <a:cubicBezTo>
                  <a:pt x="247388" y="154577"/>
                  <a:pt x="239087" y="154182"/>
                  <a:pt x="232456" y="157498"/>
                </a:cubicBezTo>
                <a:cubicBezTo>
                  <a:pt x="224895" y="161279"/>
                  <a:pt x="218388" y="166877"/>
                  <a:pt x="211354" y="171566"/>
                </a:cubicBezTo>
                <a:cubicBezTo>
                  <a:pt x="213699" y="145775"/>
                  <a:pt x="224006" y="119474"/>
                  <a:pt x="218388" y="94194"/>
                </a:cubicBezTo>
                <a:cubicBezTo>
                  <a:pt x="216554" y="85942"/>
                  <a:pt x="205625" y="106871"/>
                  <a:pt x="197286" y="108261"/>
                </a:cubicBezTo>
                <a:cubicBezTo>
                  <a:pt x="189973" y="109480"/>
                  <a:pt x="183219" y="103572"/>
                  <a:pt x="176185" y="101227"/>
                </a:cubicBezTo>
                <a:cubicBezTo>
                  <a:pt x="167856" y="26272"/>
                  <a:pt x="160889" y="56400"/>
                  <a:pt x="160889" y="0"/>
                </a:cubicBezTo>
              </a:path>
            </a:pathLst>
          </a:cu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Freeform 4">
            <a:extLst>
              <a:ext uri="{FF2B5EF4-FFF2-40B4-BE49-F238E27FC236}">
                <a16:creationId xmlns:a16="http://schemas.microsoft.com/office/drawing/2014/main" id="{7C009505-4599-4211-9D4F-3B20EB9AF339}"/>
              </a:ext>
            </a:extLst>
          </p:cNvPr>
          <p:cNvSpPr/>
          <p:nvPr/>
        </p:nvSpPr>
        <p:spPr bwMode="auto">
          <a:xfrm>
            <a:off x="512267" y="3445525"/>
            <a:ext cx="515056" cy="308672"/>
          </a:xfrm>
          <a:custGeom>
            <a:avLst/>
            <a:gdLst>
              <a:gd name="connsiteX0" fmla="*/ 17 w 515056"/>
              <a:gd name="connsiteY0" fmla="*/ 203812 h 308672"/>
              <a:gd name="connsiteX1" fmla="*/ 13788 w 515056"/>
              <a:gd name="connsiteY1" fmla="*/ 214829 h 308672"/>
              <a:gd name="connsiteX2" fmla="*/ 16543 w 515056"/>
              <a:gd name="connsiteY2" fmla="*/ 206567 h 308672"/>
              <a:gd name="connsiteX3" fmla="*/ 22051 w 515056"/>
              <a:gd name="connsiteY3" fmla="*/ 187287 h 308672"/>
              <a:gd name="connsiteX4" fmla="*/ 33068 w 515056"/>
              <a:gd name="connsiteY4" fmla="*/ 184533 h 308672"/>
              <a:gd name="connsiteX5" fmla="*/ 49593 w 515056"/>
              <a:gd name="connsiteY5" fmla="*/ 195550 h 308672"/>
              <a:gd name="connsiteX6" fmla="*/ 57856 w 515056"/>
              <a:gd name="connsiteY6" fmla="*/ 198304 h 308672"/>
              <a:gd name="connsiteX7" fmla="*/ 74381 w 515056"/>
              <a:gd name="connsiteY7" fmla="*/ 195550 h 308672"/>
              <a:gd name="connsiteX8" fmla="*/ 85398 w 515056"/>
              <a:gd name="connsiteY8" fmla="*/ 170762 h 308672"/>
              <a:gd name="connsiteX9" fmla="*/ 121203 w 515056"/>
              <a:gd name="connsiteY9" fmla="*/ 162499 h 308672"/>
              <a:gd name="connsiteX10" fmla="*/ 123957 w 515056"/>
              <a:gd name="connsiteY10" fmla="*/ 151482 h 308672"/>
              <a:gd name="connsiteX11" fmla="*/ 132220 w 515056"/>
              <a:gd name="connsiteY11" fmla="*/ 137711 h 308672"/>
              <a:gd name="connsiteX12" fmla="*/ 134974 w 515056"/>
              <a:gd name="connsiteY12" fmla="*/ 118432 h 308672"/>
              <a:gd name="connsiteX13" fmla="*/ 154253 w 515056"/>
              <a:gd name="connsiteY13" fmla="*/ 104661 h 308672"/>
              <a:gd name="connsiteX14" fmla="*/ 162516 w 515056"/>
              <a:gd name="connsiteY14" fmla="*/ 107415 h 308672"/>
              <a:gd name="connsiteX15" fmla="*/ 179041 w 515056"/>
              <a:gd name="connsiteY15" fmla="*/ 115677 h 308672"/>
              <a:gd name="connsiteX16" fmla="*/ 187304 w 515056"/>
              <a:gd name="connsiteY16" fmla="*/ 112923 h 308672"/>
              <a:gd name="connsiteX17" fmla="*/ 206584 w 515056"/>
              <a:gd name="connsiteY17" fmla="*/ 118432 h 308672"/>
              <a:gd name="connsiteX18" fmla="*/ 223109 w 515056"/>
              <a:gd name="connsiteY18" fmla="*/ 121186 h 308672"/>
              <a:gd name="connsiteX19" fmla="*/ 234126 w 515056"/>
              <a:gd name="connsiteY19" fmla="*/ 115677 h 308672"/>
              <a:gd name="connsiteX20" fmla="*/ 242388 w 515056"/>
              <a:gd name="connsiteY20" fmla="*/ 99152 h 308672"/>
              <a:gd name="connsiteX21" fmla="*/ 258914 w 515056"/>
              <a:gd name="connsiteY21" fmla="*/ 104661 h 308672"/>
              <a:gd name="connsiteX22" fmla="*/ 280947 w 515056"/>
              <a:gd name="connsiteY22" fmla="*/ 96398 h 308672"/>
              <a:gd name="connsiteX23" fmla="*/ 305735 w 515056"/>
              <a:gd name="connsiteY23" fmla="*/ 104661 h 308672"/>
              <a:gd name="connsiteX24" fmla="*/ 322261 w 515056"/>
              <a:gd name="connsiteY24" fmla="*/ 101906 h 308672"/>
              <a:gd name="connsiteX25" fmla="*/ 327769 w 515056"/>
              <a:gd name="connsiteY25" fmla="*/ 88135 h 308672"/>
              <a:gd name="connsiteX26" fmla="*/ 338786 w 515056"/>
              <a:gd name="connsiteY26" fmla="*/ 63347 h 308672"/>
              <a:gd name="connsiteX27" fmla="*/ 344294 w 515056"/>
              <a:gd name="connsiteY27" fmla="*/ 52330 h 308672"/>
              <a:gd name="connsiteX28" fmla="*/ 369082 w 515056"/>
              <a:gd name="connsiteY28" fmla="*/ 44068 h 308672"/>
              <a:gd name="connsiteX29" fmla="*/ 374591 w 515056"/>
              <a:gd name="connsiteY29" fmla="*/ 38559 h 308672"/>
              <a:gd name="connsiteX30" fmla="*/ 380099 w 515056"/>
              <a:gd name="connsiteY30" fmla="*/ 30297 h 308672"/>
              <a:gd name="connsiteX31" fmla="*/ 402133 w 515056"/>
              <a:gd name="connsiteY31" fmla="*/ 33051 h 308672"/>
              <a:gd name="connsiteX32" fmla="*/ 410396 w 515056"/>
              <a:gd name="connsiteY32" fmla="*/ 35805 h 308672"/>
              <a:gd name="connsiteX33" fmla="*/ 424167 w 515056"/>
              <a:gd name="connsiteY33" fmla="*/ 27542 h 308672"/>
              <a:gd name="connsiteX34" fmla="*/ 429675 w 515056"/>
              <a:gd name="connsiteY34" fmla="*/ 19280 h 308672"/>
              <a:gd name="connsiteX35" fmla="*/ 437938 w 515056"/>
              <a:gd name="connsiteY35" fmla="*/ 16526 h 308672"/>
              <a:gd name="connsiteX36" fmla="*/ 451709 w 515056"/>
              <a:gd name="connsiteY36" fmla="*/ 8263 h 308672"/>
              <a:gd name="connsiteX37" fmla="*/ 476497 w 515056"/>
              <a:gd name="connsiteY37" fmla="*/ 0 h 308672"/>
              <a:gd name="connsiteX38" fmla="*/ 482005 w 515056"/>
              <a:gd name="connsiteY38" fmla="*/ 19280 h 308672"/>
              <a:gd name="connsiteX39" fmla="*/ 487514 w 515056"/>
              <a:gd name="connsiteY39" fmla="*/ 24788 h 308672"/>
              <a:gd name="connsiteX40" fmla="*/ 498531 w 515056"/>
              <a:gd name="connsiteY40" fmla="*/ 46822 h 308672"/>
              <a:gd name="connsiteX41" fmla="*/ 509547 w 515056"/>
              <a:gd name="connsiteY41" fmla="*/ 79873 h 308672"/>
              <a:gd name="connsiteX42" fmla="*/ 512302 w 515056"/>
              <a:gd name="connsiteY42" fmla="*/ 88135 h 308672"/>
              <a:gd name="connsiteX43" fmla="*/ 515056 w 515056"/>
              <a:gd name="connsiteY43" fmla="*/ 96398 h 308672"/>
              <a:gd name="connsiteX44" fmla="*/ 468234 w 515056"/>
              <a:gd name="connsiteY44" fmla="*/ 99152 h 308672"/>
              <a:gd name="connsiteX45" fmla="*/ 462726 w 515056"/>
              <a:gd name="connsiteY45" fmla="*/ 104661 h 308672"/>
              <a:gd name="connsiteX46" fmla="*/ 454463 w 515056"/>
              <a:gd name="connsiteY46" fmla="*/ 107415 h 308672"/>
              <a:gd name="connsiteX47" fmla="*/ 429675 w 515056"/>
              <a:gd name="connsiteY47" fmla="*/ 112923 h 308672"/>
              <a:gd name="connsiteX48" fmla="*/ 415904 w 515056"/>
              <a:gd name="connsiteY48" fmla="*/ 126694 h 308672"/>
              <a:gd name="connsiteX49" fmla="*/ 413150 w 515056"/>
              <a:gd name="connsiteY49" fmla="*/ 137711 h 308672"/>
              <a:gd name="connsiteX50" fmla="*/ 404887 w 515056"/>
              <a:gd name="connsiteY50" fmla="*/ 143220 h 308672"/>
              <a:gd name="connsiteX51" fmla="*/ 396625 w 515056"/>
              <a:gd name="connsiteY51" fmla="*/ 154236 h 308672"/>
              <a:gd name="connsiteX52" fmla="*/ 391116 w 515056"/>
              <a:gd name="connsiteY52" fmla="*/ 170762 h 308672"/>
              <a:gd name="connsiteX53" fmla="*/ 380099 w 515056"/>
              <a:gd name="connsiteY53" fmla="*/ 184533 h 308672"/>
              <a:gd name="connsiteX54" fmla="*/ 371837 w 515056"/>
              <a:gd name="connsiteY54" fmla="*/ 190041 h 308672"/>
              <a:gd name="connsiteX55" fmla="*/ 358066 w 515056"/>
              <a:gd name="connsiteY55" fmla="*/ 201058 h 308672"/>
              <a:gd name="connsiteX56" fmla="*/ 294719 w 515056"/>
              <a:gd name="connsiteY56" fmla="*/ 198304 h 308672"/>
              <a:gd name="connsiteX57" fmla="*/ 250651 w 515056"/>
              <a:gd name="connsiteY57" fmla="*/ 190041 h 308672"/>
              <a:gd name="connsiteX58" fmla="*/ 223109 w 515056"/>
              <a:gd name="connsiteY58" fmla="*/ 187287 h 308672"/>
              <a:gd name="connsiteX59" fmla="*/ 217600 w 515056"/>
              <a:gd name="connsiteY59" fmla="*/ 181779 h 308672"/>
              <a:gd name="connsiteX60" fmla="*/ 195567 w 515056"/>
              <a:gd name="connsiteY60" fmla="*/ 187287 h 308672"/>
              <a:gd name="connsiteX61" fmla="*/ 184550 w 515056"/>
              <a:gd name="connsiteY61" fmla="*/ 198304 h 308672"/>
              <a:gd name="connsiteX62" fmla="*/ 179041 w 515056"/>
              <a:gd name="connsiteY62" fmla="*/ 203812 h 308672"/>
              <a:gd name="connsiteX63" fmla="*/ 173533 w 515056"/>
              <a:gd name="connsiteY63" fmla="*/ 214829 h 308672"/>
              <a:gd name="connsiteX64" fmla="*/ 157008 w 515056"/>
              <a:gd name="connsiteY64" fmla="*/ 234109 h 308672"/>
              <a:gd name="connsiteX65" fmla="*/ 148745 w 515056"/>
              <a:gd name="connsiteY65" fmla="*/ 253388 h 308672"/>
              <a:gd name="connsiteX66" fmla="*/ 137728 w 515056"/>
              <a:gd name="connsiteY66" fmla="*/ 256142 h 308672"/>
              <a:gd name="connsiteX67" fmla="*/ 110186 w 515056"/>
              <a:gd name="connsiteY67" fmla="*/ 261651 h 308672"/>
              <a:gd name="connsiteX68" fmla="*/ 99169 w 515056"/>
              <a:gd name="connsiteY68" fmla="*/ 272668 h 308672"/>
              <a:gd name="connsiteX69" fmla="*/ 93661 w 515056"/>
              <a:gd name="connsiteY69" fmla="*/ 283685 h 308672"/>
              <a:gd name="connsiteX70" fmla="*/ 77135 w 515056"/>
              <a:gd name="connsiteY70" fmla="*/ 289193 h 308672"/>
              <a:gd name="connsiteX71" fmla="*/ 71627 w 515056"/>
              <a:gd name="connsiteY71" fmla="*/ 297456 h 308672"/>
              <a:gd name="connsiteX72" fmla="*/ 55102 w 515056"/>
              <a:gd name="connsiteY72" fmla="*/ 302964 h 308672"/>
              <a:gd name="connsiteX73" fmla="*/ 49593 w 515056"/>
              <a:gd name="connsiteY73" fmla="*/ 308473 h 308672"/>
              <a:gd name="connsiteX74" fmla="*/ 35822 w 515056"/>
              <a:gd name="connsiteY74" fmla="*/ 297456 h 308672"/>
              <a:gd name="connsiteX75" fmla="*/ 33068 w 515056"/>
              <a:gd name="connsiteY75" fmla="*/ 289193 h 308672"/>
              <a:gd name="connsiteX76" fmla="*/ 24805 w 515056"/>
              <a:gd name="connsiteY76" fmla="*/ 272668 h 308672"/>
              <a:gd name="connsiteX77" fmla="*/ 22051 w 515056"/>
              <a:gd name="connsiteY77" fmla="*/ 258897 h 308672"/>
              <a:gd name="connsiteX78" fmla="*/ 16543 w 515056"/>
              <a:gd name="connsiteY78" fmla="*/ 242371 h 308672"/>
              <a:gd name="connsiteX79" fmla="*/ 17 w 515056"/>
              <a:gd name="connsiteY79" fmla="*/ 203812 h 30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056" h="308672">
                <a:moveTo>
                  <a:pt x="17" y="203812"/>
                </a:moveTo>
                <a:cubicBezTo>
                  <a:pt x="-442" y="199222"/>
                  <a:pt x="7989" y="213862"/>
                  <a:pt x="13788" y="214829"/>
                </a:cubicBezTo>
                <a:cubicBezTo>
                  <a:pt x="16652" y="215306"/>
                  <a:pt x="15709" y="209348"/>
                  <a:pt x="16543" y="206567"/>
                </a:cubicBezTo>
                <a:cubicBezTo>
                  <a:pt x="18464" y="200165"/>
                  <a:pt x="18041" y="192634"/>
                  <a:pt x="22051" y="187287"/>
                </a:cubicBezTo>
                <a:cubicBezTo>
                  <a:pt x="24322" y="184259"/>
                  <a:pt x="29396" y="185451"/>
                  <a:pt x="33068" y="184533"/>
                </a:cubicBezTo>
                <a:cubicBezTo>
                  <a:pt x="52716" y="191081"/>
                  <a:pt x="28962" y="181796"/>
                  <a:pt x="49593" y="195550"/>
                </a:cubicBezTo>
                <a:cubicBezTo>
                  <a:pt x="52009" y="197160"/>
                  <a:pt x="55102" y="197386"/>
                  <a:pt x="57856" y="198304"/>
                </a:cubicBezTo>
                <a:cubicBezTo>
                  <a:pt x="63364" y="197386"/>
                  <a:pt x="70953" y="199958"/>
                  <a:pt x="74381" y="195550"/>
                </a:cubicBezTo>
                <a:cubicBezTo>
                  <a:pt x="99450" y="163318"/>
                  <a:pt x="61501" y="178727"/>
                  <a:pt x="85398" y="170762"/>
                </a:cubicBezTo>
                <a:cubicBezTo>
                  <a:pt x="102777" y="153380"/>
                  <a:pt x="69963" y="183849"/>
                  <a:pt x="121203" y="162499"/>
                </a:cubicBezTo>
                <a:cubicBezTo>
                  <a:pt x="124697" y="161043"/>
                  <a:pt x="122917" y="155122"/>
                  <a:pt x="123957" y="151482"/>
                </a:cubicBezTo>
                <a:cubicBezTo>
                  <a:pt x="126817" y="141472"/>
                  <a:pt x="125298" y="144633"/>
                  <a:pt x="132220" y="137711"/>
                </a:cubicBezTo>
                <a:cubicBezTo>
                  <a:pt x="133138" y="131285"/>
                  <a:pt x="132288" y="124342"/>
                  <a:pt x="134974" y="118432"/>
                </a:cubicBezTo>
                <a:cubicBezTo>
                  <a:pt x="139642" y="108163"/>
                  <a:pt x="145760" y="107492"/>
                  <a:pt x="154253" y="104661"/>
                </a:cubicBezTo>
                <a:cubicBezTo>
                  <a:pt x="157007" y="105579"/>
                  <a:pt x="159919" y="106117"/>
                  <a:pt x="162516" y="107415"/>
                </a:cubicBezTo>
                <a:cubicBezTo>
                  <a:pt x="183876" y="118094"/>
                  <a:pt x="158272" y="108754"/>
                  <a:pt x="179041" y="115677"/>
                </a:cubicBezTo>
                <a:cubicBezTo>
                  <a:pt x="181795" y="114759"/>
                  <a:pt x="184415" y="112634"/>
                  <a:pt x="187304" y="112923"/>
                </a:cubicBezTo>
                <a:cubicBezTo>
                  <a:pt x="193955" y="113588"/>
                  <a:pt x="200071" y="116929"/>
                  <a:pt x="206584" y="118432"/>
                </a:cubicBezTo>
                <a:cubicBezTo>
                  <a:pt x="212025" y="119688"/>
                  <a:pt x="217601" y="120268"/>
                  <a:pt x="223109" y="121186"/>
                </a:cubicBezTo>
                <a:cubicBezTo>
                  <a:pt x="226781" y="119350"/>
                  <a:pt x="231422" y="118767"/>
                  <a:pt x="234126" y="115677"/>
                </a:cubicBezTo>
                <a:cubicBezTo>
                  <a:pt x="238181" y="111042"/>
                  <a:pt x="236760" y="101653"/>
                  <a:pt x="242388" y="99152"/>
                </a:cubicBezTo>
                <a:cubicBezTo>
                  <a:pt x="247694" y="96794"/>
                  <a:pt x="253405" y="102825"/>
                  <a:pt x="258914" y="104661"/>
                </a:cubicBezTo>
                <a:cubicBezTo>
                  <a:pt x="271635" y="91940"/>
                  <a:pt x="265601" y="91676"/>
                  <a:pt x="280947" y="96398"/>
                </a:cubicBezTo>
                <a:cubicBezTo>
                  <a:pt x="289271" y="98959"/>
                  <a:pt x="305735" y="104661"/>
                  <a:pt x="305735" y="104661"/>
                </a:cubicBezTo>
                <a:cubicBezTo>
                  <a:pt x="311244" y="103743"/>
                  <a:pt x="317793" y="105257"/>
                  <a:pt x="322261" y="101906"/>
                </a:cubicBezTo>
                <a:cubicBezTo>
                  <a:pt x="326216" y="98940"/>
                  <a:pt x="326348" y="92870"/>
                  <a:pt x="327769" y="88135"/>
                </a:cubicBezTo>
                <a:cubicBezTo>
                  <a:pt x="336674" y="58450"/>
                  <a:pt x="322565" y="89301"/>
                  <a:pt x="338786" y="63347"/>
                </a:cubicBezTo>
                <a:cubicBezTo>
                  <a:pt x="340962" y="59865"/>
                  <a:pt x="340830" y="54534"/>
                  <a:pt x="344294" y="52330"/>
                </a:cubicBezTo>
                <a:cubicBezTo>
                  <a:pt x="351642" y="47654"/>
                  <a:pt x="369082" y="44068"/>
                  <a:pt x="369082" y="44068"/>
                </a:cubicBezTo>
                <a:cubicBezTo>
                  <a:pt x="370918" y="42232"/>
                  <a:pt x="372969" y="40587"/>
                  <a:pt x="374591" y="38559"/>
                </a:cubicBezTo>
                <a:cubicBezTo>
                  <a:pt x="376659" y="35974"/>
                  <a:pt x="376853" y="30946"/>
                  <a:pt x="380099" y="30297"/>
                </a:cubicBezTo>
                <a:cubicBezTo>
                  <a:pt x="387357" y="28845"/>
                  <a:pt x="394788" y="32133"/>
                  <a:pt x="402133" y="33051"/>
                </a:cubicBezTo>
                <a:cubicBezTo>
                  <a:pt x="404887" y="33969"/>
                  <a:pt x="407493" y="35805"/>
                  <a:pt x="410396" y="35805"/>
                </a:cubicBezTo>
                <a:cubicBezTo>
                  <a:pt x="416571" y="35805"/>
                  <a:pt x="420676" y="31905"/>
                  <a:pt x="424167" y="27542"/>
                </a:cubicBezTo>
                <a:cubicBezTo>
                  <a:pt x="426235" y="24957"/>
                  <a:pt x="427090" y="21348"/>
                  <a:pt x="429675" y="19280"/>
                </a:cubicBezTo>
                <a:cubicBezTo>
                  <a:pt x="431942" y="17466"/>
                  <a:pt x="435184" y="17444"/>
                  <a:pt x="437938" y="16526"/>
                </a:cubicBezTo>
                <a:cubicBezTo>
                  <a:pt x="448695" y="5767"/>
                  <a:pt x="437409" y="15412"/>
                  <a:pt x="451709" y="8263"/>
                </a:cubicBezTo>
                <a:cubicBezTo>
                  <a:pt x="471075" y="-1419"/>
                  <a:pt x="445815" y="5115"/>
                  <a:pt x="476497" y="0"/>
                </a:cubicBezTo>
                <a:cubicBezTo>
                  <a:pt x="477011" y="2057"/>
                  <a:pt x="480312" y="16459"/>
                  <a:pt x="482005" y="19280"/>
                </a:cubicBezTo>
                <a:cubicBezTo>
                  <a:pt x="483341" y="21507"/>
                  <a:pt x="485678" y="22952"/>
                  <a:pt x="487514" y="24788"/>
                </a:cubicBezTo>
                <a:cubicBezTo>
                  <a:pt x="493843" y="43778"/>
                  <a:pt x="488916" y="37209"/>
                  <a:pt x="498531" y="46822"/>
                </a:cubicBezTo>
                <a:lnTo>
                  <a:pt x="509547" y="79873"/>
                </a:lnTo>
                <a:lnTo>
                  <a:pt x="512302" y="88135"/>
                </a:lnTo>
                <a:lnTo>
                  <a:pt x="515056" y="96398"/>
                </a:lnTo>
                <a:cubicBezTo>
                  <a:pt x="498685" y="112766"/>
                  <a:pt x="517994" y="96224"/>
                  <a:pt x="468234" y="99152"/>
                </a:cubicBezTo>
                <a:cubicBezTo>
                  <a:pt x="465642" y="99305"/>
                  <a:pt x="464953" y="103325"/>
                  <a:pt x="462726" y="104661"/>
                </a:cubicBezTo>
                <a:cubicBezTo>
                  <a:pt x="460236" y="106155"/>
                  <a:pt x="457255" y="106617"/>
                  <a:pt x="454463" y="107415"/>
                </a:cubicBezTo>
                <a:cubicBezTo>
                  <a:pt x="445387" y="110008"/>
                  <a:pt x="439141" y="111030"/>
                  <a:pt x="429675" y="112923"/>
                </a:cubicBezTo>
                <a:cubicBezTo>
                  <a:pt x="425085" y="117513"/>
                  <a:pt x="417478" y="120396"/>
                  <a:pt x="415904" y="126694"/>
                </a:cubicBezTo>
                <a:cubicBezTo>
                  <a:pt x="414986" y="130366"/>
                  <a:pt x="415250" y="134561"/>
                  <a:pt x="413150" y="137711"/>
                </a:cubicBezTo>
                <a:cubicBezTo>
                  <a:pt x="411314" y="140465"/>
                  <a:pt x="407228" y="140879"/>
                  <a:pt x="404887" y="143220"/>
                </a:cubicBezTo>
                <a:cubicBezTo>
                  <a:pt x="401641" y="146466"/>
                  <a:pt x="399379" y="150564"/>
                  <a:pt x="396625" y="154236"/>
                </a:cubicBezTo>
                <a:cubicBezTo>
                  <a:pt x="394789" y="159745"/>
                  <a:pt x="394337" y="165931"/>
                  <a:pt x="391116" y="170762"/>
                </a:cubicBezTo>
                <a:cubicBezTo>
                  <a:pt x="387026" y="176897"/>
                  <a:pt x="385706" y="180047"/>
                  <a:pt x="380099" y="184533"/>
                </a:cubicBezTo>
                <a:cubicBezTo>
                  <a:pt x="377514" y="186601"/>
                  <a:pt x="374422" y="187973"/>
                  <a:pt x="371837" y="190041"/>
                </a:cubicBezTo>
                <a:cubicBezTo>
                  <a:pt x="352216" y="205738"/>
                  <a:pt x="383493" y="184107"/>
                  <a:pt x="358066" y="201058"/>
                </a:cubicBezTo>
                <a:cubicBezTo>
                  <a:pt x="336950" y="200140"/>
                  <a:pt x="315744" y="200460"/>
                  <a:pt x="294719" y="198304"/>
                </a:cubicBezTo>
                <a:cubicBezTo>
                  <a:pt x="279852" y="196779"/>
                  <a:pt x="265423" y="192314"/>
                  <a:pt x="250651" y="190041"/>
                </a:cubicBezTo>
                <a:cubicBezTo>
                  <a:pt x="241532" y="188638"/>
                  <a:pt x="232290" y="188205"/>
                  <a:pt x="223109" y="187287"/>
                </a:cubicBezTo>
                <a:cubicBezTo>
                  <a:pt x="221273" y="185451"/>
                  <a:pt x="220171" y="182146"/>
                  <a:pt x="217600" y="181779"/>
                </a:cubicBezTo>
                <a:cubicBezTo>
                  <a:pt x="212946" y="181114"/>
                  <a:pt x="200851" y="185526"/>
                  <a:pt x="195567" y="187287"/>
                </a:cubicBezTo>
                <a:lnTo>
                  <a:pt x="184550" y="198304"/>
                </a:lnTo>
                <a:lnTo>
                  <a:pt x="179041" y="203812"/>
                </a:lnTo>
                <a:cubicBezTo>
                  <a:pt x="177205" y="207484"/>
                  <a:pt x="175810" y="211413"/>
                  <a:pt x="173533" y="214829"/>
                </a:cubicBezTo>
                <a:cubicBezTo>
                  <a:pt x="167217" y="224304"/>
                  <a:pt x="163879" y="227236"/>
                  <a:pt x="157008" y="234109"/>
                </a:cubicBezTo>
                <a:cubicBezTo>
                  <a:pt x="155626" y="239635"/>
                  <a:pt x="154450" y="249585"/>
                  <a:pt x="148745" y="253388"/>
                </a:cubicBezTo>
                <a:cubicBezTo>
                  <a:pt x="145595" y="255488"/>
                  <a:pt x="141429" y="255349"/>
                  <a:pt x="137728" y="256142"/>
                </a:cubicBezTo>
                <a:cubicBezTo>
                  <a:pt x="128573" y="258104"/>
                  <a:pt x="119367" y="259815"/>
                  <a:pt x="110186" y="261651"/>
                </a:cubicBezTo>
                <a:cubicBezTo>
                  <a:pt x="106514" y="265323"/>
                  <a:pt x="102285" y="268513"/>
                  <a:pt x="99169" y="272668"/>
                </a:cubicBezTo>
                <a:cubicBezTo>
                  <a:pt x="96706" y="275953"/>
                  <a:pt x="96946" y="281222"/>
                  <a:pt x="93661" y="283685"/>
                </a:cubicBezTo>
                <a:cubicBezTo>
                  <a:pt x="89016" y="287169"/>
                  <a:pt x="77135" y="289193"/>
                  <a:pt x="77135" y="289193"/>
                </a:cubicBezTo>
                <a:cubicBezTo>
                  <a:pt x="75299" y="291947"/>
                  <a:pt x="74434" y="295702"/>
                  <a:pt x="71627" y="297456"/>
                </a:cubicBezTo>
                <a:cubicBezTo>
                  <a:pt x="66703" y="300533"/>
                  <a:pt x="55102" y="302964"/>
                  <a:pt x="55102" y="302964"/>
                </a:cubicBezTo>
                <a:cubicBezTo>
                  <a:pt x="53266" y="304800"/>
                  <a:pt x="52140" y="307964"/>
                  <a:pt x="49593" y="308473"/>
                </a:cubicBezTo>
                <a:cubicBezTo>
                  <a:pt x="41769" y="310038"/>
                  <a:pt x="38861" y="302014"/>
                  <a:pt x="35822" y="297456"/>
                </a:cubicBezTo>
                <a:cubicBezTo>
                  <a:pt x="34904" y="294702"/>
                  <a:pt x="34366" y="291790"/>
                  <a:pt x="33068" y="289193"/>
                </a:cubicBezTo>
                <a:cubicBezTo>
                  <a:pt x="26339" y="275733"/>
                  <a:pt x="28266" y="286509"/>
                  <a:pt x="24805" y="272668"/>
                </a:cubicBezTo>
                <a:cubicBezTo>
                  <a:pt x="23669" y="268127"/>
                  <a:pt x="23283" y="263413"/>
                  <a:pt x="22051" y="258897"/>
                </a:cubicBezTo>
                <a:cubicBezTo>
                  <a:pt x="20523" y="253295"/>
                  <a:pt x="17951" y="248004"/>
                  <a:pt x="16543" y="242371"/>
                </a:cubicBezTo>
                <a:cubicBezTo>
                  <a:pt x="10536" y="218346"/>
                  <a:pt x="476" y="208402"/>
                  <a:pt x="17" y="203812"/>
                </a:cubicBezTo>
                <a:close/>
              </a:path>
            </a:pathLst>
          </a:cu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09D13E-CC4F-4843-8560-0F14663A832D}"/>
              </a:ext>
            </a:extLst>
          </p:cNvPr>
          <p:cNvCxnSpPr>
            <a:cxnSpLocks/>
          </p:cNvCxnSpPr>
          <p:nvPr/>
        </p:nvCxnSpPr>
        <p:spPr bwMode="auto">
          <a:xfrm>
            <a:off x="6716727" y="3030263"/>
            <a:ext cx="720762" cy="1305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2B74BA4-06A5-453C-8563-10BD435446A3}"/>
              </a:ext>
            </a:extLst>
          </p:cNvPr>
          <p:cNvSpPr txBox="1"/>
          <p:nvPr/>
        </p:nvSpPr>
        <p:spPr>
          <a:xfrm>
            <a:off x="5149800" y="1683382"/>
            <a:ext cx="3308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different channels allow different ions through the cell membrane</a:t>
            </a:r>
          </a:p>
        </p:txBody>
      </p:sp>
    </p:spTree>
    <p:extLst>
      <p:ext uri="{BB962C8B-B14F-4D97-AF65-F5344CB8AC3E}">
        <p14:creationId xmlns:p14="http://schemas.microsoft.com/office/powerpoint/2010/main" val="121227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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476" y="1656678"/>
            <a:ext cx="4233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 far this has all been physics!</a:t>
            </a:r>
          </a:p>
          <a:p>
            <a:endParaRPr lang="en-GB" dirty="0"/>
          </a:p>
          <a:p>
            <a:r>
              <a:rPr lang="en-GB" dirty="0"/>
              <a:t>biology: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35184" y="324208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endParaRPr lang="en-GB" sz="2800" i="1" baseline="-25000" dirty="0"/>
          </a:p>
        </p:txBody>
      </p:sp>
      <p:cxnSp>
        <p:nvCxnSpPr>
          <p:cNvPr id="95" name="Straight Connector 94"/>
          <p:cNvCxnSpPr/>
          <p:nvPr/>
        </p:nvCxnSpPr>
        <p:spPr bwMode="auto">
          <a:xfrm>
            <a:off x="935184" y="378164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994138" y="374458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1629558" y="348625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dirty="0">
                <a:solidFill>
                  <a:srgbClr val="FF0000"/>
                </a:solidFill>
                <a:sym typeface="Symbol" panose="05050102010706020507" pitchFamily="18" charset="2"/>
              </a:rPr>
              <a:t>…</a:t>
            </a:r>
            <a:endParaRPr lang="en-GB" sz="2800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3506" y="3365906"/>
            <a:ext cx="461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endParaRPr lang="en-GB" sz="2800" i="1" baseline="-250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2409714" y="4009471"/>
            <a:ext cx="1000460" cy="13383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517751" y="4378362"/>
            <a:ext cx="4270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could fill in the </a:t>
            </a:r>
            <a:r>
              <a:rPr lang="en-GB" dirty="0">
                <a:solidFill>
                  <a:srgbClr val="FF0000"/>
                </a:solidFill>
              </a:rPr>
              <a:t>…</a:t>
            </a:r>
            <a:r>
              <a:rPr lang="en-GB" dirty="0"/>
              <a:t> , we would have a complete description of neurons</a:t>
            </a:r>
          </a:p>
          <a:p>
            <a:r>
              <a:rPr lang="en-GB" dirty="0">
                <a:solidFill>
                  <a:srgbClr val="FF0000"/>
                </a:solidFill>
              </a:rPr>
              <a:t>on short timescales</a:t>
            </a:r>
            <a:r>
              <a:rPr lang="en-GB" dirty="0"/>
              <a:t>!</a:t>
            </a:r>
          </a:p>
          <a:p>
            <a:r>
              <a:rPr lang="en-GB" dirty="0"/>
              <a:t>(still no learning)</a:t>
            </a:r>
          </a:p>
        </p:txBody>
      </p:sp>
    </p:spTree>
    <p:extLst>
      <p:ext uri="{BB962C8B-B14F-4D97-AF65-F5344CB8AC3E}">
        <p14:creationId xmlns:p14="http://schemas.microsoft.com/office/powerpoint/2010/main" val="20157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/>
      <p:bldP spid="9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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476" y="1656678"/>
            <a:ext cx="2654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examples.</a:t>
            </a:r>
          </a:p>
          <a:p>
            <a:endParaRPr lang="en-GB" dirty="0"/>
          </a:p>
          <a:p>
            <a:r>
              <a:rPr lang="en-GB" dirty="0"/>
              <a:t>1. action potentials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38570" y="909046"/>
            <a:ext cx="3822229" cy="4700947"/>
            <a:chOff x="5138570" y="909046"/>
            <a:chExt cx="3822229" cy="4700947"/>
          </a:xfrm>
        </p:grpSpPr>
        <p:sp>
          <p:nvSpPr>
            <p:cNvPr id="16" name="Oval 15"/>
            <p:cNvSpPr/>
            <p:nvPr/>
          </p:nvSpPr>
          <p:spPr bwMode="auto">
            <a:xfrm>
              <a:off x="5138570" y="2759218"/>
              <a:ext cx="2904565" cy="2850775"/>
            </a:xfrm>
            <a:prstGeom prst="ellipse">
              <a:avLst/>
            </a:prstGeom>
            <a:noFill/>
            <a:ln w="517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6867280" y="2575554"/>
              <a:ext cx="662629" cy="643469"/>
            </a:xfrm>
            <a:custGeom>
              <a:avLst/>
              <a:gdLst>
                <a:gd name="connsiteX0" fmla="*/ 344244 w 852152"/>
                <a:gd name="connsiteY0" fmla="*/ 0 h 817581"/>
                <a:gd name="connsiteX1" fmla="*/ 387275 w 852152"/>
                <a:gd name="connsiteY1" fmla="*/ 53788 h 817581"/>
                <a:gd name="connsiteX2" fmla="*/ 430305 w 852152"/>
                <a:gd name="connsiteY2" fmla="*/ 107576 h 817581"/>
                <a:gd name="connsiteX3" fmla="*/ 215152 w 852152"/>
                <a:gd name="connsiteY3" fmla="*/ 118334 h 817581"/>
                <a:gd name="connsiteX4" fmla="*/ 268941 w 852152"/>
                <a:gd name="connsiteY4" fmla="*/ 172122 h 817581"/>
                <a:gd name="connsiteX5" fmla="*/ 301214 w 852152"/>
                <a:gd name="connsiteY5" fmla="*/ 225910 h 817581"/>
                <a:gd name="connsiteX6" fmla="*/ 333487 w 852152"/>
                <a:gd name="connsiteY6" fmla="*/ 279699 h 817581"/>
                <a:gd name="connsiteX7" fmla="*/ 311971 w 852152"/>
                <a:gd name="connsiteY7" fmla="*/ 301214 h 817581"/>
                <a:gd name="connsiteX8" fmla="*/ 258183 w 852152"/>
                <a:gd name="connsiteY8" fmla="*/ 311972 h 817581"/>
                <a:gd name="connsiteX9" fmla="*/ 129091 w 852152"/>
                <a:gd name="connsiteY9" fmla="*/ 322729 h 817581"/>
                <a:gd name="connsiteX10" fmla="*/ 107576 w 852152"/>
                <a:gd name="connsiteY10" fmla="*/ 355002 h 817581"/>
                <a:gd name="connsiteX11" fmla="*/ 139849 w 852152"/>
                <a:gd name="connsiteY11" fmla="*/ 419548 h 817581"/>
                <a:gd name="connsiteX12" fmla="*/ 182880 w 852152"/>
                <a:gd name="connsiteY12" fmla="*/ 505609 h 817581"/>
                <a:gd name="connsiteX13" fmla="*/ 193637 w 852152"/>
                <a:gd name="connsiteY13" fmla="*/ 537882 h 817581"/>
                <a:gd name="connsiteX14" fmla="*/ 0 w 852152"/>
                <a:gd name="connsiteY14" fmla="*/ 559397 h 817581"/>
                <a:gd name="connsiteX15" fmla="*/ 32272 w 852152"/>
                <a:gd name="connsiteY15" fmla="*/ 580913 h 817581"/>
                <a:gd name="connsiteX16" fmla="*/ 86061 w 852152"/>
                <a:gd name="connsiteY16" fmla="*/ 634701 h 817581"/>
                <a:gd name="connsiteX17" fmla="*/ 118334 w 852152"/>
                <a:gd name="connsiteY17" fmla="*/ 656216 h 817581"/>
                <a:gd name="connsiteX18" fmla="*/ 139849 w 852152"/>
                <a:gd name="connsiteY18" fmla="*/ 677732 h 817581"/>
                <a:gd name="connsiteX19" fmla="*/ 204395 w 852152"/>
                <a:gd name="connsiteY19" fmla="*/ 710004 h 817581"/>
                <a:gd name="connsiteX20" fmla="*/ 236668 w 852152"/>
                <a:gd name="connsiteY20" fmla="*/ 731520 h 817581"/>
                <a:gd name="connsiteX21" fmla="*/ 301214 w 852152"/>
                <a:gd name="connsiteY21" fmla="*/ 753035 h 817581"/>
                <a:gd name="connsiteX22" fmla="*/ 365760 w 852152"/>
                <a:gd name="connsiteY22" fmla="*/ 785308 h 817581"/>
                <a:gd name="connsiteX23" fmla="*/ 430305 w 852152"/>
                <a:gd name="connsiteY23" fmla="*/ 817581 h 817581"/>
                <a:gd name="connsiteX24" fmla="*/ 398032 w 852152"/>
                <a:gd name="connsiteY24" fmla="*/ 688489 h 817581"/>
                <a:gd name="connsiteX25" fmla="*/ 387275 w 852152"/>
                <a:gd name="connsiteY25" fmla="*/ 656216 h 817581"/>
                <a:gd name="connsiteX26" fmla="*/ 376517 w 852152"/>
                <a:gd name="connsiteY26" fmla="*/ 623943 h 817581"/>
                <a:gd name="connsiteX27" fmla="*/ 473336 w 852152"/>
                <a:gd name="connsiteY27" fmla="*/ 634701 h 817581"/>
                <a:gd name="connsiteX28" fmla="*/ 505609 w 852152"/>
                <a:gd name="connsiteY28" fmla="*/ 645459 h 817581"/>
                <a:gd name="connsiteX29" fmla="*/ 559397 w 852152"/>
                <a:gd name="connsiteY29" fmla="*/ 634701 h 817581"/>
                <a:gd name="connsiteX30" fmla="*/ 484094 w 852152"/>
                <a:gd name="connsiteY30" fmla="*/ 580913 h 817581"/>
                <a:gd name="connsiteX31" fmla="*/ 441063 w 852152"/>
                <a:gd name="connsiteY31" fmla="*/ 527124 h 817581"/>
                <a:gd name="connsiteX32" fmla="*/ 408790 w 852152"/>
                <a:gd name="connsiteY32" fmla="*/ 484094 h 817581"/>
                <a:gd name="connsiteX33" fmla="*/ 387275 w 852152"/>
                <a:gd name="connsiteY33" fmla="*/ 451821 h 817581"/>
                <a:gd name="connsiteX34" fmla="*/ 419548 w 852152"/>
                <a:gd name="connsiteY34" fmla="*/ 462579 h 817581"/>
                <a:gd name="connsiteX35" fmla="*/ 548640 w 852152"/>
                <a:gd name="connsiteY35" fmla="*/ 473336 h 817581"/>
                <a:gd name="connsiteX36" fmla="*/ 645458 w 852152"/>
                <a:gd name="connsiteY36" fmla="*/ 462579 h 817581"/>
                <a:gd name="connsiteX37" fmla="*/ 591670 w 852152"/>
                <a:gd name="connsiteY37" fmla="*/ 408790 h 817581"/>
                <a:gd name="connsiteX38" fmla="*/ 623943 w 852152"/>
                <a:gd name="connsiteY38" fmla="*/ 387275 h 817581"/>
                <a:gd name="connsiteX39" fmla="*/ 710004 w 852152"/>
                <a:gd name="connsiteY39" fmla="*/ 365760 h 817581"/>
                <a:gd name="connsiteX40" fmla="*/ 699247 w 852152"/>
                <a:gd name="connsiteY40" fmla="*/ 301214 h 817581"/>
                <a:gd name="connsiteX41" fmla="*/ 623943 w 852152"/>
                <a:gd name="connsiteY41" fmla="*/ 215153 h 817581"/>
                <a:gd name="connsiteX42" fmla="*/ 849854 w 852152"/>
                <a:gd name="connsiteY42" fmla="*/ 193637 h 817581"/>
                <a:gd name="connsiteX43" fmla="*/ 817581 w 852152"/>
                <a:gd name="connsiteY43" fmla="*/ 182880 h 817581"/>
                <a:gd name="connsiteX44" fmla="*/ 774550 w 852152"/>
                <a:gd name="connsiteY44" fmla="*/ 161364 h 817581"/>
                <a:gd name="connsiteX45" fmla="*/ 710004 w 852152"/>
                <a:gd name="connsiteY45" fmla="*/ 139849 h 817581"/>
                <a:gd name="connsiteX46" fmla="*/ 677731 w 852152"/>
                <a:gd name="connsiteY46" fmla="*/ 118334 h 817581"/>
                <a:gd name="connsiteX47" fmla="*/ 613185 w 852152"/>
                <a:gd name="connsiteY47" fmla="*/ 96819 h 817581"/>
                <a:gd name="connsiteX48" fmla="*/ 559397 w 852152"/>
                <a:gd name="connsiteY48" fmla="*/ 53788 h 817581"/>
                <a:gd name="connsiteX49" fmla="*/ 494851 w 852152"/>
                <a:gd name="connsiteY49" fmla="*/ 32273 h 817581"/>
                <a:gd name="connsiteX50" fmla="*/ 462578 w 852152"/>
                <a:gd name="connsiteY50" fmla="*/ 21515 h 817581"/>
                <a:gd name="connsiteX51" fmla="*/ 398032 w 852152"/>
                <a:gd name="connsiteY51" fmla="*/ 0 h 817581"/>
                <a:gd name="connsiteX52" fmla="*/ 344244 w 852152"/>
                <a:gd name="connsiteY52" fmla="*/ 0 h 817581"/>
                <a:gd name="connsiteX0" fmla="*/ 344244 w 852152"/>
                <a:gd name="connsiteY0" fmla="*/ 0 h 817581"/>
                <a:gd name="connsiteX1" fmla="*/ 387275 w 852152"/>
                <a:gd name="connsiteY1" fmla="*/ 53788 h 817581"/>
                <a:gd name="connsiteX2" fmla="*/ 430305 w 852152"/>
                <a:gd name="connsiteY2" fmla="*/ 107576 h 817581"/>
                <a:gd name="connsiteX3" fmla="*/ 215152 w 852152"/>
                <a:gd name="connsiteY3" fmla="*/ 118334 h 817581"/>
                <a:gd name="connsiteX4" fmla="*/ 268941 w 852152"/>
                <a:gd name="connsiteY4" fmla="*/ 172122 h 817581"/>
                <a:gd name="connsiteX5" fmla="*/ 301214 w 852152"/>
                <a:gd name="connsiteY5" fmla="*/ 225910 h 817581"/>
                <a:gd name="connsiteX6" fmla="*/ 333487 w 852152"/>
                <a:gd name="connsiteY6" fmla="*/ 279699 h 817581"/>
                <a:gd name="connsiteX7" fmla="*/ 311971 w 852152"/>
                <a:gd name="connsiteY7" fmla="*/ 301214 h 817581"/>
                <a:gd name="connsiteX8" fmla="*/ 258183 w 852152"/>
                <a:gd name="connsiteY8" fmla="*/ 311972 h 817581"/>
                <a:gd name="connsiteX9" fmla="*/ 129091 w 852152"/>
                <a:gd name="connsiteY9" fmla="*/ 322729 h 817581"/>
                <a:gd name="connsiteX10" fmla="*/ 107576 w 852152"/>
                <a:gd name="connsiteY10" fmla="*/ 355002 h 817581"/>
                <a:gd name="connsiteX11" fmla="*/ 139849 w 852152"/>
                <a:gd name="connsiteY11" fmla="*/ 419548 h 817581"/>
                <a:gd name="connsiteX12" fmla="*/ 182880 w 852152"/>
                <a:gd name="connsiteY12" fmla="*/ 505609 h 817581"/>
                <a:gd name="connsiteX13" fmla="*/ 193637 w 852152"/>
                <a:gd name="connsiteY13" fmla="*/ 537882 h 817581"/>
                <a:gd name="connsiteX14" fmla="*/ 0 w 852152"/>
                <a:gd name="connsiteY14" fmla="*/ 559397 h 817581"/>
                <a:gd name="connsiteX15" fmla="*/ 32272 w 852152"/>
                <a:gd name="connsiteY15" fmla="*/ 580913 h 817581"/>
                <a:gd name="connsiteX16" fmla="*/ 86061 w 852152"/>
                <a:gd name="connsiteY16" fmla="*/ 634701 h 817581"/>
                <a:gd name="connsiteX17" fmla="*/ 118334 w 852152"/>
                <a:gd name="connsiteY17" fmla="*/ 656216 h 817581"/>
                <a:gd name="connsiteX18" fmla="*/ 139849 w 852152"/>
                <a:gd name="connsiteY18" fmla="*/ 677732 h 817581"/>
                <a:gd name="connsiteX19" fmla="*/ 204395 w 852152"/>
                <a:gd name="connsiteY19" fmla="*/ 710004 h 817581"/>
                <a:gd name="connsiteX20" fmla="*/ 236668 w 852152"/>
                <a:gd name="connsiteY20" fmla="*/ 731520 h 817581"/>
                <a:gd name="connsiteX21" fmla="*/ 301214 w 852152"/>
                <a:gd name="connsiteY21" fmla="*/ 753035 h 817581"/>
                <a:gd name="connsiteX22" fmla="*/ 365760 w 852152"/>
                <a:gd name="connsiteY22" fmla="*/ 785308 h 817581"/>
                <a:gd name="connsiteX23" fmla="*/ 430305 w 852152"/>
                <a:gd name="connsiteY23" fmla="*/ 817581 h 817581"/>
                <a:gd name="connsiteX24" fmla="*/ 398032 w 852152"/>
                <a:gd name="connsiteY24" fmla="*/ 688489 h 817581"/>
                <a:gd name="connsiteX25" fmla="*/ 387275 w 852152"/>
                <a:gd name="connsiteY25" fmla="*/ 656216 h 817581"/>
                <a:gd name="connsiteX26" fmla="*/ 376517 w 852152"/>
                <a:gd name="connsiteY26" fmla="*/ 623943 h 817581"/>
                <a:gd name="connsiteX27" fmla="*/ 473336 w 852152"/>
                <a:gd name="connsiteY27" fmla="*/ 634701 h 817581"/>
                <a:gd name="connsiteX28" fmla="*/ 505609 w 852152"/>
                <a:gd name="connsiteY28" fmla="*/ 645459 h 817581"/>
                <a:gd name="connsiteX29" fmla="*/ 559397 w 852152"/>
                <a:gd name="connsiteY29" fmla="*/ 634701 h 817581"/>
                <a:gd name="connsiteX30" fmla="*/ 484094 w 852152"/>
                <a:gd name="connsiteY30" fmla="*/ 580913 h 817581"/>
                <a:gd name="connsiteX31" fmla="*/ 441063 w 852152"/>
                <a:gd name="connsiteY31" fmla="*/ 527124 h 817581"/>
                <a:gd name="connsiteX32" fmla="*/ 408790 w 852152"/>
                <a:gd name="connsiteY32" fmla="*/ 484094 h 817581"/>
                <a:gd name="connsiteX33" fmla="*/ 387275 w 852152"/>
                <a:gd name="connsiteY33" fmla="*/ 451821 h 817581"/>
                <a:gd name="connsiteX34" fmla="*/ 419548 w 852152"/>
                <a:gd name="connsiteY34" fmla="*/ 462579 h 817581"/>
                <a:gd name="connsiteX35" fmla="*/ 548640 w 852152"/>
                <a:gd name="connsiteY35" fmla="*/ 473336 h 817581"/>
                <a:gd name="connsiteX36" fmla="*/ 645458 w 852152"/>
                <a:gd name="connsiteY36" fmla="*/ 462579 h 817581"/>
                <a:gd name="connsiteX37" fmla="*/ 591670 w 852152"/>
                <a:gd name="connsiteY37" fmla="*/ 408790 h 817581"/>
                <a:gd name="connsiteX38" fmla="*/ 623943 w 852152"/>
                <a:gd name="connsiteY38" fmla="*/ 387275 h 817581"/>
                <a:gd name="connsiteX39" fmla="*/ 710004 w 852152"/>
                <a:gd name="connsiteY39" fmla="*/ 365760 h 817581"/>
                <a:gd name="connsiteX40" fmla="*/ 699247 w 852152"/>
                <a:gd name="connsiteY40" fmla="*/ 301214 h 817581"/>
                <a:gd name="connsiteX41" fmla="*/ 623943 w 852152"/>
                <a:gd name="connsiteY41" fmla="*/ 215153 h 817581"/>
                <a:gd name="connsiteX42" fmla="*/ 849854 w 852152"/>
                <a:gd name="connsiteY42" fmla="*/ 193637 h 817581"/>
                <a:gd name="connsiteX43" fmla="*/ 817581 w 852152"/>
                <a:gd name="connsiteY43" fmla="*/ 182880 h 817581"/>
                <a:gd name="connsiteX44" fmla="*/ 774550 w 852152"/>
                <a:gd name="connsiteY44" fmla="*/ 161364 h 817581"/>
                <a:gd name="connsiteX45" fmla="*/ 710004 w 852152"/>
                <a:gd name="connsiteY45" fmla="*/ 139849 h 817581"/>
                <a:gd name="connsiteX46" fmla="*/ 677731 w 852152"/>
                <a:gd name="connsiteY46" fmla="*/ 118334 h 817581"/>
                <a:gd name="connsiteX47" fmla="*/ 613185 w 852152"/>
                <a:gd name="connsiteY47" fmla="*/ 96819 h 817581"/>
                <a:gd name="connsiteX48" fmla="*/ 559397 w 852152"/>
                <a:gd name="connsiteY48" fmla="*/ 53788 h 817581"/>
                <a:gd name="connsiteX49" fmla="*/ 494851 w 852152"/>
                <a:gd name="connsiteY49" fmla="*/ 32273 h 817581"/>
                <a:gd name="connsiteX50" fmla="*/ 462578 w 852152"/>
                <a:gd name="connsiteY50" fmla="*/ 21515 h 817581"/>
                <a:gd name="connsiteX51" fmla="*/ 344244 w 852152"/>
                <a:gd name="connsiteY51" fmla="*/ 0 h 817581"/>
                <a:gd name="connsiteX0" fmla="*/ 344244 w 817581"/>
                <a:gd name="connsiteY0" fmla="*/ 0 h 817581"/>
                <a:gd name="connsiteX1" fmla="*/ 387275 w 817581"/>
                <a:gd name="connsiteY1" fmla="*/ 53788 h 817581"/>
                <a:gd name="connsiteX2" fmla="*/ 430305 w 817581"/>
                <a:gd name="connsiteY2" fmla="*/ 107576 h 817581"/>
                <a:gd name="connsiteX3" fmla="*/ 215152 w 817581"/>
                <a:gd name="connsiteY3" fmla="*/ 118334 h 817581"/>
                <a:gd name="connsiteX4" fmla="*/ 268941 w 817581"/>
                <a:gd name="connsiteY4" fmla="*/ 172122 h 817581"/>
                <a:gd name="connsiteX5" fmla="*/ 301214 w 817581"/>
                <a:gd name="connsiteY5" fmla="*/ 225910 h 817581"/>
                <a:gd name="connsiteX6" fmla="*/ 333487 w 817581"/>
                <a:gd name="connsiteY6" fmla="*/ 279699 h 817581"/>
                <a:gd name="connsiteX7" fmla="*/ 311971 w 817581"/>
                <a:gd name="connsiteY7" fmla="*/ 301214 h 817581"/>
                <a:gd name="connsiteX8" fmla="*/ 258183 w 817581"/>
                <a:gd name="connsiteY8" fmla="*/ 311972 h 817581"/>
                <a:gd name="connsiteX9" fmla="*/ 129091 w 817581"/>
                <a:gd name="connsiteY9" fmla="*/ 322729 h 817581"/>
                <a:gd name="connsiteX10" fmla="*/ 107576 w 817581"/>
                <a:gd name="connsiteY10" fmla="*/ 355002 h 817581"/>
                <a:gd name="connsiteX11" fmla="*/ 139849 w 817581"/>
                <a:gd name="connsiteY11" fmla="*/ 419548 h 817581"/>
                <a:gd name="connsiteX12" fmla="*/ 182880 w 817581"/>
                <a:gd name="connsiteY12" fmla="*/ 505609 h 817581"/>
                <a:gd name="connsiteX13" fmla="*/ 193637 w 817581"/>
                <a:gd name="connsiteY13" fmla="*/ 537882 h 817581"/>
                <a:gd name="connsiteX14" fmla="*/ 0 w 817581"/>
                <a:gd name="connsiteY14" fmla="*/ 559397 h 817581"/>
                <a:gd name="connsiteX15" fmla="*/ 32272 w 817581"/>
                <a:gd name="connsiteY15" fmla="*/ 580913 h 817581"/>
                <a:gd name="connsiteX16" fmla="*/ 86061 w 817581"/>
                <a:gd name="connsiteY16" fmla="*/ 634701 h 817581"/>
                <a:gd name="connsiteX17" fmla="*/ 118334 w 817581"/>
                <a:gd name="connsiteY17" fmla="*/ 656216 h 817581"/>
                <a:gd name="connsiteX18" fmla="*/ 139849 w 817581"/>
                <a:gd name="connsiteY18" fmla="*/ 677732 h 817581"/>
                <a:gd name="connsiteX19" fmla="*/ 204395 w 817581"/>
                <a:gd name="connsiteY19" fmla="*/ 710004 h 817581"/>
                <a:gd name="connsiteX20" fmla="*/ 236668 w 817581"/>
                <a:gd name="connsiteY20" fmla="*/ 731520 h 817581"/>
                <a:gd name="connsiteX21" fmla="*/ 301214 w 817581"/>
                <a:gd name="connsiteY21" fmla="*/ 753035 h 817581"/>
                <a:gd name="connsiteX22" fmla="*/ 365760 w 817581"/>
                <a:gd name="connsiteY22" fmla="*/ 785308 h 817581"/>
                <a:gd name="connsiteX23" fmla="*/ 430305 w 817581"/>
                <a:gd name="connsiteY23" fmla="*/ 817581 h 817581"/>
                <a:gd name="connsiteX24" fmla="*/ 398032 w 817581"/>
                <a:gd name="connsiteY24" fmla="*/ 688489 h 817581"/>
                <a:gd name="connsiteX25" fmla="*/ 387275 w 817581"/>
                <a:gd name="connsiteY25" fmla="*/ 656216 h 817581"/>
                <a:gd name="connsiteX26" fmla="*/ 376517 w 817581"/>
                <a:gd name="connsiteY26" fmla="*/ 623943 h 817581"/>
                <a:gd name="connsiteX27" fmla="*/ 473336 w 817581"/>
                <a:gd name="connsiteY27" fmla="*/ 634701 h 817581"/>
                <a:gd name="connsiteX28" fmla="*/ 505609 w 817581"/>
                <a:gd name="connsiteY28" fmla="*/ 645459 h 817581"/>
                <a:gd name="connsiteX29" fmla="*/ 559397 w 817581"/>
                <a:gd name="connsiteY29" fmla="*/ 634701 h 817581"/>
                <a:gd name="connsiteX30" fmla="*/ 484094 w 817581"/>
                <a:gd name="connsiteY30" fmla="*/ 580913 h 817581"/>
                <a:gd name="connsiteX31" fmla="*/ 441063 w 817581"/>
                <a:gd name="connsiteY31" fmla="*/ 527124 h 817581"/>
                <a:gd name="connsiteX32" fmla="*/ 408790 w 817581"/>
                <a:gd name="connsiteY32" fmla="*/ 484094 h 817581"/>
                <a:gd name="connsiteX33" fmla="*/ 387275 w 817581"/>
                <a:gd name="connsiteY33" fmla="*/ 451821 h 817581"/>
                <a:gd name="connsiteX34" fmla="*/ 419548 w 817581"/>
                <a:gd name="connsiteY34" fmla="*/ 462579 h 817581"/>
                <a:gd name="connsiteX35" fmla="*/ 548640 w 817581"/>
                <a:gd name="connsiteY35" fmla="*/ 473336 h 817581"/>
                <a:gd name="connsiteX36" fmla="*/ 645458 w 817581"/>
                <a:gd name="connsiteY36" fmla="*/ 462579 h 817581"/>
                <a:gd name="connsiteX37" fmla="*/ 591670 w 817581"/>
                <a:gd name="connsiteY37" fmla="*/ 408790 h 817581"/>
                <a:gd name="connsiteX38" fmla="*/ 623943 w 817581"/>
                <a:gd name="connsiteY38" fmla="*/ 387275 h 817581"/>
                <a:gd name="connsiteX39" fmla="*/ 710004 w 817581"/>
                <a:gd name="connsiteY39" fmla="*/ 365760 h 817581"/>
                <a:gd name="connsiteX40" fmla="*/ 699247 w 817581"/>
                <a:gd name="connsiteY40" fmla="*/ 301214 h 817581"/>
                <a:gd name="connsiteX41" fmla="*/ 623943 w 817581"/>
                <a:gd name="connsiteY41" fmla="*/ 215153 h 817581"/>
                <a:gd name="connsiteX42" fmla="*/ 775209 w 817581"/>
                <a:gd name="connsiteY42" fmla="*/ 201634 h 817581"/>
                <a:gd name="connsiteX43" fmla="*/ 817581 w 817581"/>
                <a:gd name="connsiteY43" fmla="*/ 182880 h 817581"/>
                <a:gd name="connsiteX44" fmla="*/ 774550 w 817581"/>
                <a:gd name="connsiteY44" fmla="*/ 161364 h 817581"/>
                <a:gd name="connsiteX45" fmla="*/ 710004 w 817581"/>
                <a:gd name="connsiteY45" fmla="*/ 139849 h 817581"/>
                <a:gd name="connsiteX46" fmla="*/ 677731 w 817581"/>
                <a:gd name="connsiteY46" fmla="*/ 118334 h 817581"/>
                <a:gd name="connsiteX47" fmla="*/ 613185 w 817581"/>
                <a:gd name="connsiteY47" fmla="*/ 96819 h 817581"/>
                <a:gd name="connsiteX48" fmla="*/ 559397 w 817581"/>
                <a:gd name="connsiteY48" fmla="*/ 53788 h 817581"/>
                <a:gd name="connsiteX49" fmla="*/ 494851 w 817581"/>
                <a:gd name="connsiteY49" fmla="*/ 32273 h 817581"/>
                <a:gd name="connsiteX50" fmla="*/ 462578 w 817581"/>
                <a:gd name="connsiteY50" fmla="*/ 21515 h 817581"/>
                <a:gd name="connsiteX51" fmla="*/ 344244 w 817581"/>
                <a:gd name="connsiteY51" fmla="*/ 0 h 817581"/>
                <a:gd name="connsiteX0" fmla="*/ 344244 w 788951"/>
                <a:gd name="connsiteY0" fmla="*/ 0 h 817581"/>
                <a:gd name="connsiteX1" fmla="*/ 387275 w 788951"/>
                <a:gd name="connsiteY1" fmla="*/ 53788 h 817581"/>
                <a:gd name="connsiteX2" fmla="*/ 430305 w 788951"/>
                <a:gd name="connsiteY2" fmla="*/ 107576 h 817581"/>
                <a:gd name="connsiteX3" fmla="*/ 215152 w 788951"/>
                <a:gd name="connsiteY3" fmla="*/ 118334 h 817581"/>
                <a:gd name="connsiteX4" fmla="*/ 268941 w 788951"/>
                <a:gd name="connsiteY4" fmla="*/ 172122 h 817581"/>
                <a:gd name="connsiteX5" fmla="*/ 301214 w 788951"/>
                <a:gd name="connsiteY5" fmla="*/ 225910 h 817581"/>
                <a:gd name="connsiteX6" fmla="*/ 333487 w 788951"/>
                <a:gd name="connsiteY6" fmla="*/ 279699 h 817581"/>
                <a:gd name="connsiteX7" fmla="*/ 311971 w 788951"/>
                <a:gd name="connsiteY7" fmla="*/ 301214 h 817581"/>
                <a:gd name="connsiteX8" fmla="*/ 258183 w 788951"/>
                <a:gd name="connsiteY8" fmla="*/ 311972 h 817581"/>
                <a:gd name="connsiteX9" fmla="*/ 129091 w 788951"/>
                <a:gd name="connsiteY9" fmla="*/ 322729 h 817581"/>
                <a:gd name="connsiteX10" fmla="*/ 107576 w 788951"/>
                <a:gd name="connsiteY10" fmla="*/ 355002 h 817581"/>
                <a:gd name="connsiteX11" fmla="*/ 139849 w 788951"/>
                <a:gd name="connsiteY11" fmla="*/ 419548 h 817581"/>
                <a:gd name="connsiteX12" fmla="*/ 182880 w 788951"/>
                <a:gd name="connsiteY12" fmla="*/ 505609 h 817581"/>
                <a:gd name="connsiteX13" fmla="*/ 193637 w 788951"/>
                <a:gd name="connsiteY13" fmla="*/ 537882 h 817581"/>
                <a:gd name="connsiteX14" fmla="*/ 0 w 788951"/>
                <a:gd name="connsiteY14" fmla="*/ 559397 h 817581"/>
                <a:gd name="connsiteX15" fmla="*/ 32272 w 788951"/>
                <a:gd name="connsiteY15" fmla="*/ 580913 h 817581"/>
                <a:gd name="connsiteX16" fmla="*/ 86061 w 788951"/>
                <a:gd name="connsiteY16" fmla="*/ 634701 h 817581"/>
                <a:gd name="connsiteX17" fmla="*/ 118334 w 788951"/>
                <a:gd name="connsiteY17" fmla="*/ 656216 h 817581"/>
                <a:gd name="connsiteX18" fmla="*/ 139849 w 788951"/>
                <a:gd name="connsiteY18" fmla="*/ 677732 h 817581"/>
                <a:gd name="connsiteX19" fmla="*/ 204395 w 788951"/>
                <a:gd name="connsiteY19" fmla="*/ 710004 h 817581"/>
                <a:gd name="connsiteX20" fmla="*/ 236668 w 788951"/>
                <a:gd name="connsiteY20" fmla="*/ 731520 h 817581"/>
                <a:gd name="connsiteX21" fmla="*/ 301214 w 788951"/>
                <a:gd name="connsiteY21" fmla="*/ 753035 h 817581"/>
                <a:gd name="connsiteX22" fmla="*/ 365760 w 788951"/>
                <a:gd name="connsiteY22" fmla="*/ 785308 h 817581"/>
                <a:gd name="connsiteX23" fmla="*/ 430305 w 788951"/>
                <a:gd name="connsiteY23" fmla="*/ 817581 h 817581"/>
                <a:gd name="connsiteX24" fmla="*/ 398032 w 788951"/>
                <a:gd name="connsiteY24" fmla="*/ 688489 h 817581"/>
                <a:gd name="connsiteX25" fmla="*/ 387275 w 788951"/>
                <a:gd name="connsiteY25" fmla="*/ 656216 h 817581"/>
                <a:gd name="connsiteX26" fmla="*/ 376517 w 788951"/>
                <a:gd name="connsiteY26" fmla="*/ 623943 h 817581"/>
                <a:gd name="connsiteX27" fmla="*/ 473336 w 788951"/>
                <a:gd name="connsiteY27" fmla="*/ 634701 h 817581"/>
                <a:gd name="connsiteX28" fmla="*/ 505609 w 788951"/>
                <a:gd name="connsiteY28" fmla="*/ 645459 h 817581"/>
                <a:gd name="connsiteX29" fmla="*/ 559397 w 788951"/>
                <a:gd name="connsiteY29" fmla="*/ 634701 h 817581"/>
                <a:gd name="connsiteX30" fmla="*/ 484094 w 788951"/>
                <a:gd name="connsiteY30" fmla="*/ 580913 h 817581"/>
                <a:gd name="connsiteX31" fmla="*/ 441063 w 788951"/>
                <a:gd name="connsiteY31" fmla="*/ 527124 h 817581"/>
                <a:gd name="connsiteX32" fmla="*/ 408790 w 788951"/>
                <a:gd name="connsiteY32" fmla="*/ 484094 h 817581"/>
                <a:gd name="connsiteX33" fmla="*/ 387275 w 788951"/>
                <a:gd name="connsiteY33" fmla="*/ 451821 h 817581"/>
                <a:gd name="connsiteX34" fmla="*/ 419548 w 788951"/>
                <a:gd name="connsiteY34" fmla="*/ 462579 h 817581"/>
                <a:gd name="connsiteX35" fmla="*/ 548640 w 788951"/>
                <a:gd name="connsiteY35" fmla="*/ 473336 h 817581"/>
                <a:gd name="connsiteX36" fmla="*/ 645458 w 788951"/>
                <a:gd name="connsiteY36" fmla="*/ 462579 h 817581"/>
                <a:gd name="connsiteX37" fmla="*/ 591670 w 788951"/>
                <a:gd name="connsiteY37" fmla="*/ 408790 h 817581"/>
                <a:gd name="connsiteX38" fmla="*/ 623943 w 788951"/>
                <a:gd name="connsiteY38" fmla="*/ 387275 h 817581"/>
                <a:gd name="connsiteX39" fmla="*/ 710004 w 788951"/>
                <a:gd name="connsiteY39" fmla="*/ 365760 h 817581"/>
                <a:gd name="connsiteX40" fmla="*/ 699247 w 788951"/>
                <a:gd name="connsiteY40" fmla="*/ 301214 h 817581"/>
                <a:gd name="connsiteX41" fmla="*/ 623943 w 788951"/>
                <a:gd name="connsiteY41" fmla="*/ 215153 h 817581"/>
                <a:gd name="connsiteX42" fmla="*/ 775209 w 788951"/>
                <a:gd name="connsiteY42" fmla="*/ 201634 h 817581"/>
                <a:gd name="connsiteX43" fmla="*/ 774550 w 788951"/>
                <a:gd name="connsiteY43" fmla="*/ 161364 h 817581"/>
                <a:gd name="connsiteX44" fmla="*/ 710004 w 788951"/>
                <a:gd name="connsiteY44" fmla="*/ 139849 h 817581"/>
                <a:gd name="connsiteX45" fmla="*/ 677731 w 788951"/>
                <a:gd name="connsiteY45" fmla="*/ 118334 h 817581"/>
                <a:gd name="connsiteX46" fmla="*/ 613185 w 788951"/>
                <a:gd name="connsiteY46" fmla="*/ 96819 h 817581"/>
                <a:gd name="connsiteX47" fmla="*/ 559397 w 788951"/>
                <a:gd name="connsiteY47" fmla="*/ 53788 h 817581"/>
                <a:gd name="connsiteX48" fmla="*/ 494851 w 788951"/>
                <a:gd name="connsiteY48" fmla="*/ 32273 h 817581"/>
                <a:gd name="connsiteX49" fmla="*/ 462578 w 788951"/>
                <a:gd name="connsiteY49" fmla="*/ 21515 h 817581"/>
                <a:gd name="connsiteX50" fmla="*/ 344244 w 788951"/>
                <a:gd name="connsiteY50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613185 w 777307"/>
                <a:gd name="connsiteY45" fmla="*/ 96819 h 817581"/>
                <a:gd name="connsiteX46" fmla="*/ 559397 w 777307"/>
                <a:gd name="connsiteY46" fmla="*/ 53788 h 817581"/>
                <a:gd name="connsiteX47" fmla="*/ 494851 w 777307"/>
                <a:gd name="connsiteY47" fmla="*/ 32273 h 817581"/>
                <a:gd name="connsiteX48" fmla="*/ 462578 w 777307"/>
                <a:gd name="connsiteY48" fmla="*/ 21515 h 817581"/>
                <a:gd name="connsiteX49" fmla="*/ 344244 w 777307"/>
                <a:gd name="connsiteY49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559397 w 777307"/>
                <a:gd name="connsiteY45" fmla="*/ 53788 h 817581"/>
                <a:gd name="connsiteX46" fmla="*/ 494851 w 777307"/>
                <a:gd name="connsiteY46" fmla="*/ 32273 h 817581"/>
                <a:gd name="connsiteX47" fmla="*/ 462578 w 777307"/>
                <a:gd name="connsiteY47" fmla="*/ 21515 h 817581"/>
                <a:gd name="connsiteX48" fmla="*/ 344244 w 777307"/>
                <a:gd name="connsiteY48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494851 w 777307"/>
                <a:gd name="connsiteY45" fmla="*/ 32273 h 817581"/>
                <a:gd name="connsiteX46" fmla="*/ 462578 w 777307"/>
                <a:gd name="connsiteY46" fmla="*/ 21515 h 817581"/>
                <a:gd name="connsiteX47" fmla="*/ 344244 w 777307"/>
                <a:gd name="connsiteY47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462578 w 777307"/>
                <a:gd name="connsiteY45" fmla="*/ 21515 h 817581"/>
                <a:gd name="connsiteX46" fmla="*/ 344244 w 777307"/>
                <a:gd name="connsiteY46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344244 w 777307"/>
                <a:gd name="connsiteY45" fmla="*/ 0 h 817581"/>
                <a:gd name="connsiteX0" fmla="*/ 344244 w 781183"/>
                <a:gd name="connsiteY0" fmla="*/ 0 h 817581"/>
                <a:gd name="connsiteX1" fmla="*/ 387275 w 781183"/>
                <a:gd name="connsiteY1" fmla="*/ 53788 h 817581"/>
                <a:gd name="connsiteX2" fmla="*/ 430305 w 781183"/>
                <a:gd name="connsiteY2" fmla="*/ 107576 h 817581"/>
                <a:gd name="connsiteX3" fmla="*/ 215152 w 781183"/>
                <a:gd name="connsiteY3" fmla="*/ 118334 h 817581"/>
                <a:gd name="connsiteX4" fmla="*/ 268941 w 781183"/>
                <a:gd name="connsiteY4" fmla="*/ 172122 h 817581"/>
                <a:gd name="connsiteX5" fmla="*/ 301214 w 781183"/>
                <a:gd name="connsiteY5" fmla="*/ 225910 h 817581"/>
                <a:gd name="connsiteX6" fmla="*/ 333487 w 781183"/>
                <a:gd name="connsiteY6" fmla="*/ 279699 h 817581"/>
                <a:gd name="connsiteX7" fmla="*/ 311971 w 781183"/>
                <a:gd name="connsiteY7" fmla="*/ 301214 h 817581"/>
                <a:gd name="connsiteX8" fmla="*/ 258183 w 781183"/>
                <a:gd name="connsiteY8" fmla="*/ 311972 h 817581"/>
                <a:gd name="connsiteX9" fmla="*/ 129091 w 781183"/>
                <a:gd name="connsiteY9" fmla="*/ 322729 h 817581"/>
                <a:gd name="connsiteX10" fmla="*/ 107576 w 781183"/>
                <a:gd name="connsiteY10" fmla="*/ 355002 h 817581"/>
                <a:gd name="connsiteX11" fmla="*/ 139849 w 781183"/>
                <a:gd name="connsiteY11" fmla="*/ 419548 h 817581"/>
                <a:gd name="connsiteX12" fmla="*/ 182880 w 781183"/>
                <a:gd name="connsiteY12" fmla="*/ 505609 h 817581"/>
                <a:gd name="connsiteX13" fmla="*/ 193637 w 781183"/>
                <a:gd name="connsiteY13" fmla="*/ 537882 h 817581"/>
                <a:gd name="connsiteX14" fmla="*/ 0 w 781183"/>
                <a:gd name="connsiteY14" fmla="*/ 559397 h 817581"/>
                <a:gd name="connsiteX15" fmla="*/ 32272 w 781183"/>
                <a:gd name="connsiteY15" fmla="*/ 580913 h 817581"/>
                <a:gd name="connsiteX16" fmla="*/ 86061 w 781183"/>
                <a:gd name="connsiteY16" fmla="*/ 634701 h 817581"/>
                <a:gd name="connsiteX17" fmla="*/ 118334 w 781183"/>
                <a:gd name="connsiteY17" fmla="*/ 656216 h 817581"/>
                <a:gd name="connsiteX18" fmla="*/ 139849 w 781183"/>
                <a:gd name="connsiteY18" fmla="*/ 677732 h 817581"/>
                <a:gd name="connsiteX19" fmla="*/ 204395 w 781183"/>
                <a:gd name="connsiteY19" fmla="*/ 710004 h 817581"/>
                <a:gd name="connsiteX20" fmla="*/ 236668 w 781183"/>
                <a:gd name="connsiteY20" fmla="*/ 731520 h 817581"/>
                <a:gd name="connsiteX21" fmla="*/ 301214 w 781183"/>
                <a:gd name="connsiteY21" fmla="*/ 753035 h 817581"/>
                <a:gd name="connsiteX22" fmla="*/ 365760 w 781183"/>
                <a:gd name="connsiteY22" fmla="*/ 785308 h 817581"/>
                <a:gd name="connsiteX23" fmla="*/ 430305 w 781183"/>
                <a:gd name="connsiteY23" fmla="*/ 817581 h 817581"/>
                <a:gd name="connsiteX24" fmla="*/ 398032 w 781183"/>
                <a:gd name="connsiteY24" fmla="*/ 688489 h 817581"/>
                <a:gd name="connsiteX25" fmla="*/ 387275 w 781183"/>
                <a:gd name="connsiteY25" fmla="*/ 656216 h 817581"/>
                <a:gd name="connsiteX26" fmla="*/ 376517 w 781183"/>
                <a:gd name="connsiteY26" fmla="*/ 623943 h 817581"/>
                <a:gd name="connsiteX27" fmla="*/ 473336 w 781183"/>
                <a:gd name="connsiteY27" fmla="*/ 634701 h 817581"/>
                <a:gd name="connsiteX28" fmla="*/ 505609 w 781183"/>
                <a:gd name="connsiteY28" fmla="*/ 645459 h 817581"/>
                <a:gd name="connsiteX29" fmla="*/ 559397 w 781183"/>
                <a:gd name="connsiteY29" fmla="*/ 634701 h 817581"/>
                <a:gd name="connsiteX30" fmla="*/ 484094 w 781183"/>
                <a:gd name="connsiteY30" fmla="*/ 580913 h 817581"/>
                <a:gd name="connsiteX31" fmla="*/ 441063 w 781183"/>
                <a:gd name="connsiteY31" fmla="*/ 527124 h 817581"/>
                <a:gd name="connsiteX32" fmla="*/ 408790 w 781183"/>
                <a:gd name="connsiteY32" fmla="*/ 484094 h 817581"/>
                <a:gd name="connsiteX33" fmla="*/ 387275 w 781183"/>
                <a:gd name="connsiteY33" fmla="*/ 451821 h 817581"/>
                <a:gd name="connsiteX34" fmla="*/ 419548 w 781183"/>
                <a:gd name="connsiteY34" fmla="*/ 462579 h 817581"/>
                <a:gd name="connsiteX35" fmla="*/ 548640 w 781183"/>
                <a:gd name="connsiteY35" fmla="*/ 473336 h 817581"/>
                <a:gd name="connsiteX36" fmla="*/ 645458 w 781183"/>
                <a:gd name="connsiteY36" fmla="*/ 462579 h 817581"/>
                <a:gd name="connsiteX37" fmla="*/ 591670 w 781183"/>
                <a:gd name="connsiteY37" fmla="*/ 408790 h 817581"/>
                <a:gd name="connsiteX38" fmla="*/ 623943 w 781183"/>
                <a:gd name="connsiteY38" fmla="*/ 387275 h 817581"/>
                <a:gd name="connsiteX39" fmla="*/ 710004 w 781183"/>
                <a:gd name="connsiteY39" fmla="*/ 365760 h 817581"/>
                <a:gd name="connsiteX40" fmla="*/ 699247 w 781183"/>
                <a:gd name="connsiteY40" fmla="*/ 301214 h 817581"/>
                <a:gd name="connsiteX41" fmla="*/ 623943 w 781183"/>
                <a:gd name="connsiteY41" fmla="*/ 215153 h 817581"/>
                <a:gd name="connsiteX42" fmla="*/ 775209 w 781183"/>
                <a:gd name="connsiteY42" fmla="*/ 201634 h 817581"/>
                <a:gd name="connsiteX43" fmla="*/ 710004 w 781183"/>
                <a:gd name="connsiteY43" fmla="*/ 139849 h 817581"/>
                <a:gd name="connsiteX44" fmla="*/ 344244 w 781183"/>
                <a:gd name="connsiteY44" fmla="*/ 0 h 817581"/>
                <a:gd name="connsiteX0" fmla="*/ 344244 w 787780"/>
                <a:gd name="connsiteY0" fmla="*/ 0 h 817581"/>
                <a:gd name="connsiteX1" fmla="*/ 387275 w 787780"/>
                <a:gd name="connsiteY1" fmla="*/ 53788 h 817581"/>
                <a:gd name="connsiteX2" fmla="*/ 430305 w 787780"/>
                <a:gd name="connsiteY2" fmla="*/ 107576 h 817581"/>
                <a:gd name="connsiteX3" fmla="*/ 215152 w 787780"/>
                <a:gd name="connsiteY3" fmla="*/ 118334 h 817581"/>
                <a:gd name="connsiteX4" fmla="*/ 268941 w 787780"/>
                <a:gd name="connsiteY4" fmla="*/ 172122 h 817581"/>
                <a:gd name="connsiteX5" fmla="*/ 301214 w 787780"/>
                <a:gd name="connsiteY5" fmla="*/ 225910 h 817581"/>
                <a:gd name="connsiteX6" fmla="*/ 333487 w 787780"/>
                <a:gd name="connsiteY6" fmla="*/ 279699 h 817581"/>
                <a:gd name="connsiteX7" fmla="*/ 311971 w 787780"/>
                <a:gd name="connsiteY7" fmla="*/ 301214 h 817581"/>
                <a:gd name="connsiteX8" fmla="*/ 258183 w 787780"/>
                <a:gd name="connsiteY8" fmla="*/ 311972 h 817581"/>
                <a:gd name="connsiteX9" fmla="*/ 129091 w 787780"/>
                <a:gd name="connsiteY9" fmla="*/ 322729 h 817581"/>
                <a:gd name="connsiteX10" fmla="*/ 107576 w 787780"/>
                <a:gd name="connsiteY10" fmla="*/ 355002 h 817581"/>
                <a:gd name="connsiteX11" fmla="*/ 139849 w 787780"/>
                <a:gd name="connsiteY11" fmla="*/ 419548 h 817581"/>
                <a:gd name="connsiteX12" fmla="*/ 182880 w 787780"/>
                <a:gd name="connsiteY12" fmla="*/ 505609 h 817581"/>
                <a:gd name="connsiteX13" fmla="*/ 193637 w 787780"/>
                <a:gd name="connsiteY13" fmla="*/ 537882 h 817581"/>
                <a:gd name="connsiteX14" fmla="*/ 0 w 787780"/>
                <a:gd name="connsiteY14" fmla="*/ 559397 h 817581"/>
                <a:gd name="connsiteX15" fmla="*/ 32272 w 787780"/>
                <a:gd name="connsiteY15" fmla="*/ 580913 h 817581"/>
                <a:gd name="connsiteX16" fmla="*/ 86061 w 787780"/>
                <a:gd name="connsiteY16" fmla="*/ 634701 h 817581"/>
                <a:gd name="connsiteX17" fmla="*/ 118334 w 787780"/>
                <a:gd name="connsiteY17" fmla="*/ 656216 h 817581"/>
                <a:gd name="connsiteX18" fmla="*/ 139849 w 787780"/>
                <a:gd name="connsiteY18" fmla="*/ 677732 h 817581"/>
                <a:gd name="connsiteX19" fmla="*/ 204395 w 787780"/>
                <a:gd name="connsiteY19" fmla="*/ 710004 h 817581"/>
                <a:gd name="connsiteX20" fmla="*/ 236668 w 787780"/>
                <a:gd name="connsiteY20" fmla="*/ 731520 h 817581"/>
                <a:gd name="connsiteX21" fmla="*/ 301214 w 787780"/>
                <a:gd name="connsiteY21" fmla="*/ 753035 h 817581"/>
                <a:gd name="connsiteX22" fmla="*/ 365760 w 787780"/>
                <a:gd name="connsiteY22" fmla="*/ 785308 h 817581"/>
                <a:gd name="connsiteX23" fmla="*/ 430305 w 787780"/>
                <a:gd name="connsiteY23" fmla="*/ 817581 h 817581"/>
                <a:gd name="connsiteX24" fmla="*/ 398032 w 787780"/>
                <a:gd name="connsiteY24" fmla="*/ 688489 h 817581"/>
                <a:gd name="connsiteX25" fmla="*/ 387275 w 787780"/>
                <a:gd name="connsiteY25" fmla="*/ 656216 h 817581"/>
                <a:gd name="connsiteX26" fmla="*/ 376517 w 787780"/>
                <a:gd name="connsiteY26" fmla="*/ 623943 h 817581"/>
                <a:gd name="connsiteX27" fmla="*/ 473336 w 787780"/>
                <a:gd name="connsiteY27" fmla="*/ 634701 h 817581"/>
                <a:gd name="connsiteX28" fmla="*/ 505609 w 787780"/>
                <a:gd name="connsiteY28" fmla="*/ 645459 h 817581"/>
                <a:gd name="connsiteX29" fmla="*/ 559397 w 787780"/>
                <a:gd name="connsiteY29" fmla="*/ 634701 h 817581"/>
                <a:gd name="connsiteX30" fmla="*/ 484094 w 787780"/>
                <a:gd name="connsiteY30" fmla="*/ 580913 h 817581"/>
                <a:gd name="connsiteX31" fmla="*/ 441063 w 787780"/>
                <a:gd name="connsiteY31" fmla="*/ 527124 h 817581"/>
                <a:gd name="connsiteX32" fmla="*/ 408790 w 787780"/>
                <a:gd name="connsiteY32" fmla="*/ 484094 h 817581"/>
                <a:gd name="connsiteX33" fmla="*/ 387275 w 787780"/>
                <a:gd name="connsiteY33" fmla="*/ 451821 h 817581"/>
                <a:gd name="connsiteX34" fmla="*/ 419548 w 787780"/>
                <a:gd name="connsiteY34" fmla="*/ 462579 h 817581"/>
                <a:gd name="connsiteX35" fmla="*/ 548640 w 787780"/>
                <a:gd name="connsiteY35" fmla="*/ 473336 h 817581"/>
                <a:gd name="connsiteX36" fmla="*/ 645458 w 787780"/>
                <a:gd name="connsiteY36" fmla="*/ 462579 h 817581"/>
                <a:gd name="connsiteX37" fmla="*/ 591670 w 787780"/>
                <a:gd name="connsiteY37" fmla="*/ 408790 h 817581"/>
                <a:gd name="connsiteX38" fmla="*/ 623943 w 787780"/>
                <a:gd name="connsiteY38" fmla="*/ 387275 h 817581"/>
                <a:gd name="connsiteX39" fmla="*/ 710004 w 787780"/>
                <a:gd name="connsiteY39" fmla="*/ 365760 h 817581"/>
                <a:gd name="connsiteX40" fmla="*/ 699247 w 787780"/>
                <a:gd name="connsiteY40" fmla="*/ 301214 h 817581"/>
                <a:gd name="connsiteX41" fmla="*/ 623943 w 787780"/>
                <a:gd name="connsiteY41" fmla="*/ 215153 h 817581"/>
                <a:gd name="connsiteX42" fmla="*/ 775209 w 787780"/>
                <a:gd name="connsiteY42" fmla="*/ 201634 h 817581"/>
                <a:gd name="connsiteX43" fmla="*/ 344244 w 787780"/>
                <a:gd name="connsiteY43" fmla="*/ 0 h 817581"/>
                <a:gd name="connsiteX0" fmla="*/ 344244 w 782946"/>
                <a:gd name="connsiteY0" fmla="*/ 0 h 817581"/>
                <a:gd name="connsiteX1" fmla="*/ 387275 w 782946"/>
                <a:gd name="connsiteY1" fmla="*/ 53788 h 817581"/>
                <a:gd name="connsiteX2" fmla="*/ 430305 w 782946"/>
                <a:gd name="connsiteY2" fmla="*/ 107576 h 817581"/>
                <a:gd name="connsiteX3" fmla="*/ 215152 w 782946"/>
                <a:gd name="connsiteY3" fmla="*/ 118334 h 817581"/>
                <a:gd name="connsiteX4" fmla="*/ 268941 w 782946"/>
                <a:gd name="connsiteY4" fmla="*/ 172122 h 817581"/>
                <a:gd name="connsiteX5" fmla="*/ 301214 w 782946"/>
                <a:gd name="connsiteY5" fmla="*/ 225910 h 817581"/>
                <a:gd name="connsiteX6" fmla="*/ 333487 w 782946"/>
                <a:gd name="connsiteY6" fmla="*/ 279699 h 817581"/>
                <a:gd name="connsiteX7" fmla="*/ 311971 w 782946"/>
                <a:gd name="connsiteY7" fmla="*/ 301214 h 817581"/>
                <a:gd name="connsiteX8" fmla="*/ 258183 w 782946"/>
                <a:gd name="connsiteY8" fmla="*/ 311972 h 817581"/>
                <a:gd name="connsiteX9" fmla="*/ 129091 w 782946"/>
                <a:gd name="connsiteY9" fmla="*/ 322729 h 817581"/>
                <a:gd name="connsiteX10" fmla="*/ 107576 w 782946"/>
                <a:gd name="connsiteY10" fmla="*/ 355002 h 817581"/>
                <a:gd name="connsiteX11" fmla="*/ 139849 w 782946"/>
                <a:gd name="connsiteY11" fmla="*/ 419548 h 817581"/>
                <a:gd name="connsiteX12" fmla="*/ 182880 w 782946"/>
                <a:gd name="connsiteY12" fmla="*/ 505609 h 817581"/>
                <a:gd name="connsiteX13" fmla="*/ 193637 w 782946"/>
                <a:gd name="connsiteY13" fmla="*/ 537882 h 817581"/>
                <a:gd name="connsiteX14" fmla="*/ 0 w 782946"/>
                <a:gd name="connsiteY14" fmla="*/ 559397 h 817581"/>
                <a:gd name="connsiteX15" fmla="*/ 32272 w 782946"/>
                <a:gd name="connsiteY15" fmla="*/ 580913 h 817581"/>
                <a:gd name="connsiteX16" fmla="*/ 86061 w 782946"/>
                <a:gd name="connsiteY16" fmla="*/ 634701 h 817581"/>
                <a:gd name="connsiteX17" fmla="*/ 118334 w 782946"/>
                <a:gd name="connsiteY17" fmla="*/ 656216 h 817581"/>
                <a:gd name="connsiteX18" fmla="*/ 139849 w 782946"/>
                <a:gd name="connsiteY18" fmla="*/ 677732 h 817581"/>
                <a:gd name="connsiteX19" fmla="*/ 204395 w 782946"/>
                <a:gd name="connsiteY19" fmla="*/ 710004 h 817581"/>
                <a:gd name="connsiteX20" fmla="*/ 236668 w 782946"/>
                <a:gd name="connsiteY20" fmla="*/ 731520 h 817581"/>
                <a:gd name="connsiteX21" fmla="*/ 301214 w 782946"/>
                <a:gd name="connsiteY21" fmla="*/ 753035 h 817581"/>
                <a:gd name="connsiteX22" fmla="*/ 365760 w 782946"/>
                <a:gd name="connsiteY22" fmla="*/ 785308 h 817581"/>
                <a:gd name="connsiteX23" fmla="*/ 430305 w 782946"/>
                <a:gd name="connsiteY23" fmla="*/ 817581 h 817581"/>
                <a:gd name="connsiteX24" fmla="*/ 398032 w 782946"/>
                <a:gd name="connsiteY24" fmla="*/ 688489 h 817581"/>
                <a:gd name="connsiteX25" fmla="*/ 387275 w 782946"/>
                <a:gd name="connsiteY25" fmla="*/ 656216 h 817581"/>
                <a:gd name="connsiteX26" fmla="*/ 376517 w 782946"/>
                <a:gd name="connsiteY26" fmla="*/ 623943 h 817581"/>
                <a:gd name="connsiteX27" fmla="*/ 473336 w 782946"/>
                <a:gd name="connsiteY27" fmla="*/ 634701 h 817581"/>
                <a:gd name="connsiteX28" fmla="*/ 505609 w 782946"/>
                <a:gd name="connsiteY28" fmla="*/ 645459 h 817581"/>
                <a:gd name="connsiteX29" fmla="*/ 559397 w 782946"/>
                <a:gd name="connsiteY29" fmla="*/ 634701 h 817581"/>
                <a:gd name="connsiteX30" fmla="*/ 484094 w 782946"/>
                <a:gd name="connsiteY30" fmla="*/ 580913 h 817581"/>
                <a:gd name="connsiteX31" fmla="*/ 441063 w 782946"/>
                <a:gd name="connsiteY31" fmla="*/ 527124 h 817581"/>
                <a:gd name="connsiteX32" fmla="*/ 408790 w 782946"/>
                <a:gd name="connsiteY32" fmla="*/ 484094 h 817581"/>
                <a:gd name="connsiteX33" fmla="*/ 387275 w 782946"/>
                <a:gd name="connsiteY33" fmla="*/ 451821 h 817581"/>
                <a:gd name="connsiteX34" fmla="*/ 419548 w 782946"/>
                <a:gd name="connsiteY34" fmla="*/ 462579 h 817581"/>
                <a:gd name="connsiteX35" fmla="*/ 548640 w 782946"/>
                <a:gd name="connsiteY35" fmla="*/ 473336 h 817581"/>
                <a:gd name="connsiteX36" fmla="*/ 645458 w 782946"/>
                <a:gd name="connsiteY36" fmla="*/ 462579 h 817581"/>
                <a:gd name="connsiteX37" fmla="*/ 591670 w 782946"/>
                <a:gd name="connsiteY37" fmla="*/ 408790 h 817581"/>
                <a:gd name="connsiteX38" fmla="*/ 623943 w 782946"/>
                <a:gd name="connsiteY38" fmla="*/ 387275 h 817581"/>
                <a:gd name="connsiteX39" fmla="*/ 710004 w 782946"/>
                <a:gd name="connsiteY39" fmla="*/ 365760 h 817581"/>
                <a:gd name="connsiteX40" fmla="*/ 699247 w 782946"/>
                <a:gd name="connsiteY40" fmla="*/ 301214 h 817581"/>
                <a:gd name="connsiteX41" fmla="*/ 623943 w 782946"/>
                <a:gd name="connsiteY41" fmla="*/ 215153 h 817581"/>
                <a:gd name="connsiteX42" fmla="*/ 769877 w 782946"/>
                <a:gd name="connsiteY42" fmla="*/ 201634 h 817581"/>
                <a:gd name="connsiteX43" fmla="*/ 344244 w 782946"/>
                <a:gd name="connsiteY43" fmla="*/ 0 h 817581"/>
                <a:gd name="connsiteX0" fmla="*/ 346910 w 782779"/>
                <a:gd name="connsiteY0" fmla="*/ 0 h 806918"/>
                <a:gd name="connsiteX1" fmla="*/ 387275 w 782779"/>
                <a:gd name="connsiteY1" fmla="*/ 43125 h 806918"/>
                <a:gd name="connsiteX2" fmla="*/ 430305 w 782779"/>
                <a:gd name="connsiteY2" fmla="*/ 96913 h 806918"/>
                <a:gd name="connsiteX3" fmla="*/ 215152 w 782779"/>
                <a:gd name="connsiteY3" fmla="*/ 107671 h 806918"/>
                <a:gd name="connsiteX4" fmla="*/ 268941 w 782779"/>
                <a:gd name="connsiteY4" fmla="*/ 161459 h 806918"/>
                <a:gd name="connsiteX5" fmla="*/ 301214 w 782779"/>
                <a:gd name="connsiteY5" fmla="*/ 215247 h 806918"/>
                <a:gd name="connsiteX6" fmla="*/ 333487 w 782779"/>
                <a:gd name="connsiteY6" fmla="*/ 269036 h 806918"/>
                <a:gd name="connsiteX7" fmla="*/ 311971 w 782779"/>
                <a:gd name="connsiteY7" fmla="*/ 290551 h 806918"/>
                <a:gd name="connsiteX8" fmla="*/ 258183 w 782779"/>
                <a:gd name="connsiteY8" fmla="*/ 301309 h 806918"/>
                <a:gd name="connsiteX9" fmla="*/ 129091 w 782779"/>
                <a:gd name="connsiteY9" fmla="*/ 312066 h 806918"/>
                <a:gd name="connsiteX10" fmla="*/ 107576 w 782779"/>
                <a:gd name="connsiteY10" fmla="*/ 344339 h 806918"/>
                <a:gd name="connsiteX11" fmla="*/ 139849 w 782779"/>
                <a:gd name="connsiteY11" fmla="*/ 408885 h 806918"/>
                <a:gd name="connsiteX12" fmla="*/ 182880 w 782779"/>
                <a:gd name="connsiteY12" fmla="*/ 494946 h 806918"/>
                <a:gd name="connsiteX13" fmla="*/ 193637 w 782779"/>
                <a:gd name="connsiteY13" fmla="*/ 527219 h 806918"/>
                <a:gd name="connsiteX14" fmla="*/ 0 w 782779"/>
                <a:gd name="connsiteY14" fmla="*/ 548734 h 806918"/>
                <a:gd name="connsiteX15" fmla="*/ 32272 w 782779"/>
                <a:gd name="connsiteY15" fmla="*/ 570250 h 806918"/>
                <a:gd name="connsiteX16" fmla="*/ 86061 w 782779"/>
                <a:gd name="connsiteY16" fmla="*/ 624038 h 806918"/>
                <a:gd name="connsiteX17" fmla="*/ 118334 w 782779"/>
                <a:gd name="connsiteY17" fmla="*/ 645553 h 806918"/>
                <a:gd name="connsiteX18" fmla="*/ 139849 w 782779"/>
                <a:gd name="connsiteY18" fmla="*/ 667069 h 806918"/>
                <a:gd name="connsiteX19" fmla="*/ 204395 w 782779"/>
                <a:gd name="connsiteY19" fmla="*/ 699341 h 806918"/>
                <a:gd name="connsiteX20" fmla="*/ 236668 w 782779"/>
                <a:gd name="connsiteY20" fmla="*/ 720857 h 806918"/>
                <a:gd name="connsiteX21" fmla="*/ 301214 w 782779"/>
                <a:gd name="connsiteY21" fmla="*/ 742372 h 806918"/>
                <a:gd name="connsiteX22" fmla="*/ 365760 w 782779"/>
                <a:gd name="connsiteY22" fmla="*/ 774645 h 806918"/>
                <a:gd name="connsiteX23" fmla="*/ 430305 w 782779"/>
                <a:gd name="connsiteY23" fmla="*/ 806918 h 806918"/>
                <a:gd name="connsiteX24" fmla="*/ 398032 w 782779"/>
                <a:gd name="connsiteY24" fmla="*/ 677826 h 806918"/>
                <a:gd name="connsiteX25" fmla="*/ 387275 w 782779"/>
                <a:gd name="connsiteY25" fmla="*/ 645553 h 806918"/>
                <a:gd name="connsiteX26" fmla="*/ 376517 w 782779"/>
                <a:gd name="connsiteY26" fmla="*/ 613280 h 806918"/>
                <a:gd name="connsiteX27" fmla="*/ 473336 w 782779"/>
                <a:gd name="connsiteY27" fmla="*/ 624038 h 806918"/>
                <a:gd name="connsiteX28" fmla="*/ 505609 w 782779"/>
                <a:gd name="connsiteY28" fmla="*/ 634796 h 806918"/>
                <a:gd name="connsiteX29" fmla="*/ 559397 w 782779"/>
                <a:gd name="connsiteY29" fmla="*/ 624038 h 806918"/>
                <a:gd name="connsiteX30" fmla="*/ 484094 w 782779"/>
                <a:gd name="connsiteY30" fmla="*/ 570250 h 806918"/>
                <a:gd name="connsiteX31" fmla="*/ 441063 w 782779"/>
                <a:gd name="connsiteY31" fmla="*/ 516461 h 806918"/>
                <a:gd name="connsiteX32" fmla="*/ 408790 w 782779"/>
                <a:gd name="connsiteY32" fmla="*/ 473431 h 806918"/>
                <a:gd name="connsiteX33" fmla="*/ 387275 w 782779"/>
                <a:gd name="connsiteY33" fmla="*/ 441158 h 806918"/>
                <a:gd name="connsiteX34" fmla="*/ 419548 w 782779"/>
                <a:gd name="connsiteY34" fmla="*/ 451916 h 806918"/>
                <a:gd name="connsiteX35" fmla="*/ 548640 w 782779"/>
                <a:gd name="connsiteY35" fmla="*/ 462673 h 806918"/>
                <a:gd name="connsiteX36" fmla="*/ 645458 w 782779"/>
                <a:gd name="connsiteY36" fmla="*/ 451916 h 806918"/>
                <a:gd name="connsiteX37" fmla="*/ 591670 w 782779"/>
                <a:gd name="connsiteY37" fmla="*/ 398127 h 806918"/>
                <a:gd name="connsiteX38" fmla="*/ 623943 w 782779"/>
                <a:gd name="connsiteY38" fmla="*/ 376612 h 806918"/>
                <a:gd name="connsiteX39" fmla="*/ 710004 w 782779"/>
                <a:gd name="connsiteY39" fmla="*/ 355097 h 806918"/>
                <a:gd name="connsiteX40" fmla="*/ 699247 w 782779"/>
                <a:gd name="connsiteY40" fmla="*/ 290551 h 806918"/>
                <a:gd name="connsiteX41" fmla="*/ 623943 w 782779"/>
                <a:gd name="connsiteY41" fmla="*/ 204490 h 806918"/>
                <a:gd name="connsiteX42" fmla="*/ 769877 w 782779"/>
                <a:gd name="connsiteY42" fmla="*/ 190971 h 806918"/>
                <a:gd name="connsiteX43" fmla="*/ 346910 w 782779"/>
                <a:gd name="connsiteY43" fmla="*/ 0 h 806918"/>
                <a:gd name="connsiteX0" fmla="*/ 346910 w 775129"/>
                <a:gd name="connsiteY0" fmla="*/ 0 h 806918"/>
                <a:gd name="connsiteX1" fmla="*/ 387275 w 775129"/>
                <a:gd name="connsiteY1" fmla="*/ 43125 h 806918"/>
                <a:gd name="connsiteX2" fmla="*/ 430305 w 775129"/>
                <a:gd name="connsiteY2" fmla="*/ 96913 h 806918"/>
                <a:gd name="connsiteX3" fmla="*/ 215152 w 775129"/>
                <a:gd name="connsiteY3" fmla="*/ 107671 h 806918"/>
                <a:gd name="connsiteX4" fmla="*/ 268941 w 775129"/>
                <a:gd name="connsiteY4" fmla="*/ 161459 h 806918"/>
                <a:gd name="connsiteX5" fmla="*/ 301214 w 775129"/>
                <a:gd name="connsiteY5" fmla="*/ 215247 h 806918"/>
                <a:gd name="connsiteX6" fmla="*/ 333487 w 775129"/>
                <a:gd name="connsiteY6" fmla="*/ 269036 h 806918"/>
                <a:gd name="connsiteX7" fmla="*/ 311971 w 775129"/>
                <a:gd name="connsiteY7" fmla="*/ 290551 h 806918"/>
                <a:gd name="connsiteX8" fmla="*/ 258183 w 775129"/>
                <a:gd name="connsiteY8" fmla="*/ 301309 h 806918"/>
                <a:gd name="connsiteX9" fmla="*/ 129091 w 775129"/>
                <a:gd name="connsiteY9" fmla="*/ 312066 h 806918"/>
                <a:gd name="connsiteX10" fmla="*/ 107576 w 775129"/>
                <a:gd name="connsiteY10" fmla="*/ 344339 h 806918"/>
                <a:gd name="connsiteX11" fmla="*/ 139849 w 775129"/>
                <a:gd name="connsiteY11" fmla="*/ 408885 h 806918"/>
                <a:gd name="connsiteX12" fmla="*/ 182880 w 775129"/>
                <a:gd name="connsiteY12" fmla="*/ 494946 h 806918"/>
                <a:gd name="connsiteX13" fmla="*/ 193637 w 775129"/>
                <a:gd name="connsiteY13" fmla="*/ 527219 h 806918"/>
                <a:gd name="connsiteX14" fmla="*/ 0 w 775129"/>
                <a:gd name="connsiteY14" fmla="*/ 548734 h 806918"/>
                <a:gd name="connsiteX15" fmla="*/ 32272 w 775129"/>
                <a:gd name="connsiteY15" fmla="*/ 570250 h 806918"/>
                <a:gd name="connsiteX16" fmla="*/ 86061 w 775129"/>
                <a:gd name="connsiteY16" fmla="*/ 624038 h 806918"/>
                <a:gd name="connsiteX17" fmla="*/ 118334 w 775129"/>
                <a:gd name="connsiteY17" fmla="*/ 645553 h 806918"/>
                <a:gd name="connsiteX18" fmla="*/ 139849 w 775129"/>
                <a:gd name="connsiteY18" fmla="*/ 667069 h 806918"/>
                <a:gd name="connsiteX19" fmla="*/ 204395 w 775129"/>
                <a:gd name="connsiteY19" fmla="*/ 699341 h 806918"/>
                <a:gd name="connsiteX20" fmla="*/ 236668 w 775129"/>
                <a:gd name="connsiteY20" fmla="*/ 720857 h 806918"/>
                <a:gd name="connsiteX21" fmla="*/ 301214 w 775129"/>
                <a:gd name="connsiteY21" fmla="*/ 742372 h 806918"/>
                <a:gd name="connsiteX22" fmla="*/ 365760 w 775129"/>
                <a:gd name="connsiteY22" fmla="*/ 774645 h 806918"/>
                <a:gd name="connsiteX23" fmla="*/ 430305 w 775129"/>
                <a:gd name="connsiteY23" fmla="*/ 806918 h 806918"/>
                <a:gd name="connsiteX24" fmla="*/ 398032 w 775129"/>
                <a:gd name="connsiteY24" fmla="*/ 677826 h 806918"/>
                <a:gd name="connsiteX25" fmla="*/ 387275 w 775129"/>
                <a:gd name="connsiteY25" fmla="*/ 645553 h 806918"/>
                <a:gd name="connsiteX26" fmla="*/ 376517 w 775129"/>
                <a:gd name="connsiteY26" fmla="*/ 613280 h 806918"/>
                <a:gd name="connsiteX27" fmla="*/ 473336 w 775129"/>
                <a:gd name="connsiteY27" fmla="*/ 624038 h 806918"/>
                <a:gd name="connsiteX28" fmla="*/ 505609 w 775129"/>
                <a:gd name="connsiteY28" fmla="*/ 634796 h 806918"/>
                <a:gd name="connsiteX29" fmla="*/ 559397 w 775129"/>
                <a:gd name="connsiteY29" fmla="*/ 624038 h 806918"/>
                <a:gd name="connsiteX30" fmla="*/ 484094 w 775129"/>
                <a:gd name="connsiteY30" fmla="*/ 570250 h 806918"/>
                <a:gd name="connsiteX31" fmla="*/ 441063 w 775129"/>
                <a:gd name="connsiteY31" fmla="*/ 516461 h 806918"/>
                <a:gd name="connsiteX32" fmla="*/ 408790 w 775129"/>
                <a:gd name="connsiteY32" fmla="*/ 473431 h 806918"/>
                <a:gd name="connsiteX33" fmla="*/ 387275 w 775129"/>
                <a:gd name="connsiteY33" fmla="*/ 441158 h 806918"/>
                <a:gd name="connsiteX34" fmla="*/ 419548 w 775129"/>
                <a:gd name="connsiteY34" fmla="*/ 451916 h 806918"/>
                <a:gd name="connsiteX35" fmla="*/ 548640 w 775129"/>
                <a:gd name="connsiteY35" fmla="*/ 462673 h 806918"/>
                <a:gd name="connsiteX36" fmla="*/ 645458 w 775129"/>
                <a:gd name="connsiteY36" fmla="*/ 451916 h 806918"/>
                <a:gd name="connsiteX37" fmla="*/ 591670 w 775129"/>
                <a:gd name="connsiteY37" fmla="*/ 398127 h 806918"/>
                <a:gd name="connsiteX38" fmla="*/ 623943 w 775129"/>
                <a:gd name="connsiteY38" fmla="*/ 376612 h 806918"/>
                <a:gd name="connsiteX39" fmla="*/ 710004 w 775129"/>
                <a:gd name="connsiteY39" fmla="*/ 355097 h 806918"/>
                <a:gd name="connsiteX40" fmla="*/ 699247 w 775129"/>
                <a:gd name="connsiteY40" fmla="*/ 290551 h 806918"/>
                <a:gd name="connsiteX41" fmla="*/ 623943 w 775129"/>
                <a:gd name="connsiteY41" fmla="*/ 204490 h 806918"/>
                <a:gd name="connsiteX42" fmla="*/ 769877 w 775129"/>
                <a:gd name="connsiteY42" fmla="*/ 190971 h 806918"/>
                <a:gd name="connsiteX43" fmla="*/ 346910 w 775129"/>
                <a:gd name="connsiteY43" fmla="*/ 0 h 806918"/>
                <a:gd name="connsiteX0" fmla="*/ 346910 w 775129"/>
                <a:gd name="connsiteY0" fmla="*/ 0 h 806918"/>
                <a:gd name="connsiteX1" fmla="*/ 387275 w 775129"/>
                <a:gd name="connsiteY1" fmla="*/ 43125 h 806918"/>
                <a:gd name="connsiteX2" fmla="*/ 430305 w 775129"/>
                <a:gd name="connsiteY2" fmla="*/ 96913 h 806918"/>
                <a:gd name="connsiteX3" fmla="*/ 215152 w 775129"/>
                <a:gd name="connsiteY3" fmla="*/ 107671 h 806918"/>
                <a:gd name="connsiteX4" fmla="*/ 268941 w 775129"/>
                <a:gd name="connsiteY4" fmla="*/ 161459 h 806918"/>
                <a:gd name="connsiteX5" fmla="*/ 301214 w 775129"/>
                <a:gd name="connsiteY5" fmla="*/ 215247 h 806918"/>
                <a:gd name="connsiteX6" fmla="*/ 333487 w 775129"/>
                <a:gd name="connsiteY6" fmla="*/ 269036 h 806918"/>
                <a:gd name="connsiteX7" fmla="*/ 311971 w 775129"/>
                <a:gd name="connsiteY7" fmla="*/ 290551 h 806918"/>
                <a:gd name="connsiteX8" fmla="*/ 258183 w 775129"/>
                <a:gd name="connsiteY8" fmla="*/ 301309 h 806918"/>
                <a:gd name="connsiteX9" fmla="*/ 129091 w 775129"/>
                <a:gd name="connsiteY9" fmla="*/ 312066 h 806918"/>
                <a:gd name="connsiteX10" fmla="*/ 107576 w 775129"/>
                <a:gd name="connsiteY10" fmla="*/ 344339 h 806918"/>
                <a:gd name="connsiteX11" fmla="*/ 139849 w 775129"/>
                <a:gd name="connsiteY11" fmla="*/ 408885 h 806918"/>
                <a:gd name="connsiteX12" fmla="*/ 182880 w 775129"/>
                <a:gd name="connsiteY12" fmla="*/ 494946 h 806918"/>
                <a:gd name="connsiteX13" fmla="*/ 193637 w 775129"/>
                <a:gd name="connsiteY13" fmla="*/ 527219 h 806918"/>
                <a:gd name="connsiteX14" fmla="*/ 0 w 775129"/>
                <a:gd name="connsiteY14" fmla="*/ 548734 h 806918"/>
                <a:gd name="connsiteX15" fmla="*/ 32272 w 775129"/>
                <a:gd name="connsiteY15" fmla="*/ 570250 h 806918"/>
                <a:gd name="connsiteX16" fmla="*/ 86061 w 775129"/>
                <a:gd name="connsiteY16" fmla="*/ 624038 h 806918"/>
                <a:gd name="connsiteX17" fmla="*/ 118334 w 775129"/>
                <a:gd name="connsiteY17" fmla="*/ 645553 h 806918"/>
                <a:gd name="connsiteX18" fmla="*/ 139849 w 775129"/>
                <a:gd name="connsiteY18" fmla="*/ 667069 h 806918"/>
                <a:gd name="connsiteX19" fmla="*/ 204395 w 775129"/>
                <a:gd name="connsiteY19" fmla="*/ 699341 h 806918"/>
                <a:gd name="connsiteX20" fmla="*/ 236668 w 775129"/>
                <a:gd name="connsiteY20" fmla="*/ 720857 h 806918"/>
                <a:gd name="connsiteX21" fmla="*/ 301214 w 775129"/>
                <a:gd name="connsiteY21" fmla="*/ 742372 h 806918"/>
                <a:gd name="connsiteX22" fmla="*/ 365760 w 775129"/>
                <a:gd name="connsiteY22" fmla="*/ 774645 h 806918"/>
                <a:gd name="connsiteX23" fmla="*/ 430305 w 775129"/>
                <a:gd name="connsiteY23" fmla="*/ 806918 h 806918"/>
                <a:gd name="connsiteX24" fmla="*/ 398032 w 775129"/>
                <a:gd name="connsiteY24" fmla="*/ 677826 h 806918"/>
                <a:gd name="connsiteX25" fmla="*/ 387275 w 775129"/>
                <a:gd name="connsiteY25" fmla="*/ 645553 h 806918"/>
                <a:gd name="connsiteX26" fmla="*/ 376517 w 775129"/>
                <a:gd name="connsiteY26" fmla="*/ 613280 h 806918"/>
                <a:gd name="connsiteX27" fmla="*/ 473336 w 775129"/>
                <a:gd name="connsiteY27" fmla="*/ 624038 h 806918"/>
                <a:gd name="connsiteX28" fmla="*/ 505609 w 775129"/>
                <a:gd name="connsiteY28" fmla="*/ 634796 h 806918"/>
                <a:gd name="connsiteX29" fmla="*/ 559397 w 775129"/>
                <a:gd name="connsiteY29" fmla="*/ 624038 h 806918"/>
                <a:gd name="connsiteX30" fmla="*/ 484094 w 775129"/>
                <a:gd name="connsiteY30" fmla="*/ 570250 h 806918"/>
                <a:gd name="connsiteX31" fmla="*/ 441063 w 775129"/>
                <a:gd name="connsiteY31" fmla="*/ 516461 h 806918"/>
                <a:gd name="connsiteX32" fmla="*/ 408790 w 775129"/>
                <a:gd name="connsiteY32" fmla="*/ 473431 h 806918"/>
                <a:gd name="connsiteX33" fmla="*/ 387275 w 775129"/>
                <a:gd name="connsiteY33" fmla="*/ 441158 h 806918"/>
                <a:gd name="connsiteX34" fmla="*/ 419548 w 775129"/>
                <a:gd name="connsiteY34" fmla="*/ 451916 h 806918"/>
                <a:gd name="connsiteX35" fmla="*/ 548640 w 775129"/>
                <a:gd name="connsiteY35" fmla="*/ 462673 h 806918"/>
                <a:gd name="connsiteX36" fmla="*/ 645458 w 775129"/>
                <a:gd name="connsiteY36" fmla="*/ 451916 h 806918"/>
                <a:gd name="connsiteX37" fmla="*/ 591670 w 775129"/>
                <a:gd name="connsiteY37" fmla="*/ 398127 h 806918"/>
                <a:gd name="connsiteX38" fmla="*/ 623943 w 775129"/>
                <a:gd name="connsiteY38" fmla="*/ 376612 h 806918"/>
                <a:gd name="connsiteX39" fmla="*/ 710004 w 775129"/>
                <a:gd name="connsiteY39" fmla="*/ 355097 h 806918"/>
                <a:gd name="connsiteX40" fmla="*/ 699247 w 775129"/>
                <a:gd name="connsiteY40" fmla="*/ 290551 h 806918"/>
                <a:gd name="connsiteX41" fmla="*/ 623943 w 775129"/>
                <a:gd name="connsiteY41" fmla="*/ 204490 h 806918"/>
                <a:gd name="connsiteX42" fmla="*/ 769877 w 775129"/>
                <a:gd name="connsiteY42" fmla="*/ 190971 h 806918"/>
                <a:gd name="connsiteX43" fmla="*/ 346910 w 775129"/>
                <a:gd name="connsiteY43" fmla="*/ 0 h 806918"/>
                <a:gd name="connsiteX0" fmla="*/ 346910 w 769877"/>
                <a:gd name="connsiteY0" fmla="*/ 0 h 806918"/>
                <a:gd name="connsiteX1" fmla="*/ 387275 w 769877"/>
                <a:gd name="connsiteY1" fmla="*/ 43125 h 806918"/>
                <a:gd name="connsiteX2" fmla="*/ 430305 w 769877"/>
                <a:gd name="connsiteY2" fmla="*/ 96913 h 806918"/>
                <a:gd name="connsiteX3" fmla="*/ 215152 w 769877"/>
                <a:gd name="connsiteY3" fmla="*/ 107671 h 806918"/>
                <a:gd name="connsiteX4" fmla="*/ 268941 w 769877"/>
                <a:gd name="connsiteY4" fmla="*/ 161459 h 806918"/>
                <a:gd name="connsiteX5" fmla="*/ 301214 w 769877"/>
                <a:gd name="connsiteY5" fmla="*/ 215247 h 806918"/>
                <a:gd name="connsiteX6" fmla="*/ 333487 w 769877"/>
                <a:gd name="connsiteY6" fmla="*/ 269036 h 806918"/>
                <a:gd name="connsiteX7" fmla="*/ 311971 w 769877"/>
                <a:gd name="connsiteY7" fmla="*/ 290551 h 806918"/>
                <a:gd name="connsiteX8" fmla="*/ 258183 w 769877"/>
                <a:gd name="connsiteY8" fmla="*/ 301309 h 806918"/>
                <a:gd name="connsiteX9" fmla="*/ 129091 w 769877"/>
                <a:gd name="connsiteY9" fmla="*/ 312066 h 806918"/>
                <a:gd name="connsiteX10" fmla="*/ 107576 w 769877"/>
                <a:gd name="connsiteY10" fmla="*/ 344339 h 806918"/>
                <a:gd name="connsiteX11" fmla="*/ 139849 w 769877"/>
                <a:gd name="connsiteY11" fmla="*/ 408885 h 806918"/>
                <a:gd name="connsiteX12" fmla="*/ 182880 w 769877"/>
                <a:gd name="connsiteY12" fmla="*/ 494946 h 806918"/>
                <a:gd name="connsiteX13" fmla="*/ 193637 w 769877"/>
                <a:gd name="connsiteY13" fmla="*/ 527219 h 806918"/>
                <a:gd name="connsiteX14" fmla="*/ 0 w 769877"/>
                <a:gd name="connsiteY14" fmla="*/ 548734 h 806918"/>
                <a:gd name="connsiteX15" fmla="*/ 32272 w 769877"/>
                <a:gd name="connsiteY15" fmla="*/ 570250 h 806918"/>
                <a:gd name="connsiteX16" fmla="*/ 86061 w 769877"/>
                <a:gd name="connsiteY16" fmla="*/ 624038 h 806918"/>
                <a:gd name="connsiteX17" fmla="*/ 118334 w 769877"/>
                <a:gd name="connsiteY17" fmla="*/ 645553 h 806918"/>
                <a:gd name="connsiteX18" fmla="*/ 139849 w 769877"/>
                <a:gd name="connsiteY18" fmla="*/ 667069 h 806918"/>
                <a:gd name="connsiteX19" fmla="*/ 204395 w 769877"/>
                <a:gd name="connsiteY19" fmla="*/ 699341 h 806918"/>
                <a:gd name="connsiteX20" fmla="*/ 236668 w 769877"/>
                <a:gd name="connsiteY20" fmla="*/ 720857 h 806918"/>
                <a:gd name="connsiteX21" fmla="*/ 301214 w 769877"/>
                <a:gd name="connsiteY21" fmla="*/ 742372 h 806918"/>
                <a:gd name="connsiteX22" fmla="*/ 365760 w 769877"/>
                <a:gd name="connsiteY22" fmla="*/ 774645 h 806918"/>
                <a:gd name="connsiteX23" fmla="*/ 430305 w 769877"/>
                <a:gd name="connsiteY23" fmla="*/ 806918 h 806918"/>
                <a:gd name="connsiteX24" fmla="*/ 398032 w 769877"/>
                <a:gd name="connsiteY24" fmla="*/ 677826 h 806918"/>
                <a:gd name="connsiteX25" fmla="*/ 387275 w 769877"/>
                <a:gd name="connsiteY25" fmla="*/ 645553 h 806918"/>
                <a:gd name="connsiteX26" fmla="*/ 376517 w 769877"/>
                <a:gd name="connsiteY26" fmla="*/ 613280 h 806918"/>
                <a:gd name="connsiteX27" fmla="*/ 473336 w 769877"/>
                <a:gd name="connsiteY27" fmla="*/ 624038 h 806918"/>
                <a:gd name="connsiteX28" fmla="*/ 505609 w 769877"/>
                <a:gd name="connsiteY28" fmla="*/ 634796 h 806918"/>
                <a:gd name="connsiteX29" fmla="*/ 559397 w 769877"/>
                <a:gd name="connsiteY29" fmla="*/ 624038 h 806918"/>
                <a:gd name="connsiteX30" fmla="*/ 484094 w 769877"/>
                <a:gd name="connsiteY30" fmla="*/ 570250 h 806918"/>
                <a:gd name="connsiteX31" fmla="*/ 441063 w 769877"/>
                <a:gd name="connsiteY31" fmla="*/ 516461 h 806918"/>
                <a:gd name="connsiteX32" fmla="*/ 408790 w 769877"/>
                <a:gd name="connsiteY32" fmla="*/ 473431 h 806918"/>
                <a:gd name="connsiteX33" fmla="*/ 387275 w 769877"/>
                <a:gd name="connsiteY33" fmla="*/ 441158 h 806918"/>
                <a:gd name="connsiteX34" fmla="*/ 419548 w 769877"/>
                <a:gd name="connsiteY34" fmla="*/ 451916 h 806918"/>
                <a:gd name="connsiteX35" fmla="*/ 548640 w 769877"/>
                <a:gd name="connsiteY35" fmla="*/ 462673 h 806918"/>
                <a:gd name="connsiteX36" fmla="*/ 645458 w 769877"/>
                <a:gd name="connsiteY36" fmla="*/ 451916 h 806918"/>
                <a:gd name="connsiteX37" fmla="*/ 591670 w 769877"/>
                <a:gd name="connsiteY37" fmla="*/ 398127 h 806918"/>
                <a:gd name="connsiteX38" fmla="*/ 623943 w 769877"/>
                <a:gd name="connsiteY38" fmla="*/ 376612 h 806918"/>
                <a:gd name="connsiteX39" fmla="*/ 710004 w 769877"/>
                <a:gd name="connsiteY39" fmla="*/ 355097 h 806918"/>
                <a:gd name="connsiteX40" fmla="*/ 699247 w 769877"/>
                <a:gd name="connsiteY40" fmla="*/ 290551 h 806918"/>
                <a:gd name="connsiteX41" fmla="*/ 623943 w 769877"/>
                <a:gd name="connsiteY41" fmla="*/ 204490 h 806918"/>
                <a:gd name="connsiteX42" fmla="*/ 769877 w 769877"/>
                <a:gd name="connsiteY42" fmla="*/ 190971 h 806918"/>
                <a:gd name="connsiteX43" fmla="*/ 346910 w 769877"/>
                <a:gd name="connsiteY43" fmla="*/ 0 h 806918"/>
                <a:gd name="connsiteX0" fmla="*/ 346910 w 769877"/>
                <a:gd name="connsiteY0" fmla="*/ 0 h 806918"/>
                <a:gd name="connsiteX1" fmla="*/ 387275 w 769877"/>
                <a:gd name="connsiteY1" fmla="*/ 43125 h 806918"/>
                <a:gd name="connsiteX2" fmla="*/ 430305 w 769877"/>
                <a:gd name="connsiteY2" fmla="*/ 96913 h 806918"/>
                <a:gd name="connsiteX3" fmla="*/ 215152 w 769877"/>
                <a:gd name="connsiteY3" fmla="*/ 107671 h 806918"/>
                <a:gd name="connsiteX4" fmla="*/ 268941 w 769877"/>
                <a:gd name="connsiteY4" fmla="*/ 161459 h 806918"/>
                <a:gd name="connsiteX5" fmla="*/ 301214 w 769877"/>
                <a:gd name="connsiteY5" fmla="*/ 215247 h 806918"/>
                <a:gd name="connsiteX6" fmla="*/ 333487 w 769877"/>
                <a:gd name="connsiteY6" fmla="*/ 269036 h 806918"/>
                <a:gd name="connsiteX7" fmla="*/ 311971 w 769877"/>
                <a:gd name="connsiteY7" fmla="*/ 290551 h 806918"/>
                <a:gd name="connsiteX8" fmla="*/ 258183 w 769877"/>
                <a:gd name="connsiteY8" fmla="*/ 301309 h 806918"/>
                <a:gd name="connsiteX9" fmla="*/ 129091 w 769877"/>
                <a:gd name="connsiteY9" fmla="*/ 312066 h 806918"/>
                <a:gd name="connsiteX10" fmla="*/ 107576 w 769877"/>
                <a:gd name="connsiteY10" fmla="*/ 344339 h 806918"/>
                <a:gd name="connsiteX11" fmla="*/ 139849 w 769877"/>
                <a:gd name="connsiteY11" fmla="*/ 408885 h 806918"/>
                <a:gd name="connsiteX12" fmla="*/ 182880 w 769877"/>
                <a:gd name="connsiteY12" fmla="*/ 494946 h 806918"/>
                <a:gd name="connsiteX13" fmla="*/ 193637 w 769877"/>
                <a:gd name="connsiteY13" fmla="*/ 527219 h 806918"/>
                <a:gd name="connsiteX14" fmla="*/ 0 w 769877"/>
                <a:gd name="connsiteY14" fmla="*/ 548734 h 806918"/>
                <a:gd name="connsiteX15" fmla="*/ 32272 w 769877"/>
                <a:gd name="connsiteY15" fmla="*/ 570250 h 806918"/>
                <a:gd name="connsiteX16" fmla="*/ 86061 w 769877"/>
                <a:gd name="connsiteY16" fmla="*/ 624038 h 806918"/>
                <a:gd name="connsiteX17" fmla="*/ 118334 w 769877"/>
                <a:gd name="connsiteY17" fmla="*/ 645553 h 806918"/>
                <a:gd name="connsiteX18" fmla="*/ 139849 w 769877"/>
                <a:gd name="connsiteY18" fmla="*/ 667069 h 806918"/>
                <a:gd name="connsiteX19" fmla="*/ 204395 w 769877"/>
                <a:gd name="connsiteY19" fmla="*/ 699341 h 806918"/>
                <a:gd name="connsiteX20" fmla="*/ 236668 w 769877"/>
                <a:gd name="connsiteY20" fmla="*/ 720857 h 806918"/>
                <a:gd name="connsiteX21" fmla="*/ 301214 w 769877"/>
                <a:gd name="connsiteY21" fmla="*/ 742372 h 806918"/>
                <a:gd name="connsiteX22" fmla="*/ 365760 w 769877"/>
                <a:gd name="connsiteY22" fmla="*/ 774645 h 806918"/>
                <a:gd name="connsiteX23" fmla="*/ 430305 w 769877"/>
                <a:gd name="connsiteY23" fmla="*/ 806918 h 806918"/>
                <a:gd name="connsiteX24" fmla="*/ 398032 w 769877"/>
                <a:gd name="connsiteY24" fmla="*/ 677826 h 806918"/>
                <a:gd name="connsiteX25" fmla="*/ 387275 w 769877"/>
                <a:gd name="connsiteY25" fmla="*/ 645553 h 806918"/>
                <a:gd name="connsiteX26" fmla="*/ 376517 w 769877"/>
                <a:gd name="connsiteY26" fmla="*/ 613280 h 806918"/>
                <a:gd name="connsiteX27" fmla="*/ 473336 w 769877"/>
                <a:gd name="connsiteY27" fmla="*/ 624038 h 806918"/>
                <a:gd name="connsiteX28" fmla="*/ 505609 w 769877"/>
                <a:gd name="connsiteY28" fmla="*/ 634796 h 806918"/>
                <a:gd name="connsiteX29" fmla="*/ 559397 w 769877"/>
                <a:gd name="connsiteY29" fmla="*/ 624038 h 806918"/>
                <a:gd name="connsiteX30" fmla="*/ 484094 w 769877"/>
                <a:gd name="connsiteY30" fmla="*/ 570250 h 806918"/>
                <a:gd name="connsiteX31" fmla="*/ 441063 w 769877"/>
                <a:gd name="connsiteY31" fmla="*/ 516461 h 806918"/>
                <a:gd name="connsiteX32" fmla="*/ 408790 w 769877"/>
                <a:gd name="connsiteY32" fmla="*/ 473431 h 806918"/>
                <a:gd name="connsiteX33" fmla="*/ 387275 w 769877"/>
                <a:gd name="connsiteY33" fmla="*/ 441158 h 806918"/>
                <a:gd name="connsiteX34" fmla="*/ 419548 w 769877"/>
                <a:gd name="connsiteY34" fmla="*/ 451916 h 806918"/>
                <a:gd name="connsiteX35" fmla="*/ 548640 w 769877"/>
                <a:gd name="connsiteY35" fmla="*/ 462673 h 806918"/>
                <a:gd name="connsiteX36" fmla="*/ 645458 w 769877"/>
                <a:gd name="connsiteY36" fmla="*/ 451916 h 806918"/>
                <a:gd name="connsiteX37" fmla="*/ 591670 w 769877"/>
                <a:gd name="connsiteY37" fmla="*/ 398127 h 806918"/>
                <a:gd name="connsiteX38" fmla="*/ 623943 w 769877"/>
                <a:gd name="connsiteY38" fmla="*/ 376612 h 806918"/>
                <a:gd name="connsiteX39" fmla="*/ 710004 w 769877"/>
                <a:gd name="connsiteY39" fmla="*/ 355097 h 806918"/>
                <a:gd name="connsiteX40" fmla="*/ 699247 w 769877"/>
                <a:gd name="connsiteY40" fmla="*/ 290551 h 806918"/>
                <a:gd name="connsiteX41" fmla="*/ 623943 w 769877"/>
                <a:gd name="connsiteY41" fmla="*/ 204490 h 806918"/>
                <a:gd name="connsiteX42" fmla="*/ 769877 w 769877"/>
                <a:gd name="connsiteY42" fmla="*/ 190971 h 806918"/>
                <a:gd name="connsiteX43" fmla="*/ 346910 w 769877"/>
                <a:gd name="connsiteY43" fmla="*/ 0 h 806918"/>
                <a:gd name="connsiteX0" fmla="*/ 346910 w 769877"/>
                <a:gd name="connsiteY0" fmla="*/ 0 h 806918"/>
                <a:gd name="connsiteX1" fmla="*/ 387275 w 769877"/>
                <a:gd name="connsiteY1" fmla="*/ 43125 h 806918"/>
                <a:gd name="connsiteX2" fmla="*/ 430305 w 769877"/>
                <a:gd name="connsiteY2" fmla="*/ 96913 h 806918"/>
                <a:gd name="connsiteX3" fmla="*/ 215152 w 769877"/>
                <a:gd name="connsiteY3" fmla="*/ 107671 h 806918"/>
                <a:gd name="connsiteX4" fmla="*/ 268941 w 769877"/>
                <a:gd name="connsiteY4" fmla="*/ 161459 h 806918"/>
                <a:gd name="connsiteX5" fmla="*/ 301214 w 769877"/>
                <a:gd name="connsiteY5" fmla="*/ 215247 h 806918"/>
                <a:gd name="connsiteX6" fmla="*/ 333487 w 769877"/>
                <a:gd name="connsiteY6" fmla="*/ 269036 h 806918"/>
                <a:gd name="connsiteX7" fmla="*/ 311971 w 769877"/>
                <a:gd name="connsiteY7" fmla="*/ 290551 h 806918"/>
                <a:gd name="connsiteX8" fmla="*/ 258183 w 769877"/>
                <a:gd name="connsiteY8" fmla="*/ 301309 h 806918"/>
                <a:gd name="connsiteX9" fmla="*/ 129091 w 769877"/>
                <a:gd name="connsiteY9" fmla="*/ 312066 h 806918"/>
                <a:gd name="connsiteX10" fmla="*/ 107576 w 769877"/>
                <a:gd name="connsiteY10" fmla="*/ 344339 h 806918"/>
                <a:gd name="connsiteX11" fmla="*/ 139849 w 769877"/>
                <a:gd name="connsiteY11" fmla="*/ 408885 h 806918"/>
                <a:gd name="connsiteX12" fmla="*/ 182880 w 769877"/>
                <a:gd name="connsiteY12" fmla="*/ 494946 h 806918"/>
                <a:gd name="connsiteX13" fmla="*/ 193637 w 769877"/>
                <a:gd name="connsiteY13" fmla="*/ 527219 h 806918"/>
                <a:gd name="connsiteX14" fmla="*/ 0 w 769877"/>
                <a:gd name="connsiteY14" fmla="*/ 548734 h 806918"/>
                <a:gd name="connsiteX15" fmla="*/ 32272 w 769877"/>
                <a:gd name="connsiteY15" fmla="*/ 570250 h 806918"/>
                <a:gd name="connsiteX16" fmla="*/ 86061 w 769877"/>
                <a:gd name="connsiteY16" fmla="*/ 624038 h 806918"/>
                <a:gd name="connsiteX17" fmla="*/ 118334 w 769877"/>
                <a:gd name="connsiteY17" fmla="*/ 645553 h 806918"/>
                <a:gd name="connsiteX18" fmla="*/ 139849 w 769877"/>
                <a:gd name="connsiteY18" fmla="*/ 667069 h 806918"/>
                <a:gd name="connsiteX19" fmla="*/ 204395 w 769877"/>
                <a:gd name="connsiteY19" fmla="*/ 699341 h 806918"/>
                <a:gd name="connsiteX20" fmla="*/ 236668 w 769877"/>
                <a:gd name="connsiteY20" fmla="*/ 720857 h 806918"/>
                <a:gd name="connsiteX21" fmla="*/ 301214 w 769877"/>
                <a:gd name="connsiteY21" fmla="*/ 742372 h 806918"/>
                <a:gd name="connsiteX22" fmla="*/ 365760 w 769877"/>
                <a:gd name="connsiteY22" fmla="*/ 774645 h 806918"/>
                <a:gd name="connsiteX23" fmla="*/ 430305 w 769877"/>
                <a:gd name="connsiteY23" fmla="*/ 806918 h 806918"/>
                <a:gd name="connsiteX24" fmla="*/ 398032 w 769877"/>
                <a:gd name="connsiteY24" fmla="*/ 677826 h 806918"/>
                <a:gd name="connsiteX25" fmla="*/ 387275 w 769877"/>
                <a:gd name="connsiteY25" fmla="*/ 645553 h 806918"/>
                <a:gd name="connsiteX26" fmla="*/ 376517 w 769877"/>
                <a:gd name="connsiteY26" fmla="*/ 613280 h 806918"/>
                <a:gd name="connsiteX27" fmla="*/ 473336 w 769877"/>
                <a:gd name="connsiteY27" fmla="*/ 624038 h 806918"/>
                <a:gd name="connsiteX28" fmla="*/ 505609 w 769877"/>
                <a:gd name="connsiteY28" fmla="*/ 634796 h 806918"/>
                <a:gd name="connsiteX29" fmla="*/ 559397 w 769877"/>
                <a:gd name="connsiteY29" fmla="*/ 624038 h 806918"/>
                <a:gd name="connsiteX30" fmla="*/ 484094 w 769877"/>
                <a:gd name="connsiteY30" fmla="*/ 570250 h 806918"/>
                <a:gd name="connsiteX31" fmla="*/ 441063 w 769877"/>
                <a:gd name="connsiteY31" fmla="*/ 516461 h 806918"/>
                <a:gd name="connsiteX32" fmla="*/ 408790 w 769877"/>
                <a:gd name="connsiteY32" fmla="*/ 473431 h 806918"/>
                <a:gd name="connsiteX33" fmla="*/ 387275 w 769877"/>
                <a:gd name="connsiteY33" fmla="*/ 441158 h 806918"/>
                <a:gd name="connsiteX34" fmla="*/ 419548 w 769877"/>
                <a:gd name="connsiteY34" fmla="*/ 451916 h 806918"/>
                <a:gd name="connsiteX35" fmla="*/ 548640 w 769877"/>
                <a:gd name="connsiteY35" fmla="*/ 462673 h 806918"/>
                <a:gd name="connsiteX36" fmla="*/ 645458 w 769877"/>
                <a:gd name="connsiteY36" fmla="*/ 451916 h 806918"/>
                <a:gd name="connsiteX37" fmla="*/ 591670 w 769877"/>
                <a:gd name="connsiteY37" fmla="*/ 398127 h 806918"/>
                <a:gd name="connsiteX38" fmla="*/ 623943 w 769877"/>
                <a:gd name="connsiteY38" fmla="*/ 376612 h 806918"/>
                <a:gd name="connsiteX39" fmla="*/ 710004 w 769877"/>
                <a:gd name="connsiteY39" fmla="*/ 355097 h 806918"/>
                <a:gd name="connsiteX40" fmla="*/ 699247 w 769877"/>
                <a:gd name="connsiteY40" fmla="*/ 290551 h 806918"/>
                <a:gd name="connsiteX41" fmla="*/ 623943 w 769877"/>
                <a:gd name="connsiteY41" fmla="*/ 204490 h 806918"/>
                <a:gd name="connsiteX42" fmla="*/ 769877 w 769877"/>
                <a:gd name="connsiteY42" fmla="*/ 190971 h 806918"/>
                <a:gd name="connsiteX43" fmla="*/ 346910 w 769877"/>
                <a:gd name="connsiteY43" fmla="*/ 0 h 806918"/>
                <a:gd name="connsiteX0" fmla="*/ 346910 w 769877"/>
                <a:gd name="connsiteY0" fmla="*/ 0 h 785917"/>
                <a:gd name="connsiteX1" fmla="*/ 387275 w 769877"/>
                <a:gd name="connsiteY1" fmla="*/ 43125 h 785917"/>
                <a:gd name="connsiteX2" fmla="*/ 430305 w 769877"/>
                <a:gd name="connsiteY2" fmla="*/ 96913 h 785917"/>
                <a:gd name="connsiteX3" fmla="*/ 215152 w 769877"/>
                <a:gd name="connsiteY3" fmla="*/ 107671 h 785917"/>
                <a:gd name="connsiteX4" fmla="*/ 268941 w 769877"/>
                <a:gd name="connsiteY4" fmla="*/ 161459 h 785917"/>
                <a:gd name="connsiteX5" fmla="*/ 301214 w 769877"/>
                <a:gd name="connsiteY5" fmla="*/ 215247 h 785917"/>
                <a:gd name="connsiteX6" fmla="*/ 333487 w 769877"/>
                <a:gd name="connsiteY6" fmla="*/ 269036 h 785917"/>
                <a:gd name="connsiteX7" fmla="*/ 311971 w 769877"/>
                <a:gd name="connsiteY7" fmla="*/ 290551 h 785917"/>
                <a:gd name="connsiteX8" fmla="*/ 258183 w 769877"/>
                <a:gd name="connsiteY8" fmla="*/ 301309 h 785917"/>
                <a:gd name="connsiteX9" fmla="*/ 129091 w 769877"/>
                <a:gd name="connsiteY9" fmla="*/ 312066 h 785917"/>
                <a:gd name="connsiteX10" fmla="*/ 107576 w 769877"/>
                <a:gd name="connsiteY10" fmla="*/ 344339 h 785917"/>
                <a:gd name="connsiteX11" fmla="*/ 139849 w 769877"/>
                <a:gd name="connsiteY11" fmla="*/ 408885 h 785917"/>
                <a:gd name="connsiteX12" fmla="*/ 182880 w 769877"/>
                <a:gd name="connsiteY12" fmla="*/ 494946 h 785917"/>
                <a:gd name="connsiteX13" fmla="*/ 193637 w 769877"/>
                <a:gd name="connsiteY13" fmla="*/ 527219 h 785917"/>
                <a:gd name="connsiteX14" fmla="*/ 0 w 769877"/>
                <a:gd name="connsiteY14" fmla="*/ 548734 h 785917"/>
                <a:gd name="connsiteX15" fmla="*/ 32272 w 769877"/>
                <a:gd name="connsiteY15" fmla="*/ 570250 h 785917"/>
                <a:gd name="connsiteX16" fmla="*/ 86061 w 769877"/>
                <a:gd name="connsiteY16" fmla="*/ 624038 h 785917"/>
                <a:gd name="connsiteX17" fmla="*/ 118334 w 769877"/>
                <a:gd name="connsiteY17" fmla="*/ 645553 h 785917"/>
                <a:gd name="connsiteX18" fmla="*/ 139849 w 769877"/>
                <a:gd name="connsiteY18" fmla="*/ 667069 h 785917"/>
                <a:gd name="connsiteX19" fmla="*/ 204395 w 769877"/>
                <a:gd name="connsiteY19" fmla="*/ 699341 h 785917"/>
                <a:gd name="connsiteX20" fmla="*/ 236668 w 769877"/>
                <a:gd name="connsiteY20" fmla="*/ 720857 h 785917"/>
                <a:gd name="connsiteX21" fmla="*/ 301214 w 769877"/>
                <a:gd name="connsiteY21" fmla="*/ 742372 h 785917"/>
                <a:gd name="connsiteX22" fmla="*/ 365760 w 769877"/>
                <a:gd name="connsiteY22" fmla="*/ 774645 h 785917"/>
                <a:gd name="connsiteX23" fmla="*/ 398032 w 769877"/>
                <a:gd name="connsiteY23" fmla="*/ 677826 h 785917"/>
                <a:gd name="connsiteX24" fmla="*/ 387275 w 769877"/>
                <a:gd name="connsiteY24" fmla="*/ 645553 h 785917"/>
                <a:gd name="connsiteX25" fmla="*/ 376517 w 769877"/>
                <a:gd name="connsiteY25" fmla="*/ 613280 h 785917"/>
                <a:gd name="connsiteX26" fmla="*/ 473336 w 769877"/>
                <a:gd name="connsiteY26" fmla="*/ 624038 h 785917"/>
                <a:gd name="connsiteX27" fmla="*/ 505609 w 769877"/>
                <a:gd name="connsiteY27" fmla="*/ 634796 h 785917"/>
                <a:gd name="connsiteX28" fmla="*/ 559397 w 769877"/>
                <a:gd name="connsiteY28" fmla="*/ 624038 h 785917"/>
                <a:gd name="connsiteX29" fmla="*/ 484094 w 769877"/>
                <a:gd name="connsiteY29" fmla="*/ 570250 h 785917"/>
                <a:gd name="connsiteX30" fmla="*/ 441063 w 769877"/>
                <a:gd name="connsiteY30" fmla="*/ 516461 h 785917"/>
                <a:gd name="connsiteX31" fmla="*/ 408790 w 769877"/>
                <a:gd name="connsiteY31" fmla="*/ 473431 h 785917"/>
                <a:gd name="connsiteX32" fmla="*/ 387275 w 769877"/>
                <a:gd name="connsiteY32" fmla="*/ 441158 h 785917"/>
                <a:gd name="connsiteX33" fmla="*/ 419548 w 769877"/>
                <a:gd name="connsiteY33" fmla="*/ 451916 h 785917"/>
                <a:gd name="connsiteX34" fmla="*/ 548640 w 769877"/>
                <a:gd name="connsiteY34" fmla="*/ 462673 h 785917"/>
                <a:gd name="connsiteX35" fmla="*/ 645458 w 769877"/>
                <a:gd name="connsiteY35" fmla="*/ 451916 h 785917"/>
                <a:gd name="connsiteX36" fmla="*/ 591670 w 769877"/>
                <a:gd name="connsiteY36" fmla="*/ 398127 h 785917"/>
                <a:gd name="connsiteX37" fmla="*/ 623943 w 769877"/>
                <a:gd name="connsiteY37" fmla="*/ 376612 h 785917"/>
                <a:gd name="connsiteX38" fmla="*/ 710004 w 769877"/>
                <a:gd name="connsiteY38" fmla="*/ 355097 h 785917"/>
                <a:gd name="connsiteX39" fmla="*/ 699247 w 769877"/>
                <a:gd name="connsiteY39" fmla="*/ 290551 h 785917"/>
                <a:gd name="connsiteX40" fmla="*/ 623943 w 769877"/>
                <a:gd name="connsiteY40" fmla="*/ 204490 h 785917"/>
                <a:gd name="connsiteX41" fmla="*/ 769877 w 769877"/>
                <a:gd name="connsiteY41" fmla="*/ 190971 h 785917"/>
                <a:gd name="connsiteX42" fmla="*/ 346910 w 769877"/>
                <a:gd name="connsiteY42" fmla="*/ 0 h 785917"/>
                <a:gd name="connsiteX0" fmla="*/ 346910 w 769877"/>
                <a:gd name="connsiteY0" fmla="*/ 0 h 743925"/>
                <a:gd name="connsiteX1" fmla="*/ 387275 w 769877"/>
                <a:gd name="connsiteY1" fmla="*/ 43125 h 743925"/>
                <a:gd name="connsiteX2" fmla="*/ 430305 w 769877"/>
                <a:gd name="connsiteY2" fmla="*/ 96913 h 743925"/>
                <a:gd name="connsiteX3" fmla="*/ 215152 w 769877"/>
                <a:gd name="connsiteY3" fmla="*/ 107671 h 743925"/>
                <a:gd name="connsiteX4" fmla="*/ 268941 w 769877"/>
                <a:gd name="connsiteY4" fmla="*/ 161459 h 743925"/>
                <a:gd name="connsiteX5" fmla="*/ 301214 w 769877"/>
                <a:gd name="connsiteY5" fmla="*/ 215247 h 743925"/>
                <a:gd name="connsiteX6" fmla="*/ 333487 w 769877"/>
                <a:gd name="connsiteY6" fmla="*/ 269036 h 743925"/>
                <a:gd name="connsiteX7" fmla="*/ 311971 w 769877"/>
                <a:gd name="connsiteY7" fmla="*/ 290551 h 743925"/>
                <a:gd name="connsiteX8" fmla="*/ 258183 w 769877"/>
                <a:gd name="connsiteY8" fmla="*/ 301309 h 743925"/>
                <a:gd name="connsiteX9" fmla="*/ 129091 w 769877"/>
                <a:gd name="connsiteY9" fmla="*/ 312066 h 743925"/>
                <a:gd name="connsiteX10" fmla="*/ 107576 w 769877"/>
                <a:gd name="connsiteY10" fmla="*/ 344339 h 743925"/>
                <a:gd name="connsiteX11" fmla="*/ 139849 w 769877"/>
                <a:gd name="connsiteY11" fmla="*/ 408885 h 743925"/>
                <a:gd name="connsiteX12" fmla="*/ 182880 w 769877"/>
                <a:gd name="connsiteY12" fmla="*/ 494946 h 743925"/>
                <a:gd name="connsiteX13" fmla="*/ 193637 w 769877"/>
                <a:gd name="connsiteY13" fmla="*/ 527219 h 743925"/>
                <a:gd name="connsiteX14" fmla="*/ 0 w 769877"/>
                <a:gd name="connsiteY14" fmla="*/ 548734 h 743925"/>
                <a:gd name="connsiteX15" fmla="*/ 32272 w 769877"/>
                <a:gd name="connsiteY15" fmla="*/ 570250 h 743925"/>
                <a:gd name="connsiteX16" fmla="*/ 86061 w 769877"/>
                <a:gd name="connsiteY16" fmla="*/ 624038 h 743925"/>
                <a:gd name="connsiteX17" fmla="*/ 118334 w 769877"/>
                <a:gd name="connsiteY17" fmla="*/ 645553 h 743925"/>
                <a:gd name="connsiteX18" fmla="*/ 139849 w 769877"/>
                <a:gd name="connsiteY18" fmla="*/ 667069 h 743925"/>
                <a:gd name="connsiteX19" fmla="*/ 204395 w 769877"/>
                <a:gd name="connsiteY19" fmla="*/ 699341 h 743925"/>
                <a:gd name="connsiteX20" fmla="*/ 236668 w 769877"/>
                <a:gd name="connsiteY20" fmla="*/ 720857 h 743925"/>
                <a:gd name="connsiteX21" fmla="*/ 301214 w 769877"/>
                <a:gd name="connsiteY21" fmla="*/ 742372 h 743925"/>
                <a:gd name="connsiteX22" fmla="*/ 398032 w 769877"/>
                <a:gd name="connsiteY22" fmla="*/ 677826 h 743925"/>
                <a:gd name="connsiteX23" fmla="*/ 387275 w 769877"/>
                <a:gd name="connsiteY23" fmla="*/ 645553 h 743925"/>
                <a:gd name="connsiteX24" fmla="*/ 376517 w 769877"/>
                <a:gd name="connsiteY24" fmla="*/ 613280 h 743925"/>
                <a:gd name="connsiteX25" fmla="*/ 473336 w 769877"/>
                <a:gd name="connsiteY25" fmla="*/ 624038 h 743925"/>
                <a:gd name="connsiteX26" fmla="*/ 505609 w 769877"/>
                <a:gd name="connsiteY26" fmla="*/ 634796 h 743925"/>
                <a:gd name="connsiteX27" fmla="*/ 559397 w 769877"/>
                <a:gd name="connsiteY27" fmla="*/ 624038 h 743925"/>
                <a:gd name="connsiteX28" fmla="*/ 484094 w 769877"/>
                <a:gd name="connsiteY28" fmla="*/ 570250 h 743925"/>
                <a:gd name="connsiteX29" fmla="*/ 441063 w 769877"/>
                <a:gd name="connsiteY29" fmla="*/ 516461 h 743925"/>
                <a:gd name="connsiteX30" fmla="*/ 408790 w 769877"/>
                <a:gd name="connsiteY30" fmla="*/ 473431 h 743925"/>
                <a:gd name="connsiteX31" fmla="*/ 387275 w 769877"/>
                <a:gd name="connsiteY31" fmla="*/ 441158 h 743925"/>
                <a:gd name="connsiteX32" fmla="*/ 419548 w 769877"/>
                <a:gd name="connsiteY32" fmla="*/ 451916 h 743925"/>
                <a:gd name="connsiteX33" fmla="*/ 548640 w 769877"/>
                <a:gd name="connsiteY33" fmla="*/ 462673 h 743925"/>
                <a:gd name="connsiteX34" fmla="*/ 645458 w 769877"/>
                <a:gd name="connsiteY34" fmla="*/ 451916 h 743925"/>
                <a:gd name="connsiteX35" fmla="*/ 591670 w 769877"/>
                <a:gd name="connsiteY35" fmla="*/ 398127 h 743925"/>
                <a:gd name="connsiteX36" fmla="*/ 623943 w 769877"/>
                <a:gd name="connsiteY36" fmla="*/ 376612 h 743925"/>
                <a:gd name="connsiteX37" fmla="*/ 710004 w 769877"/>
                <a:gd name="connsiteY37" fmla="*/ 355097 h 743925"/>
                <a:gd name="connsiteX38" fmla="*/ 699247 w 769877"/>
                <a:gd name="connsiteY38" fmla="*/ 290551 h 743925"/>
                <a:gd name="connsiteX39" fmla="*/ 623943 w 769877"/>
                <a:gd name="connsiteY39" fmla="*/ 204490 h 743925"/>
                <a:gd name="connsiteX40" fmla="*/ 769877 w 769877"/>
                <a:gd name="connsiteY40" fmla="*/ 190971 h 743925"/>
                <a:gd name="connsiteX41" fmla="*/ 346910 w 769877"/>
                <a:gd name="connsiteY41" fmla="*/ 0 h 743925"/>
                <a:gd name="connsiteX0" fmla="*/ 346910 w 769877"/>
                <a:gd name="connsiteY0" fmla="*/ 0 h 721325"/>
                <a:gd name="connsiteX1" fmla="*/ 387275 w 769877"/>
                <a:gd name="connsiteY1" fmla="*/ 43125 h 721325"/>
                <a:gd name="connsiteX2" fmla="*/ 430305 w 769877"/>
                <a:gd name="connsiteY2" fmla="*/ 96913 h 721325"/>
                <a:gd name="connsiteX3" fmla="*/ 215152 w 769877"/>
                <a:gd name="connsiteY3" fmla="*/ 107671 h 721325"/>
                <a:gd name="connsiteX4" fmla="*/ 268941 w 769877"/>
                <a:gd name="connsiteY4" fmla="*/ 161459 h 721325"/>
                <a:gd name="connsiteX5" fmla="*/ 301214 w 769877"/>
                <a:gd name="connsiteY5" fmla="*/ 215247 h 721325"/>
                <a:gd name="connsiteX6" fmla="*/ 333487 w 769877"/>
                <a:gd name="connsiteY6" fmla="*/ 269036 h 721325"/>
                <a:gd name="connsiteX7" fmla="*/ 311971 w 769877"/>
                <a:gd name="connsiteY7" fmla="*/ 290551 h 721325"/>
                <a:gd name="connsiteX8" fmla="*/ 258183 w 769877"/>
                <a:gd name="connsiteY8" fmla="*/ 301309 h 721325"/>
                <a:gd name="connsiteX9" fmla="*/ 129091 w 769877"/>
                <a:gd name="connsiteY9" fmla="*/ 312066 h 721325"/>
                <a:gd name="connsiteX10" fmla="*/ 107576 w 769877"/>
                <a:gd name="connsiteY10" fmla="*/ 344339 h 721325"/>
                <a:gd name="connsiteX11" fmla="*/ 139849 w 769877"/>
                <a:gd name="connsiteY11" fmla="*/ 408885 h 721325"/>
                <a:gd name="connsiteX12" fmla="*/ 182880 w 769877"/>
                <a:gd name="connsiteY12" fmla="*/ 494946 h 721325"/>
                <a:gd name="connsiteX13" fmla="*/ 193637 w 769877"/>
                <a:gd name="connsiteY13" fmla="*/ 527219 h 721325"/>
                <a:gd name="connsiteX14" fmla="*/ 0 w 769877"/>
                <a:gd name="connsiteY14" fmla="*/ 548734 h 721325"/>
                <a:gd name="connsiteX15" fmla="*/ 32272 w 769877"/>
                <a:gd name="connsiteY15" fmla="*/ 570250 h 721325"/>
                <a:gd name="connsiteX16" fmla="*/ 86061 w 769877"/>
                <a:gd name="connsiteY16" fmla="*/ 624038 h 721325"/>
                <a:gd name="connsiteX17" fmla="*/ 118334 w 769877"/>
                <a:gd name="connsiteY17" fmla="*/ 645553 h 721325"/>
                <a:gd name="connsiteX18" fmla="*/ 139849 w 769877"/>
                <a:gd name="connsiteY18" fmla="*/ 667069 h 721325"/>
                <a:gd name="connsiteX19" fmla="*/ 204395 w 769877"/>
                <a:gd name="connsiteY19" fmla="*/ 699341 h 721325"/>
                <a:gd name="connsiteX20" fmla="*/ 236668 w 769877"/>
                <a:gd name="connsiteY20" fmla="*/ 720857 h 721325"/>
                <a:gd name="connsiteX21" fmla="*/ 398032 w 769877"/>
                <a:gd name="connsiteY21" fmla="*/ 677826 h 721325"/>
                <a:gd name="connsiteX22" fmla="*/ 387275 w 769877"/>
                <a:gd name="connsiteY22" fmla="*/ 645553 h 721325"/>
                <a:gd name="connsiteX23" fmla="*/ 376517 w 769877"/>
                <a:gd name="connsiteY23" fmla="*/ 613280 h 721325"/>
                <a:gd name="connsiteX24" fmla="*/ 473336 w 769877"/>
                <a:gd name="connsiteY24" fmla="*/ 624038 h 721325"/>
                <a:gd name="connsiteX25" fmla="*/ 505609 w 769877"/>
                <a:gd name="connsiteY25" fmla="*/ 634796 h 721325"/>
                <a:gd name="connsiteX26" fmla="*/ 559397 w 769877"/>
                <a:gd name="connsiteY26" fmla="*/ 624038 h 721325"/>
                <a:gd name="connsiteX27" fmla="*/ 484094 w 769877"/>
                <a:gd name="connsiteY27" fmla="*/ 570250 h 721325"/>
                <a:gd name="connsiteX28" fmla="*/ 441063 w 769877"/>
                <a:gd name="connsiteY28" fmla="*/ 516461 h 721325"/>
                <a:gd name="connsiteX29" fmla="*/ 408790 w 769877"/>
                <a:gd name="connsiteY29" fmla="*/ 473431 h 721325"/>
                <a:gd name="connsiteX30" fmla="*/ 387275 w 769877"/>
                <a:gd name="connsiteY30" fmla="*/ 441158 h 721325"/>
                <a:gd name="connsiteX31" fmla="*/ 419548 w 769877"/>
                <a:gd name="connsiteY31" fmla="*/ 451916 h 721325"/>
                <a:gd name="connsiteX32" fmla="*/ 548640 w 769877"/>
                <a:gd name="connsiteY32" fmla="*/ 462673 h 721325"/>
                <a:gd name="connsiteX33" fmla="*/ 645458 w 769877"/>
                <a:gd name="connsiteY33" fmla="*/ 451916 h 721325"/>
                <a:gd name="connsiteX34" fmla="*/ 591670 w 769877"/>
                <a:gd name="connsiteY34" fmla="*/ 398127 h 721325"/>
                <a:gd name="connsiteX35" fmla="*/ 623943 w 769877"/>
                <a:gd name="connsiteY35" fmla="*/ 376612 h 721325"/>
                <a:gd name="connsiteX36" fmla="*/ 710004 w 769877"/>
                <a:gd name="connsiteY36" fmla="*/ 355097 h 721325"/>
                <a:gd name="connsiteX37" fmla="*/ 699247 w 769877"/>
                <a:gd name="connsiteY37" fmla="*/ 290551 h 721325"/>
                <a:gd name="connsiteX38" fmla="*/ 623943 w 769877"/>
                <a:gd name="connsiteY38" fmla="*/ 204490 h 721325"/>
                <a:gd name="connsiteX39" fmla="*/ 769877 w 769877"/>
                <a:gd name="connsiteY39" fmla="*/ 190971 h 721325"/>
                <a:gd name="connsiteX40" fmla="*/ 346910 w 769877"/>
                <a:gd name="connsiteY40" fmla="*/ 0 h 721325"/>
                <a:gd name="connsiteX0" fmla="*/ 346910 w 769877"/>
                <a:gd name="connsiteY0" fmla="*/ 0 h 699494"/>
                <a:gd name="connsiteX1" fmla="*/ 387275 w 769877"/>
                <a:gd name="connsiteY1" fmla="*/ 43125 h 699494"/>
                <a:gd name="connsiteX2" fmla="*/ 430305 w 769877"/>
                <a:gd name="connsiteY2" fmla="*/ 96913 h 699494"/>
                <a:gd name="connsiteX3" fmla="*/ 215152 w 769877"/>
                <a:gd name="connsiteY3" fmla="*/ 107671 h 699494"/>
                <a:gd name="connsiteX4" fmla="*/ 268941 w 769877"/>
                <a:gd name="connsiteY4" fmla="*/ 161459 h 699494"/>
                <a:gd name="connsiteX5" fmla="*/ 301214 w 769877"/>
                <a:gd name="connsiteY5" fmla="*/ 215247 h 699494"/>
                <a:gd name="connsiteX6" fmla="*/ 333487 w 769877"/>
                <a:gd name="connsiteY6" fmla="*/ 269036 h 699494"/>
                <a:gd name="connsiteX7" fmla="*/ 311971 w 769877"/>
                <a:gd name="connsiteY7" fmla="*/ 290551 h 699494"/>
                <a:gd name="connsiteX8" fmla="*/ 258183 w 769877"/>
                <a:gd name="connsiteY8" fmla="*/ 301309 h 699494"/>
                <a:gd name="connsiteX9" fmla="*/ 129091 w 769877"/>
                <a:gd name="connsiteY9" fmla="*/ 312066 h 699494"/>
                <a:gd name="connsiteX10" fmla="*/ 107576 w 769877"/>
                <a:gd name="connsiteY10" fmla="*/ 344339 h 699494"/>
                <a:gd name="connsiteX11" fmla="*/ 139849 w 769877"/>
                <a:gd name="connsiteY11" fmla="*/ 408885 h 699494"/>
                <a:gd name="connsiteX12" fmla="*/ 182880 w 769877"/>
                <a:gd name="connsiteY12" fmla="*/ 494946 h 699494"/>
                <a:gd name="connsiteX13" fmla="*/ 193637 w 769877"/>
                <a:gd name="connsiteY13" fmla="*/ 527219 h 699494"/>
                <a:gd name="connsiteX14" fmla="*/ 0 w 769877"/>
                <a:gd name="connsiteY14" fmla="*/ 548734 h 699494"/>
                <a:gd name="connsiteX15" fmla="*/ 32272 w 769877"/>
                <a:gd name="connsiteY15" fmla="*/ 570250 h 699494"/>
                <a:gd name="connsiteX16" fmla="*/ 86061 w 769877"/>
                <a:gd name="connsiteY16" fmla="*/ 624038 h 699494"/>
                <a:gd name="connsiteX17" fmla="*/ 118334 w 769877"/>
                <a:gd name="connsiteY17" fmla="*/ 645553 h 699494"/>
                <a:gd name="connsiteX18" fmla="*/ 139849 w 769877"/>
                <a:gd name="connsiteY18" fmla="*/ 667069 h 699494"/>
                <a:gd name="connsiteX19" fmla="*/ 204395 w 769877"/>
                <a:gd name="connsiteY19" fmla="*/ 699341 h 699494"/>
                <a:gd name="connsiteX20" fmla="*/ 398032 w 769877"/>
                <a:gd name="connsiteY20" fmla="*/ 677826 h 699494"/>
                <a:gd name="connsiteX21" fmla="*/ 387275 w 769877"/>
                <a:gd name="connsiteY21" fmla="*/ 645553 h 699494"/>
                <a:gd name="connsiteX22" fmla="*/ 376517 w 769877"/>
                <a:gd name="connsiteY22" fmla="*/ 613280 h 699494"/>
                <a:gd name="connsiteX23" fmla="*/ 473336 w 769877"/>
                <a:gd name="connsiteY23" fmla="*/ 624038 h 699494"/>
                <a:gd name="connsiteX24" fmla="*/ 505609 w 769877"/>
                <a:gd name="connsiteY24" fmla="*/ 634796 h 699494"/>
                <a:gd name="connsiteX25" fmla="*/ 559397 w 769877"/>
                <a:gd name="connsiteY25" fmla="*/ 624038 h 699494"/>
                <a:gd name="connsiteX26" fmla="*/ 484094 w 769877"/>
                <a:gd name="connsiteY26" fmla="*/ 570250 h 699494"/>
                <a:gd name="connsiteX27" fmla="*/ 441063 w 769877"/>
                <a:gd name="connsiteY27" fmla="*/ 516461 h 699494"/>
                <a:gd name="connsiteX28" fmla="*/ 408790 w 769877"/>
                <a:gd name="connsiteY28" fmla="*/ 473431 h 699494"/>
                <a:gd name="connsiteX29" fmla="*/ 387275 w 769877"/>
                <a:gd name="connsiteY29" fmla="*/ 441158 h 699494"/>
                <a:gd name="connsiteX30" fmla="*/ 419548 w 769877"/>
                <a:gd name="connsiteY30" fmla="*/ 451916 h 699494"/>
                <a:gd name="connsiteX31" fmla="*/ 548640 w 769877"/>
                <a:gd name="connsiteY31" fmla="*/ 462673 h 699494"/>
                <a:gd name="connsiteX32" fmla="*/ 645458 w 769877"/>
                <a:gd name="connsiteY32" fmla="*/ 451916 h 699494"/>
                <a:gd name="connsiteX33" fmla="*/ 591670 w 769877"/>
                <a:gd name="connsiteY33" fmla="*/ 398127 h 699494"/>
                <a:gd name="connsiteX34" fmla="*/ 623943 w 769877"/>
                <a:gd name="connsiteY34" fmla="*/ 376612 h 699494"/>
                <a:gd name="connsiteX35" fmla="*/ 710004 w 769877"/>
                <a:gd name="connsiteY35" fmla="*/ 355097 h 699494"/>
                <a:gd name="connsiteX36" fmla="*/ 699247 w 769877"/>
                <a:gd name="connsiteY36" fmla="*/ 290551 h 699494"/>
                <a:gd name="connsiteX37" fmla="*/ 623943 w 769877"/>
                <a:gd name="connsiteY37" fmla="*/ 204490 h 699494"/>
                <a:gd name="connsiteX38" fmla="*/ 769877 w 769877"/>
                <a:gd name="connsiteY38" fmla="*/ 190971 h 699494"/>
                <a:gd name="connsiteX39" fmla="*/ 346910 w 769877"/>
                <a:gd name="connsiteY39" fmla="*/ 0 h 699494"/>
                <a:gd name="connsiteX0" fmla="*/ 346910 w 769877"/>
                <a:gd name="connsiteY0" fmla="*/ 0 h 678649"/>
                <a:gd name="connsiteX1" fmla="*/ 387275 w 769877"/>
                <a:gd name="connsiteY1" fmla="*/ 43125 h 678649"/>
                <a:gd name="connsiteX2" fmla="*/ 430305 w 769877"/>
                <a:gd name="connsiteY2" fmla="*/ 96913 h 678649"/>
                <a:gd name="connsiteX3" fmla="*/ 215152 w 769877"/>
                <a:gd name="connsiteY3" fmla="*/ 107671 h 678649"/>
                <a:gd name="connsiteX4" fmla="*/ 268941 w 769877"/>
                <a:gd name="connsiteY4" fmla="*/ 161459 h 678649"/>
                <a:gd name="connsiteX5" fmla="*/ 301214 w 769877"/>
                <a:gd name="connsiteY5" fmla="*/ 215247 h 678649"/>
                <a:gd name="connsiteX6" fmla="*/ 333487 w 769877"/>
                <a:gd name="connsiteY6" fmla="*/ 269036 h 678649"/>
                <a:gd name="connsiteX7" fmla="*/ 311971 w 769877"/>
                <a:gd name="connsiteY7" fmla="*/ 290551 h 678649"/>
                <a:gd name="connsiteX8" fmla="*/ 258183 w 769877"/>
                <a:gd name="connsiteY8" fmla="*/ 301309 h 678649"/>
                <a:gd name="connsiteX9" fmla="*/ 129091 w 769877"/>
                <a:gd name="connsiteY9" fmla="*/ 312066 h 678649"/>
                <a:gd name="connsiteX10" fmla="*/ 107576 w 769877"/>
                <a:gd name="connsiteY10" fmla="*/ 344339 h 678649"/>
                <a:gd name="connsiteX11" fmla="*/ 139849 w 769877"/>
                <a:gd name="connsiteY11" fmla="*/ 408885 h 678649"/>
                <a:gd name="connsiteX12" fmla="*/ 182880 w 769877"/>
                <a:gd name="connsiteY12" fmla="*/ 494946 h 678649"/>
                <a:gd name="connsiteX13" fmla="*/ 193637 w 769877"/>
                <a:gd name="connsiteY13" fmla="*/ 527219 h 678649"/>
                <a:gd name="connsiteX14" fmla="*/ 0 w 769877"/>
                <a:gd name="connsiteY14" fmla="*/ 548734 h 678649"/>
                <a:gd name="connsiteX15" fmla="*/ 32272 w 769877"/>
                <a:gd name="connsiteY15" fmla="*/ 570250 h 678649"/>
                <a:gd name="connsiteX16" fmla="*/ 86061 w 769877"/>
                <a:gd name="connsiteY16" fmla="*/ 624038 h 678649"/>
                <a:gd name="connsiteX17" fmla="*/ 118334 w 769877"/>
                <a:gd name="connsiteY17" fmla="*/ 645553 h 678649"/>
                <a:gd name="connsiteX18" fmla="*/ 139849 w 769877"/>
                <a:gd name="connsiteY18" fmla="*/ 667069 h 678649"/>
                <a:gd name="connsiteX19" fmla="*/ 398032 w 769877"/>
                <a:gd name="connsiteY19" fmla="*/ 677826 h 678649"/>
                <a:gd name="connsiteX20" fmla="*/ 387275 w 769877"/>
                <a:gd name="connsiteY20" fmla="*/ 645553 h 678649"/>
                <a:gd name="connsiteX21" fmla="*/ 376517 w 769877"/>
                <a:gd name="connsiteY21" fmla="*/ 613280 h 678649"/>
                <a:gd name="connsiteX22" fmla="*/ 473336 w 769877"/>
                <a:gd name="connsiteY22" fmla="*/ 624038 h 678649"/>
                <a:gd name="connsiteX23" fmla="*/ 505609 w 769877"/>
                <a:gd name="connsiteY23" fmla="*/ 634796 h 678649"/>
                <a:gd name="connsiteX24" fmla="*/ 559397 w 769877"/>
                <a:gd name="connsiteY24" fmla="*/ 624038 h 678649"/>
                <a:gd name="connsiteX25" fmla="*/ 484094 w 769877"/>
                <a:gd name="connsiteY25" fmla="*/ 570250 h 678649"/>
                <a:gd name="connsiteX26" fmla="*/ 441063 w 769877"/>
                <a:gd name="connsiteY26" fmla="*/ 516461 h 678649"/>
                <a:gd name="connsiteX27" fmla="*/ 408790 w 769877"/>
                <a:gd name="connsiteY27" fmla="*/ 473431 h 678649"/>
                <a:gd name="connsiteX28" fmla="*/ 387275 w 769877"/>
                <a:gd name="connsiteY28" fmla="*/ 441158 h 678649"/>
                <a:gd name="connsiteX29" fmla="*/ 419548 w 769877"/>
                <a:gd name="connsiteY29" fmla="*/ 451916 h 678649"/>
                <a:gd name="connsiteX30" fmla="*/ 548640 w 769877"/>
                <a:gd name="connsiteY30" fmla="*/ 462673 h 678649"/>
                <a:gd name="connsiteX31" fmla="*/ 645458 w 769877"/>
                <a:gd name="connsiteY31" fmla="*/ 451916 h 678649"/>
                <a:gd name="connsiteX32" fmla="*/ 591670 w 769877"/>
                <a:gd name="connsiteY32" fmla="*/ 398127 h 678649"/>
                <a:gd name="connsiteX33" fmla="*/ 623943 w 769877"/>
                <a:gd name="connsiteY33" fmla="*/ 376612 h 678649"/>
                <a:gd name="connsiteX34" fmla="*/ 710004 w 769877"/>
                <a:gd name="connsiteY34" fmla="*/ 355097 h 678649"/>
                <a:gd name="connsiteX35" fmla="*/ 699247 w 769877"/>
                <a:gd name="connsiteY35" fmla="*/ 290551 h 678649"/>
                <a:gd name="connsiteX36" fmla="*/ 623943 w 769877"/>
                <a:gd name="connsiteY36" fmla="*/ 204490 h 678649"/>
                <a:gd name="connsiteX37" fmla="*/ 769877 w 769877"/>
                <a:gd name="connsiteY37" fmla="*/ 190971 h 678649"/>
                <a:gd name="connsiteX38" fmla="*/ 346910 w 769877"/>
                <a:gd name="connsiteY38" fmla="*/ 0 h 678649"/>
                <a:gd name="connsiteX0" fmla="*/ 346910 w 769877"/>
                <a:gd name="connsiteY0" fmla="*/ 0 h 677826"/>
                <a:gd name="connsiteX1" fmla="*/ 387275 w 769877"/>
                <a:gd name="connsiteY1" fmla="*/ 43125 h 677826"/>
                <a:gd name="connsiteX2" fmla="*/ 430305 w 769877"/>
                <a:gd name="connsiteY2" fmla="*/ 96913 h 677826"/>
                <a:gd name="connsiteX3" fmla="*/ 215152 w 769877"/>
                <a:gd name="connsiteY3" fmla="*/ 107671 h 677826"/>
                <a:gd name="connsiteX4" fmla="*/ 268941 w 769877"/>
                <a:gd name="connsiteY4" fmla="*/ 161459 h 677826"/>
                <a:gd name="connsiteX5" fmla="*/ 301214 w 769877"/>
                <a:gd name="connsiteY5" fmla="*/ 215247 h 677826"/>
                <a:gd name="connsiteX6" fmla="*/ 333487 w 769877"/>
                <a:gd name="connsiteY6" fmla="*/ 269036 h 677826"/>
                <a:gd name="connsiteX7" fmla="*/ 311971 w 769877"/>
                <a:gd name="connsiteY7" fmla="*/ 290551 h 677826"/>
                <a:gd name="connsiteX8" fmla="*/ 258183 w 769877"/>
                <a:gd name="connsiteY8" fmla="*/ 301309 h 677826"/>
                <a:gd name="connsiteX9" fmla="*/ 129091 w 769877"/>
                <a:gd name="connsiteY9" fmla="*/ 312066 h 677826"/>
                <a:gd name="connsiteX10" fmla="*/ 107576 w 769877"/>
                <a:gd name="connsiteY10" fmla="*/ 344339 h 677826"/>
                <a:gd name="connsiteX11" fmla="*/ 139849 w 769877"/>
                <a:gd name="connsiteY11" fmla="*/ 408885 h 677826"/>
                <a:gd name="connsiteX12" fmla="*/ 182880 w 769877"/>
                <a:gd name="connsiteY12" fmla="*/ 494946 h 677826"/>
                <a:gd name="connsiteX13" fmla="*/ 193637 w 769877"/>
                <a:gd name="connsiteY13" fmla="*/ 527219 h 677826"/>
                <a:gd name="connsiteX14" fmla="*/ 0 w 769877"/>
                <a:gd name="connsiteY14" fmla="*/ 548734 h 677826"/>
                <a:gd name="connsiteX15" fmla="*/ 32272 w 769877"/>
                <a:gd name="connsiteY15" fmla="*/ 570250 h 677826"/>
                <a:gd name="connsiteX16" fmla="*/ 86061 w 769877"/>
                <a:gd name="connsiteY16" fmla="*/ 624038 h 677826"/>
                <a:gd name="connsiteX17" fmla="*/ 118334 w 769877"/>
                <a:gd name="connsiteY17" fmla="*/ 645553 h 677826"/>
                <a:gd name="connsiteX18" fmla="*/ 398032 w 769877"/>
                <a:gd name="connsiteY18" fmla="*/ 677826 h 677826"/>
                <a:gd name="connsiteX19" fmla="*/ 387275 w 769877"/>
                <a:gd name="connsiteY19" fmla="*/ 645553 h 677826"/>
                <a:gd name="connsiteX20" fmla="*/ 376517 w 769877"/>
                <a:gd name="connsiteY20" fmla="*/ 613280 h 677826"/>
                <a:gd name="connsiteX21" fmla="*/ 473336 w 769877"/>
                <a:gd name="connsiteY21" fmla="*/ 624038 h 677826"/>
                <a:gd name="connsiteX22" fmla="*/ 505609 w 769877"/>
                <a:gd name="connsiteY22" fmla="*/ 634796 h 677826"/>
                <a:gd name="connsiteX23" fmla="*/ 559397 w 769877"/>
                <a:gd name="connsiteY23" fmla="*/ 624038 h 677826"/>
                <a:gd name="connsiteX24" fmla="*/ 484094 w 769877"/>
                <a:gd name="connsiteY24" fmla="*/ 570250 h 677826"/>
                <a:gd name="connsiteX25" fmla="*/ 441063 w 769877"/>
                <a:gd name="connsiteY25" fmla="*/ 516461 h 677826"/>
                <a:gd name="connsiteX26" fmla="*/ 408790 w 769877"/>
                <a:gd name="connsiteY26" fmla="*/ 473431 h 677826"/>
                <a:gd name="connsiteX27" fmla="*/ 387275 w 769877"/>
                <a:gd name="connsiteY27" fmla="*/ 441158 h 677826"/>
                <a:gd name="connsiteX28" fmla="*/ 419548 w 769877"/>
                <a:gd name="connsiteY28" fmla="*/ 451916 h 677826"/>
                <a:gd name="connsiteX29" fmla="*/ 548640 w 769877"/>
                <a:gd name="connsiteY29" fmla="*/ 462673 h 677826"/>
                <a:gd name="connsiteX30" fmla="*/ 645458 w 769877"/>
                <a:gd name="connsiteY30" fmla="*/ 451916 h 677826"/>
                <a:gd name="connsiteX31" fmla="*/ 591670 w 769877"/>
                <a:gd name="connsiteY31" fmla="*/ 398127 h 677826"/>
                <a:gd name="connsiteX32" fmla="*/ 623943 w 769877"/>
                <a:gd name="connsiteY32" fmla="*/ 376612 h 677826"/>
                <a:gd name="connsiteX33" fmla="*/ 710004 w 769877"/>
                <a:gd name="connsiteY33" fmla="*/ 355097 h 677826"/>
                <a:gd name="connsiteX34" fmla="*/ 699247 w 769877"/>
                <a:gd name="connsiteY34" fmla="*/ 290551 h 677826"/>
                <a:gd name="connsiteX35" fmla="*/ 623943 w 769877"/>
                <a:gd name="connsiteY35" fmla="*/ 204490 h 677826"/>
                <a:gd name="connsiteX36" fmla="*/ 769877 w 769877"/>
                <a:gd name="connsiteY36" fmla="*/ 190971 h 677826"/>
                <a:gd name="connsiteX37" fmla="*/ 346910 w 769877"/>
                <a:gd name="connsiteY37" fmla="*/ 0 h 677826"/>
                <a:gd name="connsiteX0" fmla="*/ 346910 w 769877"/>
                <a:gd name="connsiteY0" fmla="*/ 0 h 678173"/>
                <a:gd name="connsiteX1" fmla="*/ 387275 w 769877"/>
                <a:gd name="connsiteY1" fmla="*/ 43125 h 678173"/>
                <a:gd name="connsiteX2" fmla="*/ 430305 w 769877"/>
                <a:gd name="connsiteY2" fmla="*/ 96913 h 678173"/>
                <a:gd name="connsiteX3" fmla="*/ 215152 w 769877"/>
                <a:gd name="connsiteY3" fmla="*/ 107671 h 678173"/>
                <a:gd name="connsiteX4" fmla="*/ 268941 w 769877"/>
                <a:gd name="connsiteY4" fmla="*/ 161459 h 678173"/>
                <a:gd name="connsiteX5" fmla="*/ 301214 w 769877"/>
                <a:gd name="connsiteY5" fmla="*/ 215247 h 678173"/>
                <a:gd name="connsiteX6" fmla="*/ 333487 w 769877"/>
                <a:gd name="connsiteY6" fmla="*/ 269036 h 678173"/>
                <a:gd name="connsiteX7" fmla="*/ 311971 w 769877"/>
                <a:gd name="connsiteY7" fmla="*/ 290551 h 678173"/>
                <a:gd name="connsiteX8" fmla="*/ 258183 w 769877"/>
                <a:gd name="connsiteY8" fmla="*/ 301309 h 678173"/>
                <a:gd name="connsiteX9" fmla="*/ 129091 w 769877"/>
                <a:gd name="connsiteY9" fmla="*/ 312066 h 678173"/>
                <a:gd name="connsiteX10" fmla="*/ 107576 w 769877"/>
                <a:gd name="connsiteY10" fmla="*/ 344339 h 678173"/>
                <a:gd name="connsiteX11" fmla="*/ 139849 w 769877"/>
                <a:gd name="connsiteY11" fmla="*/ 408885 h 678173"/>
                <a:gd name="connsiteX12" fmla="*/ 182880 w 769877"/>
                <a:gd name="connsiteY12" fmla="*/ 494946 h 678173"/>
                <a:gd name="connsiteX13" fmla="*/ 193637 w 769877"/>
                <a:gd name="connsiteY13" fmla="*/ 527219 h 678173"/>
                <a:gd name="connsiteX14" fmla="*/ 0 w 769877"/>
                <a:gd name="connsiteY14" fmla="*/ 548734 h 678173"/>
                <a:gd name="connsiteX15" fmla="*/ 32272 w 769877"/>
                <a:gd name="connsiteY15" fmla="*/ 570250 h 678173"/>
                <a:gd name="connsiteX16" fmla="*/ 86061 w 769877"/>
                <a:gd name="connsiteY16" fmla="*/ 624038 h 678173"/>
                <a:gd name="connsiteX17" fmla="*/ 398032 w 769877"/>
                <a:gd name="connsiteY17" fmla="*/ 677826 h 678173"/>
                <a:gd name="connsiteX18" fmla="*/ 387275 w 769877"/>
                <a:gd name="connsiteY18" fmla="*/ 645553 h 678173"/>
                <a:gd name="connsiteX19" fmla="*/ 376517 w 769877"/>
                <a:gd name="connsiteY19" fmla="*/ 613280 h 678173"/>
                <a:gd name="connsiteX20" fmla="*/ 473336 w 769877"/>
                <a:gd name="connsiteY20" fmla="*/ 624038 h 678173"/>
                <a:gd name="connsiteX21" fmla="*/ 505609 w 769877"/>
                <a:gd name="connsiteY21" fmla="*/ 634796 h 678173"/>
                <a:gd name="connsiteX22" fmla="*/ 559397 w 769877"/>
                <a:gd name="connsiteY22" fmla="*/ 624038 h 678173"/>
                <a:gd name="connsiteX23" fmla="*/ 484094 w 769877"/>
                <a:gd name="connsiteY23" fmla="*/ 570250 h 678173"/>
                <a:gd name="connsiteX24" fmla="*/ 441063 w 769877"/>
                <a:gd name="connsiteY24" fmla="*/ 516461 h 678173"/>
                <a:gd name="connsiteX25" fmla="*/ 408790 w 769877"/>
                <a:gd name="connsiteY25" fmla="*/ 473431 h 678173"/>
                <a:gd name="connsiteX26" fmla="*/ 387275 w 769877"/>
                <a:gd name="connsiteY26" fmla="*/ 441158 h 678173"/>
                <a:gd name="connsiteX27" fmla="*/ 419548 w 769877"/>
                <a:gd name="connsiteY27" fmla="*/ 451916 h 678173"/>
                <a:gd name="connsiteX28" fmla="*/ 548640 w 769877"/>
                <a:gd name="connsiteY28" fmla="*/ 462673 h 678173"/>
                <a:gd name="connsiteX29" fmla="*/ 645458 w 769877"/>
                <a:gd name="connsiteY29" fmla="*/ 451916 h 678173"/>
                <a:gd name="connsiteX30" fmla="*/ 591670 w 769877"/>
                <a:gd name="connsiteY30" fmla="*/ 398127 h 678173"/>
                <a:gd name="connsiteX31" fmla="*/ 623943 w 769877"/>
                <a:gd name="connsiteY31" fmla="*/ 376612 h 678173"/>
                <a:gd name="connsiteX32" fmla="*/ 710004 w 769877"/>
                <a:gd name="connsiteY32" fmla="*/ 355097 h 678173"/>
                <a:gd name="connsiteX33" fmla="*/ 699247 w 769877"/>
                <a:gd name="connsiteY33" fmla="*/ 290551 h 678173"/>
                <a:gd name="connsiteX34" fmla="*/ 623943 w 769877"/>
                <a:gd name="connsiteY34" fmla="*/ 204490 h 678173"/>
                <a:gd name="connsiteX35" fmla="*/ 769877 w 769877"/>
                <a:gd name="connsiteY35" fmla="*/ 190971 h 678173"/>
                <a:gd name="connsiteX36" fmla="*/ 346910 w 769877"/>
                <a:gd name="connsiteY36" fmla="*/ 0 h 678173"/>
                <a:gd name="connsiteX0" fmla="*/ 351858 w 774825"/>
                <a:gd name="connsiteY0" fmla="*/ 0 h 680563"/>
                <a:gd name="connsiteX1" fmla="*/ 392223 w 774825"/>
                <a:gd name="connsiteY1" fmla="*/ 43125 h 680563"/>
                <a:gd name="connsiteX2" fmla="*/ 435253 w 774825"/>
                <a:gd name="connsiteY2" fmla="*/ 96913 h 680563"/>
                <a:gd name="connsiteX3" fmla="*/ 220100 w 774825"/>
                <a:gd name="connsiteY3" fmla="*/ 107671 h 680563"/>
                <a:gd name="connsiteX4" fmla="*/ 273889 w 774825"/>
                <a:gd name="connsiteY4" fmla="*/ 161459 h 680563"/>
                <a:gd name="connsiteX5" fmla="*/ 306162 w 774825"/>
                <a:gd name="connsiteY5" fmla="*/ 215247 h 680563"/>
                <a:gd name="connsiteX6" fmla="*/ 338435 w 774825"/>
                <a:gd name="connsiteY6" fmla="*/ 269036 h 680563"/>
                <a:gd name="connsiteX7" fmla="*/ 316919 w 774825"/>
                <a:gd name="connsiteY7" fmla="*/ 290551 h 680563"/>
                <a:gd name="connsiteX8" fmla="*/ 263131 w 774825"/>
                <a:gd name="connsiteY8" fmla="*/ 301309 h 680563"/>
                <a:gd name="connsiteX9" fmla="*/ 134039 w 774825"/>
                <a:gd name="connsiteY9" fmla="*/ 312066 h 680563"/>
                <a:gd name="connsiteX10" fmla="*/ 112524 w 774825"/>
                <a:gd name="connsiteY10" fmla="*/ 344339 h 680563"/>
                <a:gd name="connsiteX11" fmla="*/ 144797 w 774825"/>
                <a:gd name="connsiteY11" fmla="*/ 408885 h 680563"/>
                <a:gd name="connsiteX12" fmla="*/ 187828 w 774825"/>
                <a:gd name="connsiteY12" fmla="*/ 494946 h 680563"/>
                <a:gd name="connsiteX13" fmla="*/ 198585 w 774825"/>
                <a:gd name="connsiteY13" fmla="*/ 527219 h 680563"/>
                <a:gd name="connsiteX14" fmla="*/ 4948 w 774825"/>
                <a:gd name="connsiteY14" fmla="*/ 548734 h 680563"/>
                <a:gd name="connsiteX15" fmla="*/ 37220 w 774825"/>
                <a:gd name="connsiteY15" fmla="*/ 570250 h 680563"/>
                <a:gd name="connsiteX16" fmla="*/ 402980 w 774825"/>
                <a:gd name="connsiteY16" fmla="*/ 677826 h 680563"/>
                <a:gd name="connsiteX17" fmla="*/ 392223 w 774825"/>
                <a:gd name="connsiteY17" fmla="*/ 645553 h 680563"/>
                <a:gd name="connsiteX18" fmla="*/ 381465 w 774825"/>
                <a:gd name="connsiteY18" fmla="*/ 613280 h 680563"/>
                <a:gd name="connsiteX19" fmla="*/ 478284 w 774825"/>
                <a:gd name="connsiteY19" fmla="*/ 624038 h 680563"/>
                <a:gd name="connsiteX20" fmla="*/ 510557 w 774825"/>
                <a:gd name="connsiteY20" fmla="*/ 634796 h 680563"/>
                <a:gd name="connsiteX21" fmla="*/ 564345 w 774825"/>
                <a:gd name="connsiteY21" fmla="*/ 624038 h 680563"/>
                <a:gd name="connsiteX22" fmla="*/ 489042 w 774825"/>
                <a:gd name="connsiteY22" fmla="*/ 570250 h 680563"/>
                <a:gd name="connsiteX23" fmla="*/ 446011 w 774825"/>
                <a:gd name="connsiteY23" fmla="*/ 516461 h 680563"/>
                <a:gd name="connsiteX24" fmla="*/ 413738 w 774825"/>
                <a:gd name="connsiteY24" fmla="*/ 473431 h 680563"/>
                <a:gd name="connsiteX25" fmla="*/ 392223 w 774825"/>
                <a:gd name="connsiteY25" fmla="*/ 441158 h 680563"/>
                <a:gd name="connsiteX26" fmla="*/ 424496 w 774825"/>
                <a:gd name="connsiteY26" fmla="*/ 451916 h 680563"/>
                <a:gd name="connsiteX27" fmla="*/ 553588 w 774825"/>
                <a:gd name="connsiteY27" fmla="*/ 462673 h 680563"/>
                <a:gd name="connsiteX28" fmla="*/ 650406 w 774825"/>
                <a:gd name="connsiteY28" fmla="*/ 451916 h 680563"/>
                <a:gd name="connsiteX29" fmla="*/ 596618 w 774825"/>
                <a:gd name="connsiteY29" fmla="*/ 398127 h 680563"/>
                <a:gd name="connsiteX30" fmla="*/ 628891 w 774825"/>
                <a:gd name="connsiteY30" fmla="*/ 376612 h 680563"/>
                <a:gd name="connsiteX31" fmla="*/ 714952 w 774825"/>
                <a:gd name="connsiteY31" fmla="*/ 355097 h 680563"/>
                <a:gd name="connsiteX32" fmla="*/ 704195 w 774825"/>
                <a:gd name="connsiteY32" fmla="*/ 290551 h 680563"/>
                <a:gd name="connsiteX33" fmla="*/ 628891 w 774825"/>
                <a:gd name="connsiteY33" fmla="*/ 204490 h 680563"/>
                <a:gd name="connsiteX34" fmla="*/ 774825 w 774825"/>
                <a:gd name="connsiteY34" fmla="*/ 190971 h 680563"/>
                <a:gd name="connsiteX35" fmla="*/ 351858 w 774825"/>
                <a:gd name="connsiteY35" fmla="*/ 0 h 680563"/>
                <a:gd name="connsiteX0" fmla="*/ 346910 w 769877"/>
                <a:gd name="connsiteY0" fmla="*/ 0 h 681789"/>
                <a:gd name="connsiteX1" fmla="*/ 387275 w 769877"/>
                <a:gd name="connsiteY1" fmla="*/ 43125 h 681789"/>
                <a:gd name="connsiteX2" fmla="*/ 430305 w 769877"/>
                <a:gd name="connsiteY2" fmla="*/ 96913 h 681789"/>
                <a:gd name="connsiteX3" fmla="*/ 215152 w 769877"/>
                <a:gd name="connsiteY3" fmla="*/ 107671 h 681789"/>
                <a:gd name="connsiteX4" fmla="*/ 268941 w 769877"/>
                <a:gd name="connsiteY4" fmla="*/ 161459 h 681789"/>
                <a:gd name="connsiteX5" fmla="*/ 301214 w 769877"/>
                <a:gd name="connsiteY5" fmla="*/ 215247 h 681789"/>
                <a:gd name="connsiteX6" fmla="*/ 333487 w 769877"/>
                <a:gd name="connsiteY6" fmla="*/ 269036 h 681789"/>
                <a:gd name="connsiteX7" fmla="*/ 311971 w 769877"/>
                <a:gd name="connsiteY7" fmla="*/ 290551 h 681789"/>
                <a:gd name="connsiteX8" fmla="*/ 258183 w 769877"/>
                <a:gd name="connsiteY8" fmla="*/ 301309 h 681789"/>
                <a:gd name="connsiteX9" fmla="*/ 129091 w 769877"/>
                <a:gd name="connsiteY9" fmla="*/ 312066 h 681789"/>
                <a:gd name="connsiteX10" fmla="*/ 107576 w 769877"/>
                <a:gd name="connsiteY10" fmla="*/ 344339 h 681789"/>
                <a:gd name="connsiteX11" fmla="*/ 139849 w 769877"/>
                <a:gd name="connsiteY11" fmla="*/ 408885 h 681789"/>
                <a:gd name="connsiteX12" fmla="*/ 182880 w 769877"/>
                <a:gd name="connsiteY12" fmla="*/ 494946 h 681789"/>
                <a:gd name="connsiteX13" fmla="*/ 193637 w 769877"/>
                <a:gd name="connsiteY13" fmla="*/ 527219 h 681789"/>
                <a:gd name="connsiteX14" fmla="*/ 0 w 769877"/>
                <a:gd name="connsiteY14" fmla="*/ 548734 h 681789"/>
                <a:gd name="connsiteX15" fmla="*/ 398032 w 769877"/>
                <a:gd name="connsiteY15" fmla="*/ 677826 h 681789"/>
                <a:gd name="connsiteX16" fmla="*/ 387275 w 769877"/>
                <a:gd name="connsiteY16" fmla="*/ 645553 h 681789"/>
                <a:gd name="connsiteX17" fmla="*/ 376517 w 769877"/>
                <a:gd name="connsiteY17" fmla="*/ 613280 h 681789"/>
                <a:gd name="connsiteX18" fmla="*/ 473336 w 769877"/>
                <a:gd name="connsiteY18" fmla="*/ 624038 h 681789"/>
                <a:gd name="connsiteX19" fmla="*/ 505609 w 769877"/>
                <a:gd name="connsiteY19" fmla="*/ 634796 h 681789"/>
                <a:gd name="connsiteX20" fmla="*/ 559397 w 769877"/>
                <a:gd name="connsiteY20" fmla="*/ 624038 h 681789"/>
                <a:gd name="connsiteX21" fmla="*/ 484094 w 769877"/>
                <a:gd name="connsiteY21" fmla="*/ 570250 h 681789"/>
                <a:gd name="connsiteX22" fmla="*/ 441063 w 769877"/>
                <a:gd name="connsiteY22" fmla="*/ 516461 h 681789"/>
                <a:gd name="connsiteX23" fmla="*/ 408790 w 769877"/>
                <a:gd name="connsiteY23" fmla="*/ 473431 h 681789"/>
                <a:gd name="connsiteX24" fmla="*/ 387275 w 769877"/>
                <a:gd name="connsiteY24" fmla="*/ 441158 h 681789"/>
                <a:gd name="connsiteX25" fmla="*/ 419548 w 769877"/>
                <a:gd name="connsiteY25" fmla="*/ 451916 h 681789"/>
                <a:gd name="connsiteX26" fmla="*/ 548640 w 769877"/>
                <a:gd name="connsiteY26" fmla="*/ 462673 h 681789"/>
                <a:gd name="connsiteX27" fmla="*/ 645458 w 769877"/>
                <a:gd name="connsiteY27" fmla="*/ 451916 h 681789"/>
                <a:gd name="connsiteX28" fmla="*/ 591670 w 769877"/>
                <a:gd name="connsiteY28" fmla="*/ 398127 h 681789"/>
                <a:gd name="connsiteX29" fmla="*/ 623943 w 769877"/>
                <a:gd name="connsiteY29" fmla="*/ 376612 h 681789"/>
                <a:gd name="connsiteX30" fmla="*/ 710004 w 769877"/>
                <a:gd name="connsiteY30" fmla="*/ 355097 h 681789"/>
                <a:gd name="connsiteX31" fmla="*/ 699247 w 769877"/>
                <a:gd name="connsiteY31" fmla="*/ 290551 h 681789"/>
                <a:gd name="connsiteX32" fmla="*/ 623943 w 769877"/>
                <a:gd name="connsiteY32" fmla="*/ 204490 h 681789"/>
                <a:gd name="connsiteX33" fmla="*/ 769877 w 769877"/>
                <a:gd name="connsiteY33" fmla="*/ 190971 h 681789"/>
                <a:gd name="connsiteX34" fmla="*/ 346910 w 769877"/>
                <a:gd name="connsiteY34" fmla="*/ 0 h 681789"/>
                <a:gd name="connsiteX0" fmla="*/ 239637 w 662604"/>
                <a:gd name="connsiteY0" fmla="*/ 0 h 683093"/>
                <a:gd name="connsiteX1" fmla="*/ 280002 w 662604"/>
                <a:gd name="connsiteY1" fmla="*/ 43125 h 683093"/>
                <a:gd name="connsiteX2" fmla="*/ 323032 w 662604"/>
                <a:gd name="connsiteY2" fmla="*/ 96913 h 683093"/>
                <a:gd name="connsiteX3" fmla="*/ 107879 w 662604"/>
                <a:gd name="connsiteY3" fmla="*/ 107671 h 683093"/>
                <a:gd name="connsiteX4" fmla="*/ 161668 w 662604"/>
                <a:gd name="connsiteY4" fmla="*/ 161459 h 683093"/>
                <a:gd name="connsiteX5" fmla="*/ 193941 w 662604"/>
                <a:gd name="connsiteY5" fmla="*/ 215247 h 683093"/>
                <a:gd name="connsiteX6" fmla="*/ 226214 w 662604"/>
                <a:gd name="connsiteY6" fmla="*/ 269036 h 683093"/>
                <a:gd name="connsiteX7" fmla="*/ 204698 w 662604"/>
                <a:gd name="connsiteY7" fmla="*/ 290551 h 683093"/>
                <a:gd name="connsiteX8" fmla="*/ 150910 w 662604"/>
                <a:gd name="connsiteY8" fmla="*/ 301309 h 683093"/>
                <a:gd name="connsiteX9" fmla="*/ 21818 w 662604"/>
                <a:gd name="connsiteY9" fmla="*/ 312066 h 683093"/>
                <a:gd name="connsiteX10" fmla="*/ 303 w 662604"/>
                <a:gd name="connsiteY10" fmla="*/ 344339 h 683093"/>
                <a:gd name="connsiteX11" fmla="*/ 32576 w 662604"/>
                <a:gd name="connsiteY11" fmla="*/ 408885 h 683093"/>
                <a:gd name="connsiteX12" fmla="*/ 75607 w 662604"/>
                <a:gd name="connsiteY12" fmla="*/ 494946 h 683093"/>
                <a:gd name="connsiteX13" fmla="*/ 86364 w 662604"/>
                <a:gd name="connsiteY13" fmla="*/ 527219 h 683093"/>
                <a:gd name="connsiteX14" fmla="*/ 290759 w 662604"/>
                <a:gd name="connsiteY14" fmla="*/ 677826 h 683093"/>
                <a:gd name="connsiteX15" fmla="*/ 280002 w 662604"/>
                <a:gd name="connsiteY15" fmla="*/ 645553 h 683093"/>
                <a:gd name="connsiteX16" fmla="*/ 269244 w 662604"/>
                <a:gd name="connsiteY16" fmla="*/ 613280 h 683093"/>
                <a:gd name="connsiteX17" fmla="*/ 366063 w 662604"/>
                <a:gd name="connsiteY17" fmla="*/ 624038 h 683093"/>
                <a:gd name="connsiteX18" fmla="*/ 398336 w 662604"/>
                <a:gd name="connsiteY18" fmla="*/ 634796 h 683093"/>
                <a:gd name="connsiteX19" fmla="*/ 452124 w 662604"/>
                <a:gd name="connsiteY19" fmla="*/ 624038 h 683093"/>
                <a:gd name="connsiteX20" fmla="*/ 376821 w 662604"/>
                <a:gd name="connsiteY20" fmla="*/ 570250 h 683093"/>
                <a:gd name="connsiteX21" fmla="*/ 333790 w 662604"/>
                <a:gd name="connsiteY21" fmla="*/ 516461 h 683093"/>
                <a:gd name="connsiteX22" fmla="*/ 301517 w 662604"/>
                <a:gd name="connsiteY22" fmla="*/ 473431 h 683093"/>
                <a:gd name="connsiteX23" fmla="*/ 280002 w 662604"/>
                <a:gd name="connsiteY23" fmla="*/ 441158 h 683093"/>
                <a:gd name="connsiteX24" fmla="*/ 312275 w 662604"/>
                <a:gd name="connsiteY24" fmla="*/ 451916 h 683093"/>
                <a:gd name="connsiteX25" fmla="*/ 441367 w 662604"/>
                <a:gd name="connsiteY25" fmla="*/ 462673 h 683093"/>
                <a:gd name="connsiteX26" fmla="*/ 538185 w 662604"/>
                <a:gd name="connsiteY26" fmla="*/ 451916 h 683093"/>
                <a:gd name="connsiteX27" fmla="*/ 484397 w 662604"/>
                <a:gd name="connsiteY27" fmla="*/ 398127 h 683093"/>
                <a:gd name="connsiteX28" fmla="*/ 516670 w 662604"/>
                <a:gd name="connsiteY28" fmla="*/ 376612 h 683093"/>
                <a:gd name="connsiteX29" fmla="*/ 602731 w 662604"/>
                <a:gd name="connsiteY29" fmla="*/ 355097 h 683093"/>
                <a:gd name="connsiteX30" fmla="*/ 591974 w 662604"/>
                <a:gd name="connsiteY30" fmla="*/ 290551 h 683093"/>
                <a:gd name="connsiteX31" fmla="*/ 516670 w 662604"/>
                <a:gd name="connsiteY31" fmla="*/ 204490 h 683093"/>
                <a:gd name="connsiteX32" fmla="*/ 662604 w 662604"/>
                <a:gd name="connsiteY32" fmla="*/ 190971 h 683093"/>
                <a:gd name="connsiteX33" fmla="*/ 239637 w 662604"/>
                <a:gd name="connsiteY33" fmla="*/ 0 h 683093"/>
                <a:gd name="connsiteX0" fmla="*/ 239637 w 662604"/>
                <a:gd name="connsiteY0" fmla="*/ 0 h 645553"/>
                <a:gd name="connsiteX1" fmla="*/ 280002 w 662604"/>
                <a:gd name="connsiteY1" fmla="*/ 43125 h 645553"/>
                <a:gd name="connsiteX2" fmla="*/ 323032 w 662604"/>
                <a:gd name="connsiteY2" fmla="*/ 96913 h 645553"/>
                <a:gd name="connsiteX3" fmla="*/ 107879 w 662604"/>
                <a:gd name="connsiteY3" fmla="*/ 107671 h 645553"/>
                <a:gd name="connsiteX4" fmla="*/ 161668 w 662604"/>
                <a:gd name="connsiteY4" fmla="*/ 161459 h 645553"/>
                <a:gd name="connsiteX5" fmla="*/ 193941 w 662604"/>
                <a:gd name="connsiteY5" fmla="*/ 215247 h 645553"/>
                <a:gd name="connsiteX6" fmla="*/ 226214 w 662604"/>
                <a:gd name="connsiteY6" fmla="*/ 269036 h 645553"/>
                <a:gd name="connsiteX7" fmla="*/ 204698 w 662604"/>
                <a:gd name="connsiteY7" fmla="*/ 290551 h 645553"/>
                <a:gd name="connsiteX8" fmla="*/ 150910 w 662604"/>
                <a:gd name="connsiteY8" fmla="*/ 301309 h 645553"/>
                <a:gd name="connsiteX9" fmla="*/ 21818 w 662604"/>
                <a:gd name="connsiteY9" fmla="*/ 312066 h 645553"/>
                <a:gd name="connsiteX10" fmla="*/ 303 w 662604"/>
                <a:gd name="connsiteY10" fmla="*/ 344339 h 645553"/>
                <a:gd name="connsiteX11" fmla="*/ 32576 w 662604"/>
                <a:gd name="connsiteY11" fmla="*/ 408885 h 645553"/>
                <a:gd name="connsiteX12" fmla="*/ 75607 w 662604"/>
                <a:gd name="connsiteY12" fmla="*/ 494946 h 645553"/>
                <a:gd name="connsiteX13" fmla="*/ 86364 w 662604"/>
                <a:gd name="connsiteY13" fmla="*/ 527219 h 645553"/>
                <a:gd name="connsiteX14" fmla="*/ 280002 w 662604"/>
                <a:gd name="connsiteY14" fmla="*/ 645553 h 645553"/>
                <a:gd name="connsiteX15" fmla="*/ 269244 w 662604"/>
                <a:gd name="connsiteY15" fmla="*/ 613280 h 645553"/>
                <a:gd name="connsiteX16" fmla="*/ 366063 w 662604"/>
                <a:gd name="connsiteY16" fmla="*/ 624038 h 645553"/>
                <a:gd name="connsiteX17" fmla="*/ 398336 w 662604"/>
                <a:gd name="connsiteY17" fmla="*/ 634796 h 645553"/>
                <a:gd name="connsiteX18" fmla="*/ 452124 w 662604"/>
                <a:gd name="connsiteY18" fmla="*/ 624038 h 645553"/>
                <a:gd name="connsiteX19" fmla="*/ 376821 w 662604"/>
                <a:gd name="connsiteY19" fmla="*/ 570250 h 645553"/>
                <a:gd name="connsiteX20" fmla="*/ 333790 w 662604"/>
                <a:gd name="connsiteY20" fmla="*/ 516461 h 645553"/>
                <a:gd name="connsiteX21" fmla="*/ 301517 w 662604"/>
                <a:gd name="connsiteY21" fmla="*/ 473431 h 645553"/>
                <a:gd name="connsiteX22" fmla="*/ 280002 w 662604"/>
                <a:gd name="connsiteY22" fmla="*/ 441158 h 645553"/>
                <a:gd name="connsiteX23" fmla="*/ 312275 w 662604"/>
                <a:gd name="connsiteY23" fmla="*/ 451916 h 645553"/>
                <a:gd name="connsiteX24" fmla="*/ 441367 w 662604"/>
                <a:gd name="connsiteY24" fmla="*/ 462673 h 645553"/>
                <a:gd name="connsiteX25" fmla="*/ 538185 w 662604"/>
                <a:gd name="connsiteY25" fmla="*/ 451916 h 645553"/>
                <a:gd name="connsiteX26" fmla="*/ 484397 w 662604"/>
                <a:gd name="connsiteY26" fmla="*/ 398127 h 645553"/>
                <a:gd name="connsiteX27" fmla="*/ 516670 w 662604"/>
                <a:gd name="connsiteY27" fmla="*/ 376612 h 645553"/>
                <a:gd name="connsiteX28" fmla="*/ 602731 w 662604"/>
                <a:gd name="connsiteY28" fmla="*/ 355097 h 645553"/>
                <a:gd name="connsiteX29" fmla="*/ 591974 w 662604"/>
                <a:gd name="connsiteY29" fmla="*/ 290551 h 645553"/>
                <a:gd name="connsiteX30" fmla="*/ 516670 w 662604"/>
                <a:gd name="connsiteY30" fmla="*/ 204490 h 645553"/>
                <a:gd name="connsiteX31" fmla="*/ 662604 w 662604"/>
                <a:gd name="connsiteY31" fmla="*/ 190971 h 645553"/>
                <a:gd name="connsiteX32" fmla="*/ 239637 w 662604"/>
                <a:gd name="connsiteY32" fmla="*/ 0 h 645553"/>
                <a:gd name="connsiteX0" fmla="*/ 239637 w 662604"/>
                <a:gd name="connsiteY0" fmla="*/ 0 h 634796"/>
                <a:gd name="connsiteX1" fmla="*/ 280002 w 662604"/>
                <a:gd name="connsiteY1" fmla="*/ 43125 h 634796"/>
                <a:gd name="connsiteX2" fmla="*/ 323032 w 662604"/>
                <a:gd name="connsiteY2" fmla="*/ 96913 h 634796"/>
                <a:gd name="connsiteX3" fmla="*/ 107879 w 662604"/>
                <a:gd name="connsiteY3" fmla="*/ 107671 h 634796"/>
                <a:gd name="connsiteX4" fmla="*/ 161668 w 662604"/>
                <a:gd name="connsiteY4" fmla="*/ 161459 h 634796"/>
                <a:gd name="connsiteX5" fmla="*/ 193941 w 662604"/>
                <a:gd name="connsiteY5" fmla="*/ 215247 h 634796"/>
                <a:gd name="connsiteX6" fmla="*/ 226214 w 662604"/>
                <a:gd name="connsiteY6" fmla="*/ 269036 h 634796"/>
                <a:gd name="connsiteX7" fmla="*/ 204698 w 662604"/>
                <a:gd name="connsiteY7" fmla="*/ 290551 h 634796"/>
                <a:gd name="connsiteX8" fmla="*/ 150910 w 662604"/>
                <a:gd name="connsiteY8" fmla="*/ 301309 h 634796"/>
                <a:gd name="connsiteX9" fmla="*/ 21818 w 662604"/>
                <a:gd name="connsiteY9" fmla="*/ 312066 h 634796"/>
                <a:gd name="connsiteX10" fmla="*/ 303 w 662604"/>
                <a:gd name="connsiteY10" fmla="*/ 344339 h 634796"/>
                <a:gd name="connsiteX11" fmla="*/ 32576 w 662604"/>
                <a:gd name="connsiteY11" fmla="*/ 408885 h 634796"/>
                <a:gd name="connsiteX12" fmla="*/ 75607 w 662604"/>
                <a:gd name="connsiteY12" fmla="*/ 494946 h 634796"/>
                <a:gd name="connsiteX13" fmla="*/ 86364 w 662604"/>
                <a:gd name="connsiteY13" fmla="*/ 527219 h 634796"/>
                <a:gd name="connsiteX14" fmla="*/ 269244 w 662604"/>
                <a:gd name="connsiteY14" fmla="*/ 613280 h 634796"/>
                <a:gd name="connsiteX15" fmla="*/ 366063 w 662604"/>
                <a:gd name="connsiteY15" fmla="*/ 624038 h 634796"/>
                <a:gd name="connsiteX16" fmla="*/ 398336 w 662604"/>
                <a:gd name="connsiteY16" fmla="*/ 634796 h 634796"/>
                <a:gd name="connsiteX17" fmla="*/ 452124 w 662604"/>
                <a:gd name="connsiteY17" fmla="*/ 624038 h 634796"/>
                <a:gd name="connsiteX18" fmla="*/ 376821 w 662604"/>
                <a:gd name="connsiteY18" fmla="*/ 570250 h 634796"/>
                <a:gd name="connsiteX19" fmla="*/ 333790 w 662604"/>
                <a:gd name="connsiteY19" fmla="*/ 516461 h 634796"/>
                <a:gd name="connsiteX20" fmla="*/ 301517 w 662604"/>
                <a:gd name="connsiteY20" fmla="*/ 473431 h 634796"/>
                <a:gd name="connsiteX21" fmla="*/ 280002 w 662604"/>
                <a:gd name="connsiteY21" fmla="*/ 441158 h 634796"/>
                <a:gd name="connsiteX22" fmla="*/ 312275 w 662604"/>
                <a:gd name="connsiteY22" fmla="*/ 451916 h 634796"/>
                <a:gd name="connsiteX23" fmla="*/ 441367 w 662604"/>
                <a:gd name="connsiteY23" fmla="*/ 462673 h 634796"/>
                <a:gd name="connsiteX24" fmla="*/ 538185 w 662604"/>
                <a:gd name="connsiteY24" fmla="*/ 451916 h 634796"/>
                <a:gd name="connsiteX25" fmla="*/ 484397 w 662604"/>
                <a:gd name="connsiteY25" fmla="*/ 398127 h 634796"/>
                <a:gd name="connsiteX26" fmla="*/ 516670 w 662604"/>
                <a:gd name="connsiteY26" fmla="*/ 376612 h 634796"/>
                <a:gd name="connsiteX27" fmla="*/ 602731 w 662604"/>
                <a:gd name="connsiteY27" fmla="*/ 355097 h 634796"/>
                <a:gd name="connsiteX28" fmla="*/ 591974 w 662604"/>
                <a:gd name="connsiteY28" fmla="*/ 290551 h 634796"/>
                <a:gd name="connsiteX29" fmla="*/ 516670 w 662604"/>
                <a:gd name="connsiteY29" fmla="*/ 204490 h 634796"/>
                <a:gd name="connsiteX30" fmla="*/ 662604 w 662604"/>
                <a:gd name="connsiteY30" fmla="*/ 190971 h 634796"/>
                <a:gd name="connsiteX31" fmla="*/ 239637 w 662604"/>
                <a:gd name="connsiteY31" fmla="*/ 0 h 634796"/>
                <a:gd name="connsiteX0" fmla="*/ 239637 w 662604"/>
                <a:gd name="connsiteY0" fmla="*/ 0 h 634796"/>
                <a:gd name="connsiteX1" fmla="*/ 280002 w 662604"/>
                <a:gd name="connsiteY1" fmla="*/ 43125 h 634796"/>
                <a:gd name="connsiteX2" fmla="*/ 323032 w 662604"/>
                <a:gd name="connsiteY2" fmla="*/ 96913 h 634796"/>
                <a:gd name="connsiteX3" fmla="*/ 107879 w 662604"/>
                <a:gd name="connsiteY3" fmla="*/ 107671 h 634796"/>
                <a:gd name="connsiteX4" fmla="*/ 161668 w 662604"/>
                <a:gd name="connsiteY4" fmla="*/ 161459 h 634796"/>
                <a:gd name="connsiteX5" fmla="*/ 193941 w 662604"/>
                <a:gd name="connsiteY5" fmla="*/ 215247 h 634796"/>
                <a:gd name="connsiteX6" fmla="*/ 226214 w 662604"/>
                <a:gd name="connsiteY6" fmla="*/ 269036 h 634796"/>
                <a:gd name="connsiteX7" fmla="*/ 204698 w 662604"/>
                <a:gd name="connsiteY7" fmla="*/ 290551 h 634796"/>
                <a:gd name="connsiteX8" fmla="*/ 150910 w 662604"/>
                <a:gd name="connsiteY8" fmla="*/ 301309 h 634796"/>
                <a:gd name="connsiteX9" fmla="*/ 21818 w 662604"/>
                <a:gd name="connsiteY9" fmla="*/ 312066 h 634796"/>
                <a:gd name="connsiteX10" fmla="*/ 303 w 662604"/>
                <a:gd name="connsiteY10" fmla="*/ 344339 h 634796"/>
                <a:gd name="connsiteX11" fmla="*/ 32576 w 662604"/>
                <a:gd name="connsiteY11" fmla="*/ 408885 h 634796"/>
                <a:gd name="connsiteX12" fmla="*/ 75607 w 662604"/>
                <a:gd name="connsiteY12" fmla="*/ 494946 h 634796"/>
                <a:gd name="connsiteX13" fmla="*/ 86364 w 662604"/>
                <a:gd name="connsiteY13" fmla="*/ 527219 h 634796"/>
                <a:gd name="connsiteX14" fmla="*/ 366063 w 662604"/>
                <a:gd name="connsiteY14" fmla="*/ 624038 h 634796"/>
                <a:gd name="connsiteX15" fmla="*/ 398336 w 662604"/>
                <a:gd name="connsiteY15" fmla="*/ 634796 h 634796"/>
                <a:gd name="connsiteX16" fmla="*/ 452124 w 662604"/>
                <a:gd name="connsiteY16" fmla="*/ 624038 h 634796"/>
                <a:gd name="connsiteX17" fmla="*/ 376821 w 662604"/>
                <a:gd name="connsiteY17" fmla="*/ 570250 h 634796"/>
                <a:gd name="connsiteX18" fmla="*/ 333790 w 662604"/>
                <a:gd name="connsiteY18" fmla="*/ 516461 h 634796"/>
                <a:gd name="connsiteX19" fmla="*/ 301517 w 662604"/>
                <a:gd name="connsiteY19" fmla="*/ 473431 h 634796"/>
                <a:gd name="connsiteX20" fmla="*/ 280002 w 662604"/>
                <a:gd name="connsiteY20" fmla="*/ 441158 h 634796"/>
                <a:gd name="connsiteX21" fmla="*/ 312275 w 662604"/>
                <a:gd name="connsiteY21" fmla="*/ 451916 h 634796"/>
                <a:gd name="connsiteX22" fmla="*/ 441367 w 662604"/>
                <a:gd name="connsiteY22" fmla="*/ 462673 h 634796"/>
                <a:gd name="connsiteX23" fmla="*/ 538185 w 662604"/>
                <a:gd name="connsiteY23" fmla="*/ 451916 h 634796"/>
                <a:gd name="connsiteX24" fmla="*/ 484397 w 662604"/>
                <a:gd name="connsiteY24" fmla="*/ 398127 h 634796"/>
                <a:gd name="connsiteX25" fmla="*/ 516670 w 662604"/>
                <a:gd name="connsiteY25" fmla="*/ 376612 h 634796"/>
                <a:gd name="connsiteX26" fmla="*/ 602731 w 662604"/>
                <a:gd name="connsiteY26" fmla="*/ 355097 h 634796"/>
                <a:gd name="connsiteX27" fmla="*/ 591974 w 662604"/>
                <a:gd name="connsiteY27" fmla="*/ 290551 h 634796"/>
                <a:gd name="connsiteX28" fmla="*/ 516670 w 662604"/>
                <a:gd name="connsiteY28" fmla="*/ 204490 h 634796"/>
                <a:gd name="connsiteX29" fmla="*/ 662604 w 662604"/>
                <a:gd name="connsiteY29" fmla="*/ 190971 h 634796"/>
                <a:gd name="connsiteX30" fmla="*/ 239637 w 662604"/>
                <a:gd name="connsiteY30" fmla="*/ 0 h 634796"/>
                <a:gd name="connsiteX0" fmla="*/ 239637 w 662604"/>
                <a:gd name="connsiteY0" fmla="*/ 0 h 642830"/>
                <a:gd name="connsiteX1" fmla="*/ 280002 w 662604"/>
                <a:gd name="connsiteY1" fmla="*/ 43125 h 642830"/>
                <a:gd name="connsiteX2" fmla="*/ 323032 w 662604"/>
                <a:gd name="connsiteY2" fmla="*/ 96913 h 642830"/>
                <a:gd name="connsiteX3" fmla="*/ 107879 w 662604"/>
                <a:gd name="connsiteY3" fmla="*/ 107671 h 642830"/>
                <a:gd name="connsiteX4" fmla="*/ 161668 w 662604"/>
                <a:gd name="connsiteY4" fmla="*/ 161459 h 642830"/>
                <a:gd name="connsiteX5" fmla="*/ 193941 w 662604"/>
                <a:gd name="connsiteY5" fmla="*/ 215247 h 642830"/>
                <a:gd name="connsiteX6" fmla="*/ 226214 w 662604"/>
                <a:gd name="connsiteY6" fmla="*/ 269036 h 642830"/>
                <a:gd name="connsiteX7" fmla="*/ 204698 w 662604"/>
                <a:gd name="connsiteY7" fmla="*/ 290551 h 642830"/>
                <a:gd name="connsiteX8" fmla="*/ 150910 w 662604"/>
                <a:gd name="connsiteY8" fmla="*/ 301309 h 642830"/>
                <a:gd name="connsiteX9" fmla="*/ 21818 w 662604"/>
                <a:gd name="connsiteY9" fmla="*/ 312066 h 642830"/>
                <a:gd name="connsiteX10" fmla="*/ 303 w 662604"/>
                <a:gd name="connsiteY10" fmla="*/ 344339 h 642830"/>
                <a:gd name="connsiteX11" fmla="*/ 32576 w 662604"/>
                <a:gd name="connsiteY11" fmla="*/ 408885 h 642830"/>
                <a:gd name="connsiteX12" fmla="*/ 75607 w 662604"/>
                <a:gd name="connsiteY12" fmla="*/ 494946 h 642830"/>
                <a:gd name="connsiteX13" fmla="*/ 86364 w 662604"/>
                <a:gd name="connsiteY13" fmla="*/ 527219 h 642830"/>
                <a:gd name="connsiteX14" fmla="*/ 398336 w 662604"/>
                <a:gd name="connsiteY14" fmla="*/ 634796 h 642830"/>
                <a:gd name="connsiteX15" fmla="*/ 452124 w 662604"/>
                <a:gd name="connsiteY15" fmla="*/ 624038 h 642830"/>
                <a:gd name="connsiteX16" fmla="*/ 376821 w 662604"/>
                <a:gd name="connsiteY16" fmla="*/ 570250 h 642830"/>
                <a:gd name="connsiteX17" fmla="*/ 333790 w 662604"/>
                <a:gd name="connsiteY17" fmla="*/ 516461 h 642830"/>
                <a:gd name="connsiteX18" fmla="*/ 301517 w 662604"/>
                <a:gd name="connsiteY18" fmla="*/ 473431 h 642830"/>
                <a:gd name="connsiteX19" fmla="*/ 280002 w 662604"/>
                <a:gd name="connsiteY19" fmla="*/ 441158 h 642830"/>
                <a:gd name="connsiteX20" fmla="*/ 312275 w 662604"/>
                <a:gd name="connsiteY20" fmla="*/ 451916 h 642830"/>
                <a:gd name="connsiteX21" fmla="*/ 441367 w 662604"/>
                <a:gd name="connsiteY21" fmla="*/ 462673 h 642830"/>
                <a:gd name="connsiteX22" fmla="*/ 538185 w 662604"/>
                <a:gd name="connsiteY22" fmla="*/ 451916 h 642830"/>
                <a:gd name="connsiteX23" fmla="*/ 484397 w 662604"/>
                <a:gd name="connsiteY23" fmla="*/ 398127 h 642830"/>
                <a:gd name="connsiteX24" fmla="*/ 516670 w 662604"/>
                <a:gd name="connsiteY24" fmla="*/ 376612 h 642830"/>
                <a:gd name="connsiteX25" fmla="*/ 602731 w 662604"/>
                <a:gd name="connsiteY25" fmla="*/ 355097 h 642830"/>
                <a:gd name="connsiteX26" fmla="*/ 591974 w 662604"/>
                <a:gd name="connsiteY26" fmla="*/ 290551 h 642830"/>
                <a:gd name="connsiteX27" fmla="*/ 516670 w 662604"/>
                <a:gd name="connsiteY27" fmla="*/ 204490 h 642830"/>
                <a:gd name="connsiteX28" fmla="*/ 662604 w 662604"/>
                <a:gd name="connsiteY28" fmla="*/ 190971 h 642830"/>
                <a:gd name="connsiteX29" fmla="*/ 239637 w 662604"/>
                <a:gd name="connsiteY29" fmla="*/ 0 h 642830"/>
                <a:gd name="connsiteX0" fmla="*/ 239637 w 662604"/>
                <a:gd name="connsiteY0" fmla="*/ 0 h 645216"/>
                <a:gd name="connsiteX1" fmla="*/ 280002 w 662604"/>
                <a:gd name="connsiteY1" fmla="*/ 43125 h 645216"/>
                <a:gd name="connsiteX2" fmla="*/ 323032 w 662604"/>
                <a:gd name="connsiteY2" fmla="*/ 96913 h 645216"/>
                <a:gd name="connsiteX3" fmla="*/ 107879 w 662604"/>
                <a:gd name="connsiteY3" fmla="*/ 107671 h 645216"/>
                <a:gd name="connsiteX4" fmla="*/ 161668 w 662604"/>
                <a:gd name="connsiteY4" fmla="*/ 161459 h 645216"/>
                <a:gd name="connsiteX5" fmla="*/ 193941 w 662604"/>
                <a:gd name="connsiteY5" fmla="*/ 215247 h 645216"/>
                <a:gd name="connsiteX6" fmla="*/ 226214 w 662604"/>
                <a:gd name="connsiteY6" fmla="*/ 269036 h 645216"/>
                <a:gd name="connsiteX7" fmla="*/ 204698 w 662604"/>
                <a:gd name="connsiteY7" fmla="*/ 290551 h 645216"/>
                <a:gd name="connsiteX8" fmla="*/ 150910 w 662604"/>
                <a:gd name="connsiteY8" fmla="*/ 301309 h 645216"/>
                <a:gd name="connsiteX9" fmla="*/ 21818 w 662604"/>
                <a:gd name="connsiteY9" fmla="*/ 312066 h 645216"/>
                <a:gd name="connsiteX10" fmla="*/ 303 w 662604"/>
                <a:gd name="connsiteY10" fmla="*/ 344339 h 645216"/>
                <a:gd name="connsiteX11" fmla="*/ 32576 w 662604"/>
                <a:gd name="connsiteY11" fmla="*/ 408885 h 645216"/>
                <a:gd name="connsiteX12" fmla="*/ 75607 w 662604"/>
                <a:gd name="connsiteY12" fmla="*/ 494946 h 645216"/>
                <a:gd name="connsiteX13" fmla="*/ 398336 w 662604"/>
                <a:gd name="connsiteY13" fmla="*/ 634796 h 645216"/>
                <a:gd name="connsiteX14" fmla="*/ 452124 w 662604"/>
                <a:gd name="connsiteY14" fmla="*/ 624038 h 645216"/>
                <a:gd name="connsiteX15" fmla="*/ 376821 w 662604"/>
                <a:gd name="connsiteY15" fmla="*/ 570250 h 645216"/>
                <a:gd name="connsiteX16" fmla="*/ 333790 w 662604"/>
                <a:gd name="connsiteY16" fmla="*/ 516461 h 645216"/>
                <a:gd name="connsiteX17" fmla="*/ 301517 w 662604"/>
                <a:gd name="connsiteY17" fmla="*/ 473431 h 645216"/>
                <a:gd name="connsiteX18" fmla="*/ 280002 w 662604"/>
                <a:gd name="connsiteY18" fmla="*/ 441158 h 645216"/>
                <a:gd name="connsiteX19" fmla="*/ 312275 w 662604"/>
                <a:gd name="connsiteY19" fmla="*/ 451916 h 645216"/>
                <a:gd name="connsiteX20" fmla="*/ 441367 w 662604"/>
                <a:gd name="connsiteY20" fmla="*/ 462673 h 645216"/>
                <a:gd name="connsiteX21" fmla="*/ 538185 w 662604"/>
                <a:gd name="connsiteY21" fmla="*/ 451916 h 645216"/>
                <a:gd name="connsiteX22" fmla="*/ 484397 w 662604"/>
                <a:gd name="connsiteY22" fmla="*/ 398127 h 645216"/>
                <a:gd name="connsiteX23" fmla="*/ 516670 w 662604"/>
                <a:gd name="connsiteY23" fmla="*/ 376612 h 645216"/>
                <a:gd name="connsiteX24" fmla="*/ 602731 w 662604"/>
                <a:gd name="connsiteY24" fmla="*/ 355097 h 645216"/>
                <a:gd name="connsiteX25" fmla="*/ 591974 w 662604"/>
                <a:gd name="connsiteY25" fmla="*/ 290551 h 645216"/>
                <a:gd name="connsiteX26" fmla="*/ 516670 w 662604"/>
                <a:gd name="connsiteY26" fmla="*/ 204490 h 645216"/>
                <a:gd name="connsiteX27" fmla="*/ 662604 w 662604"/>
                <a:gd name="connsiteY27" fmla="*/ 190971 h 645216"/>
                <a:gd name="connsiteX28" fmla="*/ 239637 w 662604"/>
                <a:gd name="connsiteY28" fmla="*/ 0 h 645216"/>
                <a:gd name="connsiteX0" fmla="*/ 239662 w 662629"/>
                <a:gd name="connsiteY0" fmla="*/ 0 h 646203"/>
                <a:gd name="connsiteX1" fmla="*/ 280027 w 662629"/>
                <a:gd name="connsiteY1" fmla="*/ 43125 h 646203"/>
                <a:gd name="connsiteX2" fmla="*/ 323057 w 662629"/>
                <a:gd name="connsiteY2" fmla="*/ 96913 h 646203"/>
                <a:gd name="connsiteX3" fmla="*/ 107904 w 662629"/>
                <a:gd name="connsiteY3" fmla="*/ 107671 h 646203"/>
                <a:gd name="connsiteX4" fmla="*/ 161693 w 662629"/>
                <a:gd name="connsiteY4" fmla="*/ 161459 h 646203"/>
                <a:gd name="connsiteX5" fmla="*/ 193966 w 662629"/>
                <a:gd name="connsiteY5" fmla="*/ 215247 h 646203"/>
                <a:gd name="connsiteX6" fmla="*/ 226239 w 662629"/>
                <a:gd name="connsiteY6" fmla="*/ 269036 h 646203"/>
                <a:gd name="connsiteX7" fmla="*/ 204723 w 662629"/>
                <a:gd name="connsiteY7" fmla="*/ 290551 h 646203"/>
                <a:gd name="connsiteX8" fmla="*/ 150935 w 662629"/>
                <a:gd name="connsiteY8" fmla="*/ 301309 h 646203"/>
                <a:gd name="connsiteX9" fmla="*/ 21843 w 662629"/>
                <a:gd name="connsiteY9" fmla="*/ 312066 h 646203"/>
                <a:gd name="connsiteX10" fmla="*/ 328 w 662629"/>
                <a:gd name="connsiteY10" fmla="*/ 344339 h 646203"/>
                <a:gd name="connsiteX11" fmla="*/ 32601 w 662629"/>
                <a:gd name="connsiteY11" fmla="*/ 408885 h 646203"/>
                <a:gd name="connsiteX12" fmla="*/ 56971 w 662629"/>
                <a:gd name="connsiteY12" fmla="*/ 481616 h 646203"/>
                <a:gd name="connsiteX13" fmla="*/ 398361 w 662629"/>
                <a:gd name="connsiteY13" fmla="*/ 634796 h 646203"/>
                <a:gd name="connsiteX14" fmla="*/ 452149 w 662629"/>
                <a:gd name="connsiteY14" fmla="*/ 624038 h 646203"/>
                <a:gd name="connsiteX15" fmla="*/ 376846 w 662629"/>
                <a:gd name="connsiteY15" fmla="*/ 570250 h 646203"/>
                <a:gd name="connsiteX16" fmla="*/ 333815 w 662629"/>
                <a:gd name="connsiteY16" fmla="*/ 516461 h 646203"/>
                <a:gd name="connsiteX17" fmla="*/ 301542 w 662629"/>
                <a:gd name="connsiteY17" fmla="*/ 473431 h 646203"/>
                <a:gd name="connsiteX18" fmla="*/ 280027 w 662629"/>
                <a:gd name="connsiteY18" fmla="*/ 441158 h 646203"/>
                <a:gd name="connsiteX19" fmla="*/ 312300 w 662629"/>
                <a:gd name="connsiteY19" fmla="*/ 451916 h 646203"/>
                <a:gd name="connsiteX20" fmla="*/ 441392 w 662629"/>
                <a:gd name="connsiteY20" fmla="*/ 462673 h 646203"/>
                <a:gd name="connsiteX21" fmla="*/ 538210 w 662629"/>
                <a:gd name="connsiteY21" fmla="*/ 451916 h 646203"/>
                <a:gd name="connsiteX22" fmla="*/ 484422 w 662629"/>
                <a:gd name="connsiteY22" fmla="*/ 398127 h 646203"/>
                <a:gd name="connsiteX23" fmla="*/ 516695 w 662629"/>
                <a:gd name="connsiteY23" fmla="*/ 376612 h 646203"/>
                <a:gd name="connsiteX24" fmla="*/ 602756 w 662629"/>
                <a:gd name="connsiteY24" fmla="*/ 355097 h 646203"/>
                <a:gd name="connsiteX25" fmla="*/ 591999 w 662629"/>
                <a:gd name="connsiteY25" fmla="*/ 290551 h 646203"/>
                <a:gd name="connsiteX26" fmla="*/ 516695 w 662629"/>
                <a:gd name="connsiteY26" fmla="*/ 204490 h 646203"/>
                <a:gd name="connsiteX27" fmla="*/ 662629 w 662629"/>
                <a:gd name="connsiteY27" fmla="*/ 190971 h 646203"/>
                <a:gd name="connsiteX28" fmla="*/ 239662 w 662629"/>
                <a:gd name="connsiteY28" fmla="*/ 0 h 646203"/>
                <a:gd name="connsiteX0" fmla="*/ 239662 w 662629"/>
                <a:gd name="connsiteY0" fmla="*/ 0 h 646203"/>
                <a:gd name="connsiteX1" fmla="*/ 280027 w 662629"/>
                <a:gd name="connsiteY1" fmla="*/ 43125 h 646203"/>
                <a:gd name="connsiteX2" fmla="*/ 323057 w 662629"/>
                <a:gd name="connsiteY2" fmla="*/ 96913 h 646203"/>
                <a:gd name="connsiteX3" fmla="*/ 107904 w 662629"/>
                <a:gd name="connsiteY3" fmla="*/ 107671 h 646203"/>
                <a:gd name="connsiteX4" fmla="*/ 161693 w 662629"/>
                <a:gd name="connsiteY4" fmla="*/ 161459 h 646203"/>
                <a:gd name="connsiteX5" fmla="*/ 193966 w 662629"/>
                <a:gd name="connsiteY5" fmla="*/ 215247 h 646203"/>
                <a:gd name="connsiteX6" fmla="*/ 226239 w 662629"/>
                <a:gd name="connsiteY6" fmla="*/ 269036 h 646203"/>
                <a:gd name="connsiteX7" fmla="*/ 204723 w 662629"/>
                <a:gd name="connsiteY7" fmla="*/ 290551 h 646203"/>
                <a:gd name="connsiteX8" fmla="*/ 150935 w 662629"/>
                <a:gd name="connsiteY8" fmla="*/ 301309 h 646203"/>
                <a:gd name="connsiteX9" fmla="*/ 21843 w 662629"/>
                <a:gd name="connsiteY9" fmla="*/ 312066 h 646203"/>
                <a:gd name="connsiteX10" fmla="*/ 328 w 662629"/>
                <a:gd name="connsiteY10" fmla="*/ 344339 h 646203"/>
                <a:gd name="connsiteX11" fmla="*/ 32601 w 662629"/>
                <a:gd name="connsiteY11" fmla="*/ 408885 h 646203"/>
                <a:gd name="connsiteX12" fmla="*/ 56971 w 662629"/>
                <a:gd name="connsiteY12" fmla="*/ 481616 h 646203"/>
                <a:gd name="connsiteX13" fmla="*/ 398361 w 662629"/>
                <a:gd name="connsiteY13" fmla="*/ 634796 h 646203"/>
                <a:gd name="connsiteX14" fmla="*/ 452149 w 662629"/>
                <a:gd name="connsiteY14" fmla="*/ 624038 h 646203"/>
                <a:gd name="connsiteX15" fmla="*/ 376846 w 662629"/>
                <a:gd name="connsiteY15" fmla="*/ 570250 h 646203"/>
                <a:gd name="connsiteX16" fmla="*/ 333815 w 662629"/>
                <a:gd name="connsiteY16" fmla="*/ 516461 h 646203"/>
                <a:gd name="connsiteX17" fmla="*/ 301542 w 662629"/>
                <a:gd name="connsiteY17" fmla="*/ 473431 h 646203"/>
                <a:gd name="connsiteX18" fmla="*/ 280027 w 662629"/>
                <a:gd name="connsiteY18" fmla="*/ 441158 h 646203"/>
                <a:gd name="connsiteX19" fmla="*/ 312300 w 662629"/>
                <a:gd name="connsiteY19" fmla="*/ 451916 h 646203"/>
                <a:gd name="connsiteX20" fmla="*/ 441392 w 662629"/>
                <a:gd name="connsiteY20" fmla="*/ 462673 h 646203"/>
                <a:gd name="connsiteX21" fmla="*/ 538210 w 662629"/>
                <a:gd name="connsiteY21" fmla="*/ 451916 h 646203"/>
                <a:gd name="connsiteX22" fmla="*/ 484422 w 662629"/>
                <a:gd name="connsiteY22" fmla="*/ 398127 h 646203"/>
                <a:gd name="connsiteX23" fmla="*/ 516695 w 662629"/>
                <a:gd name="connsiteY23" fmla="*/ 376612 h 646203"/>
                <a:gd name="connsiteX24" fmla="*/ 602756 w 662629"/>
                <a:gd name="connsiteY24" fmla="*/ 355097 h 646203"/>
                <a:gd name="connsiteX25" fmla="*/ 591999 w 662629"/>
                <a:gd name="connsiteY25" fmla="*/ 290551 h 646203"/>
                <a:gd name="connsiteX26" fmla="*/ 516695 w 662629"/>
                <a:gd name="connsiteY26" fmla="*/ 204490 h 646203"/>
                <a:gd name="connsiteX27" fmla="*/ 662629 w 662629"/>
                <a:gd name="connsiteY27" fmla="*/ 190971 h 646203"/>
                <a:gd name="connsiteX28" fmla="*/ 239662 w 662629"/>
                <a:gd name="connsiteY28" fmla="*/ 0 h 646203"/>
                <a:gd name="connsiteX0" fmla="*/ 239662 w 662629"/>
                <a:gd name="connsiteY0" fmla="*/ 0 h 646203"/>
                <a:gd name="connsiteX1" fmla="*/ 280027 w 662629"/>
                <a:gd name="connsiteY1" fmla="*/ 43125 h 646203"/>
                <a:gd name="connsiteX2" fmla="*/ 323057 w 662629"/>
                <a:gd name="connsiteY2" fmla="*/ 96913 h 646203"/>
                <a:gd name="connsiteX3" fmla="*/ 107904 w 662629"/>
                <a:gd name="connsiteY3" fmla="*/ 107671 h 646203"/>
                <a:gd name="connsiteX4" fmla="*/ 161693 w 662629"/>
                <a:gd name="connsiteY4" fmla="*/ 161459 h 646203"/>
                <a:gd name="connsiteX5" fmla="*/ 193966 w 662629"/>
                <a:gd name="connsiteY5" fmla="*/ 215247 h 646203"/>
                <a:gd name="connsiteX6" fmla="*/ 226239 w 662629"/>
                <a:gd name="connsiteY6" fmla="*/ 269036 h 646203"/>
                <a:gd name="connsiteX7" fmla="*/ 204723 w 662629"/>
                <a:gd name="connsiteY7" fmla="*/ 290551 h 646203"/>
                <a:gd name="connsiteX8" fmla="*/ 150935 w 662629"/>
                <a:gd name="connsiteY8" fmla="*/ 301309 h 646203"/>
                <a:gd name="connsiteX9" fmla="*/ 21843 w 662629"/>
                <a:gd name="connsiteY9" fmla="*/ 312066 h 646203"/>
                <a:gd name="connsiteX10" fmla="*/ 328 w 662629"/>
                <a:gd name="connsiteY10" fmla="*/ 344339 h 646203"/>
                <a:gd name="connsiteX11" fmla="*/ 32601 w 662629"/>
                <a:gd name="connsiteY11" fmla="*/ 408885 h 646203"/>
                <a:gd name="connsiteX12" fmla="*/ 56971 w 662629"/>
                <a:gd name="connsiteY12" fmla="*/ 481616 h 646203"/>
                <a:gd name="connsiteX13" fmla="*/ 398361 w 662629"/>
                <a:gd name="connsiteY13" fmla="*/ 634796 h 646203"/>
                <a:gd name="connsiteX14" fmla="*/ 452149 w 662629"/>
                <a:gd name="connsiteY14" fmla="*/ 624038 h 646203"/>
                <a:gd name="connsiteX15" fmla="*/ 376846 w 662629"/>
                <a:gd name="connsiteY15" fmla="*/ 570250 h 646203"/>
                <a:gd name="connsiteX16" fmla="*/ 333815 w 662629"/>
                <a:gd name="connsiteY16" fmla="*/ 516461 h 646203"/>
                <a:gd name="connsiteX17" fmla="*/ 301542 w 662629"/>
                <a:gd name="connsiteY17" fmla="*/ 473431 h 646203"/>
                <a:gd name="connsiteX18" fmla="*/ 280027 w 662629"/>
                <a:gd name="connsiteY18" fmla="*/ 441158 h 646203"/>
                <a:gd name="connsiteX19" fmla="*/ 312300 w 662629"/>
                <a:gd name="connsiteY19" fmla="*/ 451916 h 646203"/>
                <a:gd name="connsiteX20" fmla="*/ 441392 w 662629"/>
                <a:gd name="connsiteY20" fmla="*/ 462673 h 646203"/>
                <a:gd name="connsiteX21" fmla="*/ 538210 w 662629"/>
                <a:gd name="connsiteY21" fmla="*/ 451916 h 646203"/>
                <a:gd name="connsiteX22" fmla="*/ 484422 w 662629"/>
                <a:gd name="connsiteY22" fmla="*/ 398127 h 646203"/>
                <a:gd name="connsiteX23" fmla="*/ 516695 w 662629"/>
                <a:gd name="connsiteY23" fmla="*/ 376612 h 646203"/>
                <a:gd name="connsiteX24" fmla="*/ 602756 w 662629"/>
                <a:gd name="connsiteY24" fmla="*/ 355097 h 646203"/>
                <a:gd name="connsiteX25" fmla="*/ 591999 w 662629"/>
                <a:gd name="connsiteY25" fmla="*/ 290551 h 646203"/>
                <a:gd name="connsiteX26" fmla="*/ 516695 w 662629"/>
                <a:gd name="connsiteY26" fmla="*/ 204490 h 646203"/>
                <a:gd name="connsiteX27" fmla="*/ 662629 w 662629"/>
                <a:gd name="connsiteY27" fmla="*/ 190971 h 646203"/>
                <a:gd name="connsiteX28" fmla="*/ 239662 w 662629"/>
                <a:gd name="connsiteY28" fmla="*/ 0 h 646203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44903 w 662629"/>
                <a:gd name="connsiteY0" fmla="*/ 0 h 638229"/>
                <a:gd name="connsiteX1" fmla="*/ 280027 w 662629"/>
                <a:gd name="connsiteY1" fmla="*/ 45745 h 638229"/>
                <a:gd name="connsiteX2" fmla="*/ 323057 w 662629"/>
                <a:gd name="connsiteY2" fmla="*/ 99533 h 638229"/>
                <a:gd name="connsiteX3" fmla="*/ 107904 w 662629"/>
                <a:gd name="connsiteY3" fmla="*/ 110291 h 638229"/>
                <a:gd name="connsiteX4" fmla="*/ 161693 w 662629"/>
                <a:gd name="connsiteY4" fmla="*/ 164079 h 638229"/>
                <a:gd name="connsiteX5" fmla="*/ 193966 w 662629"/>
                <a:gd name="connsiteY5" fmla="*/ 217867 h 638229"/>
                <a:gd name="connsiteX6" fmla="*/ 226239 w 662629"/>
                <a:gd name="connsiteY6" fmla="*/ 271656 h 638229"/>
                <a:gd name="connsiteX7" fmla="*/ 204723 w 662629"/>
                <a:gd name="connsiteY7" fmla="*/ 293171 h 638229"/>
                <a:gd name="connsiteX8" fmla="*/ 150935 w 662629"/>
                <a:gd name="connsiteY8" fmla="*/ 303929 h 638229"/>
                <a:gd name="connsiteX9" fmla="*/ 21843 w 662629"/>
                <a:gd name="connsiteY9" fmla="*/ 314686 h 638229"/>
                <a:gd name="connsiteX10" fmla="*/ 328 w 662629"/>
                <a:gd name="connsiteY10" fmla="*/ 346959 h 638229"/>
                <a:gd name="connsiteX11" fmla="*/ 32601 w 662629"/>
                <a:gd name="connsiteY11" fmla="*/ 411505 h 638229"/>
                <a:gd name="connsiteX12" fmla="*/ 56971 w 662629"/>
                <a:gd name="connsiteY12" fmla="*/ 484236 h 638229"/>
                <a:gd name="connsiteX13" fmla="*/ 398361 w 662629"/>
                <a:gd name="connsiteY13" fmla="*/ 637416 h 638229"/>
                <a:gd name="connsiteX14" fmla="*/ 452149 w 662629"/>
                <a:gd name="connsiteY14" fmla="*/ 626658 h 638229"/>
                <a:gd name="connsiteX15" fmla="*/ 376846 w 662629"/>
                <a:gd name="connsiteY15" fmla="*/ 572870 h 638229"/>
                <a:gd name="connsiteX16" fmla="*/ 333815 w 662629"/>
                <a:gd name="connsiteY16" fmla="*/ 519081 h 638229"/>
                <a:gd name="connsiteX17" fmla="*/ 301542 w 662629"/>
                <a:gd name="connsiteY17" fmla="*/ 476051 h 638229"/>
                <a:gd name="connsiteX18" fmla="*/ 280027 w 662629"/>
                <a:gd name="connsiteY18" fmla="*/ 443778 h 638229"/>
                <a:gd name="connsiteX19" fmla="*/ 312300 w 662629"/>
                <a:gd name="connsiteY19" fmla="*/ 454536 h 638229"/>
                <a:gd name="connsiteX20" fmla="*/ 441392 w 662629"/>
                <a:gd name="connsiteY20" fmla="*/ 465293 h 638229"/>
                <a:gd name="connsiteX21" fmla="*/ 538210 w 662629"/>
                <a:gd name="connsiteY21" fmla="*/ 454536 h 638229"/>
                <a:gd name="connsiteX22" fmla="*/ 484422 w 662629"/>
                <a:gd name="connsiteY22" fmla="*/ 400747 h 638229"/>
                <a:gd name="connsiteX23" fmla="*/ 516695 w 662629"/>
                <a:gd name="connsiteY23" fmla="*/ 379232 h 638229"/>
                <a:gd name="connsiteX24" fmla="*/ 602756 w 662629"/>
                <a:gd name="connsiteY24" fmla="*/ 357717 h 638229"/>
                <a:gd name="connsiteX25" fmla="*/ 591999 w 662629"/>
                <a:gd name="connsiteY25" fmla="*/ 293171 h 638229"/>
                <a:gd name="connsiteX26" fmla="*/ 516695 w 662629"/>
                <a:gd name="connsiteY26" fmla="*/ 207110 h 638229"/>
                <a:gd name="connsiteX27" fmla="*/ 662629 w 662629"/>
                <a:gd name="connsiteY27" fmla="*/ 193591 h 638229"/>
                <a:gd name="connsiteX28" fmla="*/ 244903 w 662629"/>
                <a:gd name="connsiteY28" fmla="*/ 0 h 638229"/>
                <a:gd name="connsiteX0" fmla="*/ 250143 w 662629"/>
                <a:gd name="connsiteY0" fmla="*/ 0 h 643469"/>
                <a:gd name="connsiteX1" fmla="*/ 280027 w 662629"/>
                <a:gd name="connsiteY1" fmla="*/ 50985 h 643469"/>
                <a:gd name="connsiteX2" fmla="*/ 323057 w 662629"/>
                <a:gd name="connsiteY2" fmla="*/ 104773 h 643469"/>
                <a:gd name="connsiteX3" fmla="*/ 107904 w 662629"/>
                <a:gd name="connsiteY3" fmla="*/ 115531 h 643469"/>
                <a:gd name="connsiteX4" fmla="*/ 161693 w 662629"/>
                <a:gd name="connsiteY4" fmla="*/ 169319 h 643469"/>
                <a:gd name="connsiteX5" fmla="*/ 193966 w 662629"/>
                <a:gd name="connsiteY5" fmla="*/ 223107 h 643469"/>
                <a:gd name="connsiteX6" fmla="*/ 226239 w 662629"/>
                <a:gd name="connsiteY6" fmla="*/ 276896 h 643469"/>
                <a:gd name="connsiteX7" fmla="*/ 204723 w 662629"/>
                <a:gd name="connsiteY7" fmla="*/ 298411 h 643469"/>
                <a:gd name="connsiteX8" fmla="*/ 150935 w 662629"/>
                <a:gd name="connsiteY8" fmla="*/ 309169 h 643469"/>
                <a:gd name="connsiteX9" fmla="*/ 21843 w 662629"/>
                <a:gd name="connsiteY9" fmla="*/ 319926 h 643469"/>
                <a:gd name="connsiteX10" fmla="*/ 328 w 662629"/>
                <a:gd name="connsiteY10" fmla="*/ 352199 h 643469"/>
                <a:gd name="connsiteX11" fmla="*/ 32601 w 662629"/>
                <a:gd name="connsiteY11" fmla="*/ 416745 h 643469"/>
                <a:gd name="connsiteX12" fmla="*/ 56971 w 662629"/>
                <a:gd name="connsiteY12" fmla="*/ 489476 h 643469"/>
                <a:gd name="connsiteX13" fmla="*/ 398361 w 662629"/>
                <a:gd name="connsiteY13" fmla="*/ 642656 h 643469"/>
                <a:gd name="connsiteX14" fmla="*/ 452149 w 662629"/>
                <a:gd name="connsiteY14" fmla="*/ 631898 h 643469"/>
                <a:gd name="connsiteX15" fmla="*/ 376846 w 662629"/>
                <a:gd name="connsiteY15" fmla="*/ 578110 h 643469"/>
                <a:gd name="connsiteX16" fmla="*/ 333815 w 662629"/>
                <a:gd name="connsiteY16" fmla="*/ 524321 h 643469"/>
                <a:gd name="connsiteX17" fmla="*/ 301542 w 662629"/>
                <a:gd name="connsiteY17" fmla="*/ 481291 h 643469"/>
                <a:gd name="connsiteX18" fmla="*/ 280027 w 662629"/>
                <a:gd name="connsiteY18" fmla="*/ 449018 h 643469"/>
                <a:gd name="connsiteX19" fmla="*/ 312300 w 662629"/>
                <a:gd name="connsiteY19" fmla="*/ 459776 h 643469"/>
                <a:gd name="connsiteX20" fmla="*/ 441392 w 662629"/>
                <a:gd name="connsiteY20" fmla="*/ 470533 h 643469"/>
                <a:gd name="connsiteX21" fmla="*/ 538210 w 662629"/>
                <a:gd name="connsiteY21" fmla="*/ 459776 h 643469"/>
                <a:gd name="connsiteX22" fmla="*/ 484422 w 662629"/>
                <a:gd name="connsiteY22" fmla="*/ 405987 h 643469"/>
                <a:gd name="connsiteX23" fmla="*/ 516695 w 662629"/>
                <a:gd name="connsiteY23" fmla="*/ 384472 h 643469"/>
                <a:gd name="connsiteX24" fmla="*/ 602756 w 662629"/>
                <a:gd name="connsiteY24" fmla="*/ 362957 h 643469"/>
                <a:gd name="connsiteX25" fmla="*/ 591999 w 662629"/>
                <a:gd name="connsiteY25" fmla="*/ 298411 h 643469"/>
                <a:gd name="connsiteX26" fmla="*/ 516695 w 662629"/>
                <a:gd name="connsiteY26" fmla="*/ 212350 h 643469"/>
                <a:gd name="connsiteX27" fmla="*/ 662629 w 662629"/>
                <a:gd name="connsiteY27" fmla="*/ 198831 h 643469"/>
                <a:gd name="connsiteX28" fmla="*/ 250143 w 662629"/>
                <a:gd name="connsiteY28" fmla="*/ 0 h 643469"/>
                <a:gd name="connsiteX0" fmla="*/ 250143 w 662629"/>
                <a:gd name="connsiteY0" fmla="*/ 0 h 643469"/>
                <a:gd name="connsiteX1" fmla="*/ 280027 w 662629"/>
                <a:gd name="connsiteY1" fmla="*/ 50985 h 643469"/>
                <a:gd name="connsiteX2" fmla="*/ 107904 w 662629"/>
                <a:gd name="connsiteY2" fmla="*/ 115531 h 643469"/>
                <a:gd name="connsiteX3" fmla="*/ 161693 w 662629"/>
                <a:gd name="connsiteY3" fmla="*/ 169319 h 643469"/>
                <a:gd name="connsiteX4" fmla="*/ 193966 w 662629"/>
                <a:gd name="connsiteY4" fmla="*/ 223107 h 643469"/>
                <a:gd name="connsiteX5" fmla="*/ 226239 w 662629"/>
                <a:gd name="connsiteY5" fmla="*/ 276896 h 643469"/>
                <a:gd name="connsiteX6" fmla="*/ 204723 w 662629"/>
                <a:gd name="connsiteY6" fmla="*/ 298411 h 643469"/>
                <a:gd name="connsiteX7" fmla="*/ 150935 w 662629"/>
                <a:gd name="connsiteY7" fmla="*/ 309169 h 643469"/>
                <a:gd name="connsiteX8" fmla="*/ 21843 w 662629"/>
                <a:gd name="connsiteY8" fmla="*/ 319926 h 643469"/>
                <a:gd name="connsiteX9" fmla="*/ 328 w 662629"/>
                <a:gd name="connsiteY9" fmla="*/ 352199 h 643469"/>
                <a:gd name="connsiteX10" fmla="*/ 32601 w 662629"/>
                <a:gd name="connsiteY10" fmla="*/ 416745 h 643469"/>
                <a:gd name="connsiteX11" fmla="*/ 56971 w 662629"/>
                <a:gd name="connsiteY11" fmla="*/ 489476 h 643469"/>
                <a:gd name="connsiteX12" fmla="*/ 398361 w 662629"/>
                <a:gd name="connsiteY12" fmla="*/ 642656 h 643469"/>
                <a:gd name="connsiteX13" fmla="*/ 452149 w 662629"/>
                <a:gd name="connsiteY13" fmla="*/ 631898 h 643469"/>
                <a:gd name="connsiteX14" fmla="*/ 376846 w 662629"/>
                <a:gd name="connsiteY14" fmla="*/ 578110 h 643469"/>
                <a:gd name="connsiteX15" fmla="*/ 333815 w 662629"/>
                <a:gd name="connsiteY15" fmla="*/ 524321 h 643469"/>
                <a:gd name="connsiteX16" fmla="*/ 301542 w 662629"/>
                <a:gd name="connsiteY16" fmla="*/ 481291 h 643469"/>
                <a:gd name="connsiteX17" fmla="*/ 280027 w 662629"/>
                <a:gd name="connsiteY17" fmla="*/ 449018 h 643469"/>
                <a:gd name="connsiteX18" fmla="*/ 312300 w 662629"/>
                <a:gd name="connsiteY18" fmla="*/ 459776 h 643469"/>
                <a:gd name="connsiteX19" fmla="*/ 441392 w 662629"/>
                <a:gd name="connsiteY19" fmla="*/ 470533 h 643469"/>
                <a:gd name="connsiteX20" fmla="*/ 538210 w 662629"/>
                <a:gd name="connsiteY20" fmla="*/ 459776 h 643469"/>
                <a:gd name="connsiteX21" fmla="*/ 484422 w 662629"/>
                <a:gd name="connsiteY21" fmla="*/ 405987 h 643469"/>
                <a:gd name="connsiteX22" fmla="*/ 516695 w 662629"/>
                <a:gd name="connsiteY22" fmla="*/ 384472 h 643469"/>
                <a:gd name="connsiteX23" fmla="*/ 602756 w 662629"/>
                <a:gd name="connsiteY23" fmla="*/ 362957 h 643469"/>
                <a:gd name="connsiteX24" fmla="*/ 591999 w 662629"/>
                <a:gd name="connsiteY24" fmla="*/ 298411 h 643469"/>
                <a:gd name="connsiteX25" fmla="*/ 516695 w 662629"/>
                <a:gd name="connsiteY25" fmla="*/ 212350 h 643469"/>
                <a:gd name="connsiteX26" fmla="*/ 662629 w 662629"/>
                <a:gd name="connsiteY26" fmla="*/ 198831 h 643469"/>
                <a:gd name="connsiteX27" fmla="*/ 250143 w 662629"/>
                <a:gd name="connsiteY27" fmla="*/ 0 h 64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62629" h="643469">
                  <a:moveTo>
                    <a:pt x="250143" y="0"/>
                  </a:moveTo>
                  <a:cubicBezTo>
                    <a:pt x="264487" y="17929"/>
                    <a:pt x="303733" y="31730"/>
                    <a:pt x="280027" y="50985"/>
                  </a:cubicBezTo>
                  <a:cubicBezTo>
                    <a:pt x="256321" y="70240"/>
                    <a:pt x="127626" y="95809"/>
                    <a:pt x="107904" y="115531"/>
                  </a:cubicBezTo>
                  <a:lnTo>
                    <a:pt x="161693" y="169319"/>
                  </a:lnTo>
                  <a:cubicBezTo>
                    <a:pt x="192166" y="260743"/>
                    <a:pt x="149666" y="149274"/>
                    <a:pt x="193966" y="223107"/>
                  </a:cubicBezTo>
                  <a:cubicBezTo>
                    <a:pt x="235863" y="292935"/>
                    <a:pt x="171720" y="222377"/>
                    <a:pt x="226239" y="276896"/>
                  </a:cubicBezTo>
                  <a:cubicBezTo>
                    <a:pt x="219067" y="284068"/>
                    <a:pt x="214045" y="294416"/>
                    <a:pt x="204723" y="298411"/>
                  </a:cubicBezTo>
                  <a:cubicBezTo>
                    <a:pt x="187917" y="305614"/>
                    <a:pt x="169094" y="307033"/>
                    <a:pt x="150935" y="309169"/>
                  </a:cubicBezTo>
                  <a:cubicBezTo>
                    <a:pt x="108051" y="314214"/>
                    <a:pt x="64874" y="316340"/>
                    <a:pt x="21843" y="319926"/>
                  </a:cubicBezTo>
                  <a:cubicBezTo>
                    <a:pt x="14671" y="330684"/>
                    <a:pt x="2453" y="339446"/>
                    <a:pt x="328" y="352199"/>
                  </a:cubicBezTo>
                  <a:cubicBezTo>
                    <a:pt x="-3238" y="373598"/>
                    <a:pt x="23161" y="393866"/>
                    <a:pt x="32601" y="416745"/>
                  </a:cubicBezTo>
                  <a:cubicBezTo>
                    <a:pt x="42041" y="439624"/>
                    <a:pt x="12785" y="445292"/>
                    <a:pt x="56971" y="489476"/>
                  </a:cubicBezTo>
                  <a:cubicBezTo>
                    <a:pt x="157919" y="529794"/>
                    <a:pt x="313836" y="600258"/>
                    <a:pt x="398361" y="642656"/>
                  </a:cubicBezTo>
                  <a:cubicBezTo>
                    <a:pt x="448228" y="642400"/>
                    <a:pt x="443972" y="648252"/>
                    <a:pt x="452149" y="631898"/>
                  </a:cubicBezTo>
                  <a:cubicBezTo>
                    <a:pt x="460959" y="614278"/>
                    <a:pt x="378227" y="579030"/>
                    <a:pt x="376846" y="578110"/>
                  </a:cubicBezTo>
                  <a:cubicBezTo>
                    <a:pt x="357219" y="565025"/>
                    <a:pt x="346895" y="542632"/>
                    <a:pt x="333815" y="524321"/>
                  </a:cubicBezTo>
                  <a:cubicBezTo>
                    <a:pt x="323394" y="509731"/>
                    <a:pt x="311963" y="495881"/>
                    <a:pt x="301542" y="481291"/>
                  </a:cubicBezTo>
                  <a:cubicBezTo>
                    <a:pt x="294027" y="470770"/>
                    <a:pt x="274245" y="460582"/>
                    <a:pt x="280027" y="449018"/>
                  </a:cubicBezTo>
                  <a:cubicBezTo>
                    <a:pt x="285098" y="438876"/>
                    <a:pt x="301060" y="458277"/>
                    <a:pt x="312300" y="459776"/>
                  </a:cubicBezTo>
                  <a:cubicBezTo>
                    <a:pt x="355101" y="465483"/>
                    <a:pt x="398361" y="466947"/>
                    <a:pt x="441392" y="470533"/>
                  </a:cubicBezTo>
                  <a:cubicBezTo>
                    <a:pt x="473665" y="466947"/>
                    <a:pt x="520198" y="486794"/>
                    <a:pt x="538210" y="459776"/>
                  </a:cubicBezTo>
                  <a:cubicBezTo>
                    <a:pt x="552275" y="438678"/>
                    <a:pt x="484422" y="405987"/>
                    <a:pt x="484422" y="405987"/>
                  </a:cubicBezTo>
                  <a:cubicBezTo>
                    <a:pt x="495180" y="398815"/>
                    <a:pt x="505131" y="390254"/>
                    <a:pt x="516695" y="384472"/>
                  </a:cubicBezTo>
                  <a:cubicBezTo>
                    <a:pt x="538751" y="373444"/>
                    <a:pt x="582293" y="367049"/>
                    <a:pt x="602756" y="362957"/>
                  </a:cubicBezTo>
                  <a:cubicBezTo>
                    <a:pt x="599170" y="341442"/>
                    <a:pt x="600388" y="318545"/>
                    <a:pt x="591999" y="298411"/>
                  </a:cubicBezTo>
                  <a:cubicBezTo>
                    <a:pt x="567863" y="240485"/>
                    <a:pt x="557450" y="239520"/>
                    <a:pt x="516695" y="212350"/>
                  </a:cubicBezTo>
                  <a:cubicBezTo>
                    <a:pt x="624276" y="176489"/>
                    <a:pt x="623493" y="206254"/>
                    <a:pt x="662629" y="198831"/>
                  </a:cubicBezTo>
                  <a:cubicBezTo>
                    <a:pt x="583051" y="140151"/>
                    <a:pt x="370187" y="27261"/>
                    <a:pt x="25014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>
              <a:off x="7107413" y="23227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>
              <a:off x="7607769" y="243683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>
              <a:off x="7247262" y="270773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>
              <a:off x="6778144" y="455870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>
              <a:off x="6124734" y="331693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7193858" y="329905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7229809" y="207117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7472336" y="211444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7883050" y="221276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7159884" y="366088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6515584" y="316996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6770962" y="336336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>
              <a:off x="7073777" y="180289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Isosceles Triangle 32"/>
            <p:cNvSpPr/>
            <p:nvPr/>
          </p:nvSpPr>
          <p:spPr bwMode="auto">
            <a:xfrm>
              <a:off x="6843653" y="194510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 bwMode="auto">
            <a:xfrm>
              <a:off x="6483146" y="221600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7833160" y="18545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6708220" y="162272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7177337" y="154707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>
              <a:off x="6662798" y="18545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272330" y="244789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Isosceles Triangle 39"/>
            <p:cNvSpPr/>
            <p:nvPr/>
          </p:nvSpPr>
          <p:spPr bwMode="auto">
            <a:xfrm>
              <a:off x="6802647" y="223953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6328407" y="175344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6836130" y="14092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>
              <a:off x="7496838" y="157060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>
              <a:off x="7472653" y="230970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7973009" y="242377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7612502" y="269467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>
              <a:off x="7481424" y="183620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Isosceles Triangle 47"/>
            <p:cNvSpPr/>
            <p:nvPr/>
          </p:nvSpPr>
          <p:spPr bwMode="auto">
            <a:xfrm>
              <a:off x="7677693" y="209359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>
              <a:off x="8223522" y="213571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 bwMode="auto">
            <a:xfrm>
              <a:off x="8066613" y="309324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>
              <a:off x="8012908" y="26946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8369789" y="232495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8233163" y="289728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7866889" y="279443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>
              <a:off x="8214322" y="256397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>
              <a:off x="8488962" y="272988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>
              <a:off x="5669690" y="436630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 bwMode="auto">
            <a:xfrm>
              <a:off x="6207548" y="479757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>
              <a:off x="5809539" y="389456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>
              <a:off x="6770961" y="402164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>
              <a:off x="6340010" y="361368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>
              <a:off x="6592873" y="502905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 bwMode="auto">
            <a:xfrm>
              <a:off x="6276953" y="411425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>
              <a:off x="7212961" y="436803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>
              <a:off x="5626247" y="219428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>
              <a:off x="6126603" y="230835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 bwMode="auto">
            <a:xfrm>
              <a:off x="5748643" y="194269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>
              <a:off x="5991170" y="198596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>
              <a:off x="5592611" y="167441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5362487" y="181662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>
              <a:off x="6573423" y="156177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>
              <a:off x="5696171" y="141859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>
              <a:off x="6331619" y="155590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 bwMode="auto">
            <a:xfrm>
              <a:off x="5791164" y="231941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>
              <a:off x="5321481" y="211105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 bwMode="auto">
            <a:xfrm>
              <a:off x="5523339" y="248567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>
              <a:off x="6046609" y="145105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>
              <a:off x="5991487" y="218122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Isosceles Triangle 78"/>
            <p:cNvSpPr/>
            <p:nvPr/>
          </p:nvSpPr>
          <p:spPr bwMode="auto">
            <a:xfrm>
              <a:off x="6000258" y="170772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>
              <a:off x="6367962" y="195391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>
              <a:off x="8415811" y="322034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Isosceles Triangle 81"/>
            <p:cNvSpPr/>
            <p:nvPr/>
          </p:nvSpPr>
          <p:spPr bwMode="auto">
            <a:xfrm>
              <a:off x="8691092" y="299628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Isosceles Triangle 82"/>
            <p:cNvSpPr/>
            <p:nvPr/>
          </p:nvSpPr>
          <p:spPr bwMode="auto">
            <a:xfrm>
              <a:off x="8641202" y="26380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>
              <a:off x="8781051" y="320728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>
              <a:off x="8420544" y="347818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>
              <a:off x="8485735" y="287710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>
              <a:off x="8131916" y="339285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>
              <a:off x="8820950" y="34781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63782" y="909046"/>
              <a:ext cx="1285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Na</a:t>
              </a:r>
              <a:r>
                <a:rPr lang="en-GB" baseline="30000" dirty="0"/>
                <a:t>+</a:t>
              </a:r>
              <a:r>
                <a:rPr lang="en-GB" dirty="0"/>
                <a:t> ions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34045" y="3316934"/>
            <a:ext cx="37106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>
                <a:sym typeface="Symbol" panose="05050102010706020507" pitchFamily="18" charset="2"/>
              </a:rPr>
              <a:t>g</a:t>
            </a:r>
            <a:r>
              <a:rPr lang="en-GB" i="1" baseline="-25000" dirty="0" err="1">
                <a:sym typeface="Symbol" panose="05050102010706020507" pitchFamily="18" charset="2"/>
              </a:rPr>
              <a:t>Na</a:t>
            </a:r>
            <a:r>
              <a:rPr lang="en-GB" dirty="0">
                <a:sym typeface="Symbol" panose="05050102010706020507" pitchFamily="18" charset="2"/>
              </a:rPr>
              <a:t> is voltage dependent:</a:t>
            </a:r>
          </a:p>
          <a:p>
            <a:endParaRPr lang="en-GB" dirty="0">
              <a:sym typeface="Symbol" panose="05050102010706020507" pitchFamily="18" charset="2"/>
            </a:endParaRPr>
          </a:p>
          <a:p>
            <a:r>
              <a:rPr lang="en-GB" dirty="0">
                <a:sym typeface="Symbol" panose="05050102010706020507" pitchFamily="18" charset="2"/>
              </a:rPr>
              <a:t>it’s small when the voltage is below about -50 mV, but becomes large when the voltage is above -50 mV.</a:t>
            </a:r>
          </a:p>
          <a:p>
            <a:r>
              <a:rPr lang="en-GB" dirty="0">
                <a:sym typeface="Symbol" panose="05050102010706020507" pitchFamily="18" charset="2"/>
              </a:rPr>
              <a:t>at really high voltages, it becomes small again.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8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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476" y="1656678"/>
            <a:ext cx="2654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examples.</a:t>
            </a:r>
          </a:p>
          <a:p>
            <a:endParaRPr lang="en-GB" dirty="0"/>
          </a:p>
          <a:p>
            <a:r>
              <a:rPr lang="en-GB" dirty="0"/>
              <a:t>1. action potentials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38570" y="909046"/>
            <a:ext cx="3822229" cy="4700947"/>
            <a:chOff x="5138570" y="909046"/>
            <a:chExt cx="3822229" cy="4700947"/>
          </a:xfrm>
        </p:grpSpPr>
        <p:sp>
          <p:nvSpPr>
            <p:cNvPr id="16" name="Oval 15"/>
            <p:cNvSpPr/>
            <p:nvPr/>
          </p:nvSpPr>
          <p:spPr bwMode="auto">
            <a:xfrm>
              <a:off x="5138570" y="2759218"/>
              <a:ext cx="2904565" cy="2850775"/>
            </a:xfrm>
            <a:prstGeom prst="ellipse">
              <a:avLst/>
            </a:prstGeom>
            <a:noFill/>
            <a:ln w="517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6867280" y="2575554"/>
              <a:ext cx="662629" cy="643469"/>
            </a:xfrm>
            <a:custGeom>
              <a:avLst/>
              <a:gdLst>
                <a:gd name="connsiteX0" fmla="*/ 344244 w 852152"/>
                <a:gd name="connsiteY0" fmla="*/ 0 h 817581"/>
                <a:gd name="connsiteX1" fmla="*/ 387275 w 852152"/>
                <a:gd name="connsiteY1" fmla="*/ 53788 h 817581"/>
                <a:gd name="connsiteX2" fmla="*/ 430305 w 852152"/>
                <a:gd name="connsiteY2" fmla="*/ 107576 h 817581"/>
                <a:gd name="connsiteX3" fmla="*/ 215152 w 852152"/>
                <a:gd name="connsiteY3" fmla="*/ 118334 h 817581"/>
                <a:gd name="connsiteX4" fmla="*/ 268941 w 852152"/>
                <a:gd name="connsiteY4" fmla="*/ 172122 h 817581"/>
                <a:gd name="connsiteX5" fmla="*/ 301214 w 852152"/>
                <a:gd name="connsiteY5" fmla="*/ 225910 h 817581"/>
                <a:gd name="connsiteX6" fmla="*/ 333487 w 852152"/>
                <a:gd name="connsiteY6" fmla="*/ 279699 h 817581"/>
                <a:gd name="connsiteX7" fmla="*/ 311971 w 852152"/>
                <a:gd name="connsiteY7" fmla="*/ 301214 h 817581"/>
                <a:gd name="connsiteX8" fmla="*/ 258183 w 852152"/>
                <a:gd name="connsiteY8" fmla="*/ 311972 h 817581"/>
                <a:gd name="connsiteX9" fmla="*/ 129091 w 852152"/>
                <a:gd name="connsiteY9" fmla="*/ 322729 h 817581"/>
                <a:gd name="connsiteX10" fmla="*/ 107576 w 852152"/>
                <a:gd name="connsiteY10" fmla="*/ 355002 h 817581"/>
                <a:gd name="connsiteX11" fmla="*/ 139849 w 852152"/>
                <a:gd name="connsiteY11" fmla="*/ 419548 h 817581"/>
                <a:gd name="connsiteX12" fmla="*/ 182880 w 852152"/>
                <a:gd name="connsiteY12" fmla="*/ 505609 h 817581"/>
                <a:gd name="connsiteX13" fmla="*/ 193637 w 852152"/>
                <a:gd name="connsiteY13" fmla="*/ 537882 h 817581"/>
                <a:gd name="connsiteX14" fmla="*/ 0 w 852152"/>
                <a:gd name="connsiteY14" fmla="*/ 559397 h 817581"/>
                <a:gd name="connsiteX15" fmla="*/ 32272 w 852152"/>
                <a:gd name="connsiteY15" fmla="*/ 580913 h 817581"/>
                <a:gd name="connsiteX16" fmla="*/ 86061 w 852152"/>
                <a:gd name="connsiteY16" fmla="*/ 634701 h 817581"/>
                <a:gd name="connsiteX17" fmla="*/ 118334 w 852152"/>
                <a:gd name="connsiteY17" fmla="*/ 656216 h 817581"/>
                <a:gd name="connsiteX18" fmla="*/ 139849 w 852152"/>
                <a:gd name="connsiteY18" fmla="*/ 677732 h 817581"/>
                <a:gd name="connsiteX19" fmla="*/ 204395 w 852152"/>
                <a:gd name="connsiteY19" fmla="*/ 710004 h 817581"/>
                <a:gd name="connsiteX20" fmla="*/ 236668 w 852152"/>
                <a:gd name="connsiteY20" fmla="*/ 731520 h 817581"/>
                <a:gd name="connsiteX21" fmla="*/ 301214 w 852152"/>
                <a:gd name="connsiteY21" fmla="*/ 753035 h 817581"/>
                <a:gd name="connsiteX22" fmla="*/ 365760 w 852152"/>
                <a:gd name="connsiteY22" fmla="*/ 785308 h 817581"/>
                <a:gd name="connsiteX23" fmla="*/ 430305 w 852152"/>
                <a:gd name="connsiteY23" fmla="*/ 817581 h 817581"/>
                <a:gd name="connsiteX24" fmla="*/ 398032 w 852152"/>
                <a:gd name="connsiteY24" fmla="*/ 688489 h 817581"/>
                <a:gd name="connsiteX25" fmla="*/ 387275 w 852152"/>
                <a:gd name="connsiteY25" fmla="*/ 656216 h 817581"/>
                <a:gd name="connsiteX26" fmla="*/ 376517 w 852152"/>
                <a:gd name="connsiteY26" fmla="*/ 623943 h 817581"/>
                <a:gd name="connsiteX27" fmla="*/ 473336 w 852152"/>
                <a:gd name="connsiteY27" fmla="*/ 634701 h 817581"/>
                <a:gd name="connsiteX28" fmla="*/ 505609 w 852152"/>
                <a:gd name="connsiteY28" fmla="*/ 645459 h 817581"/>
                <a:gd name="connsiteX29" fmla="*/ 559397 w 852152"/>
                <a:gd name="connsiteY29" fmla="*/ 634701 h 817581"/>
                <a:gd name="connsiteX30" fmla="*/ 484094 w 852152"/>
                <a:gd name="connsiteY30" fmla="*/ 580913 h 817581"/>
                <a:gd name="connsiteX31" fmla="*/ 441063 w 852152"/>
                <a:gd name="connsiteY31" fmla="*/ 527124 h 817581"/>
                <a:gd name="connsiteX32" fmla="*/ 408790 w 852152"/>
                <a:gd name="connsiteY32" fmla="*/ 484094 h 817581"/>
                <a:gd name="connsiteX33" fmla="*/ 387275 w 852152"/>
                <a:gd name="connsiteY33" fmla="*/ 451821 h 817581"/>
                <a:gd name="connsiteX34" fmla="*/ 419548 w 852152"/>
                <a:gd name="connsiteY34" fmla="*/ 462579 h 817581"/>
                <a:gd name="connsiteX35" fmla="*/ 548640 w 852152"/>
                <a:gd name="connsiteY35" fmla="*/ 473336 h 817581"/>
                <a:gd name="connsiteX36" fmla="*/ 645458 w 852152"/>
                <a:gd name="connsiteY36" fmla="*/ 462579 h 817581"/>
                <a:gd name="connsiteX37" fmla="*/ 591670 w 852152"/>
                <a:gd name="connsiteY37" fmla="*/ 408790 h 817581"/>
                <a:gd name="connsiteX38" fmla="*/ 623943 w 852152"/>
                <a:gd name="connsiteY38" fmla="*/ 387275 h 817581"/>
                <a:gd name="connsiteX39" fmla="*/ 710004 w 852152"/>
                <a:gd name="connsiteY39" fmla="*/ 365760 h 817581"/>
                <a:gd name="connsiteX40" fmla="*/ 699247 w 852152"/>
                <a:gd name="connsiteY40" fmla="*/ 301214 h 817581"/>
                <a:gd name="connsiteX41" fmla="*/ 623943 w 852152"/>
                <a:gd name="connsiteY41" fmla="*/ 215153 h 817581"/>
                <a:gd name="connsiteX42" fmla="*/ 849854 w 852152"/>
                <a:gd name="connsiteY42" fmla="*/ 193637 h 817581"/>
                <a:gd name="connsiteX43" fmla="*/ 817581 w 852152"/>
                <a:gd name="connsiteY43" fmla="*/ 182880 h 817581"/>
                <a:gd name="connsiteX44" fmla="*/ 774550 w 852152"/>
                <a:gd name="connsiteY44" fmla="*/ 161364 h 817581"/>
                <a:gd name="connsiteX45" fmla="*/ 710004 w 852152"/>
                <a:gd name="connsiteY45" fmla="*/ 139849 h 817581"/>
                <a:gd name="connsiteX46" fmla="*/ 677731 w 852152"/>
                <a:gd name="connsiteY46" fmla="*/ 118334 h 817581"/>
                <a:gd name="connsiteX47" fmla="*/ 613185 w 852152"/>
                <a:gd name="connsiteY47" fmla="*/ 96819 h 817581"/>
                <a:gd name="connsiteX48" fmla="*/ 559397 w 852152"/>
                <a:gd name="connsiteY48" fmla="*/ 53788 h 817581"/>
                <a:gd name="connsiteX49" fmla="*/ 494851 w 852152"/>
                <a:gd name="connsiteY49" fmla="*/ 32273 h 817581"/>
                <a:gd name="connsiteX50" fmla="*/ 462578 w 852152"/>
                <a:gd name="connsiteY50" fmla="*/ 21515 h 817581"/>
                <a:gd name="connsiteX51" fmla="*/ 398032 w 852152"/>
                <a:gd name="connsiteY51" fmla="*/ 0 h 817581"/>
                <a:gd name="connsiteX52" fmla="*/ 344244 w 852152"/>
                <a:gd name="connsiteY52" fmla="*/ 0 h 817581"/>
                <a:gd name="connsiteX0" fmla="*/ 344244 w 852152"/>
                <a:gd name="connsiteY0" fmla="*/ 0 h 817581"/>
                <a:gd name="connsiteX1" fmla="*/ 387275 w 852152"/>
                <a:gd name="connsiteY1" fmla="*/ 53788 h 817581"/>
                <a:gd name="connsiteX2" fmla="*/ 430305 w 852152"/>
                <a:gd name="connsiteY2" fmla="*/ 107576 h 817581"/>
                <a:gd name="connsiteX3" fmla="*/ 215152 w 852152"/>
                <a:gd name="connsiteY3" fmla="*/ 118334 h 817581"/>
                <a:gd name="connsiteX4" fmla="*/ 268941 w 852152"/>
                <a:gd name="connsiteY4" fmla="*/ 172122 h 817581"/>
                <a:gd name="connsiteX5" fmla="*/ 301214 w 852152"/>
                <a:gd name="connsiteY5" fmla="*/ 225910 h 817581"/>
                <a:gd name="connsiteX6" fmla="*/ 333487 w 852152"/>
                <a:gd name="connsiteY6" fmla="*/ 279699 h 817581"/>
                <a:gd name="connsiteX7" fmla="*/ 311971 w 852152"/>
                <a:gd name="connsiteY7" fmla="*/ 301214 h 817581"/>
                <a:gd name="connsiteX8" fmla="*/ 258183 w 852152"/>
                <a:gd name="connsiteY8" fmla="*/ 311972 h 817581"/>
                <a:gd name="connsiteX9" fmla="*/ 129091 w 852152"/>
                <a:gd name="connsiteY9" fmla="*/ 322729 h 817581"/>
                <a:gd name="connsiteX10" fmla="*/ 107576 w 852152"/>
                <a:gd name="connsiteY10" fmla="*/ 355002 h 817581"/>
                <a:gd name="connsiteX11" fmla="*/ 139849 w 852152"/>
                <a:gd name="connsiteY11" fmla="*/ 419548 h 817581"/>
                <a:gd name="connsiteX12" fmla="*/ 182880 w 852152"/>
                <a:gd name="connsiteY12" fmla="*/ 505609 h 817581"/>
                <a:gd name="connsiteX13" fmla="*/ 193637 w 852152"/>
                <a:gd name="connsiteY13" fmla="*/ 537882 h 817581"/>
                <a:gd name="connsiteX14" fmla="*/ 0 w 852152"/>
                <a:gd name="connsiteY14" fmla="*/ 559397 h 817581"/>
                <a:gd name="connsiteX15" fmla="*/ 32272 w 852152"/>
                <a:gd name="connsiteY15" fmla="*/ 580913 h 817581"/>
                <a:gd name="connsiteX16" fmla="*/ 86061 w 852152"/>
                <a:gd name="connsiteY16" fmla="*/ 634701 h 817581"/>
                <a:gd name="connsiteX17" fmla="*/ 118334 w 852152"/>
                <a:gd name="connsiteY17" fmla="*/ 656216 h 817581"/>
                <a:gd name="connsiteX18" fmla="*/ 139849 w 852152"/>
                <a:gd name="connsiteY18" fmla="*/ 677732 h 817581"/>
                <a:gd name="connsiteX19" fmla="*/ 204395 w 852152"/>
                <a:gd name="connsiteY19" fmla="*/ 710004 h 817581"/>
                <a:gd name="connsiteX20" fmla="*/ 236668 w 852152"/>
                <a:gd name="connsiteY20" fmla="*/ 731520 h 817581"/>
                <a:gd name="connsiteX21" fmla="*/ 301214 w 852152"/>
                <a:gd name="connsiteY21" fmla="*/ 753035 h 817581"/>
                <a:gd name="connsiteX22" fmla="*/ 365760 w 852152"/>
                <a:gd name="connsiteY22" fmla="*/ 785308 h 817581"/>
                <a:gd name="connsiteX23" fmla="*/ 430305 w 852152"/>
                <a:gd name="connsiteY23" fmla="*/ 817581 h 817581"/>
                <a:gd name="connsiteX24" fmla="*/ 398032 w 852152"/>
                <a:gd name="connsiteY24" fmla="*/ 688489 h 817581"/>
                <a:gd name="connsiteX25" fmla="*/ 387275 w 852152"/>
                <a:gd name="connsiteY25" fmla="*/ 656216 h 817581"/>
                <a:gd name="connsiteX26" fmla="*/ 376517 w 852152"/>
                <a:gd name="connsiteY26" fmla="*/ 623943 h 817581"/>
                <a:gd name="connsiteX27" fmla="*/ 473336 w 852152"/>
                <a:gd name="connsiteY27" fmla="*/ 634701 h 817581"/>
                <a:gd name="connsiteX28" fmla="*/ 505609 w 852152"/>
                <a:gd name="connsiteY28" fmla="*/ 645459 h 817581"/>
                <a:gd name="connsiteX29" fmla="*/ 559397 w 852152"/>
                <a:gd name="connsiteY29" fmla="*/ 634701 h 817581"/>
                <a:gd name="connsiteX30" fmla="*/ 484094 w 852152"/>
                <a:gd name="connsiteY30" fmla="*/ 580913 h 817581"/>
                <a:gd name="connsiteX31" fmla="*/ 441063 w 852152"/>
                <a:gd name="connsiteY31" fmla="*/ 527124 h 817581"/>
                <a:gd name="connsiteX32" fmla="*/ 408790 w 852152"/>
                <a:gd name="connsiteY32" fmla="*/ 484094 h 817581"/>
                <a:gd name="connsiteX33" fmla="*/ 387275 w 852152"/>
                <a:gd name="connsiteY33" fmla="*/ 451821 h 817581"/>
                <a:gd name="connsiteX34" fmla="*/ 419548 w 852152"/>
                <a:gd name="connsiteY34" fmla="*/ 462579 h 817581"/>
                <a:gd name="connsiteX35" fmla="*/ 548640 w 852152"/>
                <a:gd name="connsiteY35" fmla="*/ 473336 h 817581"/>
                <a:gd name="connsiteX36" fmla="*/ 645458 w 852152"/>
                <a:gd name="connsiteY36" fmla="*/ 462579 h 817581"/>
                <a:gd name="connsiteX37" fmla="*/ 591670 w 852152"/>
                <a:gd name="connsiteY37" fmla="*/ 408790 h 817581"/>
                <a:gd name="connsiteX38" fmla="*/ 623943 w 852152"/>
                <a:gd name="connsiteY38" fmla="*/ 387275 h 817581"/>
                <a:gd name="connsiteX39" fmla="*/ 710004 w 852152"/>
                <a:gd name="connsiteY39" fmla="*/ 365760 h 817581"/>
                <a:gd name="connsiteX40" fmla="*/ 699247 w 852152"/>
                <a:gd name="connsiteY40" fmla="*/ 301214 h 817581"/>
                <a:gd name="connsiteX41" fmla="*/ 623943 w 852152"/>
                <a:gd name="connsiteY41" fmla="*/ 215153 h 817581"/>
                <a:gd name="connsiteX42" fmla="*/ 849854 w 852152"/>
                <a:gd name="connsiteY42" fmla="*/ 193637 h 817581"/>
                <a:gd name="connsiteX43" fmla="*/ 817581 w 852152"/>
                <a:gd name="connsiteY43" fmla="*/ 182880 h 817581"/>
                <a:gd name="connsiteX44" fmla="*/ 774550 w 852152"/>
                <a:gd name="connsiteY44" fmla="*/ 161364 h 817581"/>
                <a:gd name="connsiteX45" fmla="*/ 710004 w 852152"/>
                <a:gd name="connsiteY45" fmla="*/ 139849 h 817581"/>
                <a:gd name="connsiteX46" fmla="*/ 677731 w 852152"/>
                <a:gd name="connsiteY46" fmla="*/ 118334 h 817581"/>
                <a:gd name="connsiteX47" fmla="*/ 613185 w 852152"/>
                <a:gd name="connsiteY47" fmla="*/ 96819 h 817581"/>
                <a:gd name="connsiteX48" fmla="*/ 559397 w 852152"/>
                <a:gd name="connsiteY48" fmla="*/ 53788 h 817581"/>
                <a:gd name="connsiteX49" fmla="*/ 494851 w 852152"/>
                <a:gd name="connsiteY49" fmla="*/ 32273 h 817581"/>
                <a:gd name="connsiteX50" fmla="*/ 462578 w 852152"/>
                <a:gd name="connsiteY50" fmla="*/ 21515 h 817581"/>
                <a:gd name="connsiteX51" fmla="*/ 344244 w 852152"/>
                <a:gd name="connsiteY51" fmla="*/ 0 h 817581"/>
                <a:gd name="connsiteX0" fmla="*/ 344244 w 817581"/>
                <a:gd name="connsiteY0" fmla="*/ 0 h 817581"/>
                <a:gd name="connsiteX1" fmla="*/ 387275 w 817581"/>
                <a:gd name="connsiteY1" fmla="*/ 53788 h 817581"/>
                <a:gd name="connsiteX2" fmla="*/ 430305 w 817581"/>
                <a:gd name="connsiteY2" fmla="*/ 107576 h 817581"/>
                <a:gd name="connsiteX3" fmla="*/ 215152 w 817581"/>
                <a:gd name="connsiteY3" fmla="*/ 118334 h 817581"/>
                <a:gd name="connsiteX4" fmla="*/ 268941 w 817581"/>
                <a:gd name="connsiteY4" fmla="*/ 172122 h 817581"/>
                <a:gd name="connsiteX5" fmla="*/ 301214 w 817581"/>
                <a:gd name="connsiteY5" fmla="*/ 225910 h 817581"/>
                <a:gd name="connsiteX6" fmla="*/ 333487 w 817581"/>
                <a:gd name="connsiteY6" fmla="*/ 279699 h 817581"/>
                <a:gd name="connsiteX7" fmla="*/ 311971 w 817581"/>
                <a:gd name="connsiteY7" fmla="*/ 301214 h 817581"/>
                <a:gd name="connsiteX8" fmla="*/ 258183 w 817581"/>
                <a:gd name="connsiteY8" fmla="*/ 311972 h 817581"/>
                <a:gd name="connsiteX9" fmla="*/ 129091 w 817581"/>
                <a:gd name="connsiteY9" fmla="*/ 322729 h 817581"/>
                <a:gd name="connsiteX10" fmla="*/ 107576 w 817581"/>
                <a:gd name="connsiteY10" fmla="*/ 355002 h 817581"/>
                <a:gd name="connsiteX11" fmla="*/ 139849 w 817581"/>
                <a:gd name="connsiteY11" fmla="*/ 419548 h 817581"/>
                <a:gd name="connsiteX12" fmla="*/ 182880 w 817581"/>
                <a:gd name="connsiteY12" fmla="*/ 505609 h 817581"/>
                <a:gd name="connsiteX13" fmla="*/ 193637 w 817581"/>
                <a:gd name="connsiteY13" fmla="*/ 537882 h 817581"/>
                <a:gd name="connsiteX14" fmla="*/ 0 w 817581"/>
                <a:gd name="connsiteY14" fmla="*/ 559397 h 817581"/>
                <a:gd name="connsiteX15" fmla="*/ 32272 w 817581"/>
                <a:gd name="connsiteY15" fmla="*/ 580913 h 817581"/>
                <a:gd name="connsiteX16" fmla="*/ 86061 w 817581"/>
                <a:gd name="connsiteY16" fmla="*/ 634701 h 817581"/>
                <a:gd name="connsiteX17" fmla="*/ 118334 w 817581"/>
                <a:gd name="connsiteY17" fmla="*/ 656216 h 817581"/>
                <a:gd name="connsiteX18" fmla="*/ 139849 w 817581"/>
                <a:gd name="connsiteY18" fmla="*/ 677732 h 817581"/>
                <a:gd name="connsiteX19" fmla="*/ 204395 w 817581"/>
                <a:gd name="connsiteY19" fmla="*/ 710004 h 817581"/>
                <a:gd name="connsiteX20" fmla="*/ 236668 w 817581"/>
                <a:gd name="connsiteY20" fmla="*/ 731520 h 817581"/>
                <a:gd name="connsiteX21" fmla="*/ 301214 w 817581"/>
                <a:gd name="connsiteY21" fmla="*/ 753035 h 817581"/>
                <a:gd name="connsiteX22" fmla="*/ 365760 w 817581"/>
                <a:gd name="connsiteY22" fmla="*/ 785308 h 817581"/>
                <a:gd name="connsiteX23" fmla="*/ 430305 w 817581"/>
                <a:gd name="connsiteY23" fmla="*/ 817581 h 817581"/>
                <a:gd name="connsiteX24" fmla="*/ 398032 w 817581"/>
                <a:gd name="connsiteY24" fmla="*/ 688489 h 817581"/>
                <a:gd name="connsiteX25" fmla="*/ 387275 w 817581"/>
                <a:gd name="connsiteY25" fmla="*/ 656216 h 817581"/>
                <a:gd name="connsiteX26" fmla="*/ 376517 w 817581"/>
                <a:gd name="connsiteY26" fmla="*/ 623943 h 817581"/>
                <a:gd name="connsiteX27" fmla="*/ 473336 w 817581"/>
                <a:gd name="connsiteY27" fmla="*/ 634701 h 817581"/>
                <a:gd name="connsiteX28" fmla="*/ 505609 w 817581"/>
                <a:gd name="connsiteY28" fmla="*/ 645459 h 817581"/>
                <a:gd name="connsiteX29" fmla="*/ 559397 w 817581"/>
                <a:gd name="connsiteY29" fmla="*/ 634701 h 817581"/>
                <a:gd name="connsiteX30" fmla="*/ 484094 w 817581"/>
                <a:gd name="connsiteY30" fmla="*/ 580913 h 817581"/>
                <a:gd name="connsiteX31" fmla="*/ 441063 w 817581"/>
                <a:gd name="connsiteY31" fmla="*/ 527124 h 817581"/>
                <a:gd name="connsiteX32" fmla="*/ 408790 w 817581"/>
                <a:gd name="connsiteY32" fmla="*/ 484094 h 817581"/>
                <a:gd name="connsiteX33" fmla="*/ 387275 w 817581"/>
                <a:gd name="connsiteY33" fmla="*/ 451821 h 817581"/>
                <a:gd name="connsiteX34" fmla="*/ 419548 w 817581"/>
                <a:gd name="connsiteY34" fmla="*/ 462579 h 817581"/>
                <a:gd name="connsiteX35" fmla="*/ 548640 w 817581"/>
                <a:gd name="connsiteY35" fmla="*/ 473336 h 817581"/>
                <a:gd name="connsiteX36" fmla="*/ 645458 w 817581"/>
                <a:gd name="connsiteY36" fmla="*/ 462579 h 817581"/>
                <a:gd name="connsiteX37" fmla="*/ 591670 w 817581"/>
                <a:gd name="connsiteY37" fmla="*/ 408790 h 817581"/>
                <a:gd name="connsiteX38" fmla="*/ 623943 w 817581"/>
                <a:gd name="connsiteY38" fmla="*/ 387275 h 817581"/>
                <a:gd name="connsiteX39" fmla="*/ 710004 w 817581"/>
                <a:gd name="connsiteY39" fmla="*/ 365760 h 817581"/>
                <a:gd name="connsiteX40" fmla="*/ 699247 w 817581"/>
                <a:gd name="connsiteY40" fmla="*/ 301214 h 817581"/>
                <a:gd name="connsiteX41" fmla="*/ 623943 w 817581"/>
                <a:gd name="connsiteY41" fmla="*/ 215153 h 817581"/>
                <a:gd name="connsiteX42" fmla="*/ 775209 w 817581"/>
                <a:gd name="connsiteY42" fmla="*/ 201634 h 817581"/>
                <a:gd name="connsiteX43" fmla="*/ 817581 w 817581"/>
                <a:gd name="connsiteY43" fmla="*/ 182880 h 817581"/>
                <a:gd name="connsiteX44" fmla="*/ 774550 w 817581"/>
                <a:gd name="connsiteY44" fmla="*/ 161364 h 817581"/>
                <a:gd name="connsiteX45" fmla="*/ 710004 w 817581"/>
                <a:gd name="connsiteY45" fmla="*/ 139849 h 817581"/>
                <a:gd name="connsiteX46" fmla="*/ 677731 w 817581"/>
                <a:gd name="connsiteY46" fmla="*/ 118334 h 817581"/>
                <a:gd name="connsiteX47" fmla="*/ 613185 w 817581"/>
                <a:gd name="connsiteY47" fmla="*/ 96819 h 817581"/>
                <a:gd name="connsiteX48" fmla="*/ 559397 w 817581"/>
                <a:gd name="connsiteY48" fmla="*/ 53788 h 817581"/>
                <a:gd name="connsiteX49" fmla="*/ 494851 w 817581"/>
                <a:gd name="connsiteY49" fmla="*/ 32273 h 817581"/>
                <a:gd name="connsiteX50" fmla="*/ 462578 w 817581"/>
                <a:gd name="connsiteY50" fmla="*/ 21515 h 817581"/>
                <a:gd name="connsiteX51" fmla="*/ 344244 w 817581"/>
                <a:gd name="connsiteY51" fmla="*/ 0 h 817581"/>
                <a:gd name="connsiteX0" fmla="*/ 344244 w 788951"/>
                <a:gd name="connsiteY0" fmla="*/ 0 h 817581"/>
                <a:gd name="connsiteX1" fmla="*/ 387275 w 788951"/>
                <a:gd name="connsiteY1" fmla="*/ 53788 h 817581"/>
                <a:gd name="connsiteX2" fmla="*/ 430305 w 788951"/>
                <a:gd name="connsiteY2" fmla="*/ 107576 h 817581"/>
                <a:gd name="connsiteX3" fmla="*/ 215152 w 788951"/>
                <a:gd name="connsiteY3" fmla="*/ 118334 h 817581"/>
                <a:gd name="connsiteX4" fmla="*/ 268941 w 788951"/>
                <a:gd name="connsiteY4" fmla="*/ 172122 h 817581"/>
                <a:gd name="connsiteX5" fmla="*/ 301214 w 788951"/>
                <a:gd name="connsiteY5" fmla="*/ 225910 h 817581"/>
                <a:gd name="connsiteX6" fmla="*/ 333487 w 788951"/>
                <a:gd name="connsiteY6" fmla="*/ 279699 h 817581"/>
                <a:gd name="connsiteX7" fmla="*/ 311971 w 788951"/>
                <a:gd name="connsiteY7" fmla="*/ 301214 h 817581"/>
                <a:gd name="connsiteX8" fmla="*/ 258183 w 788951"/>
                <a:gd name="connsiteY8" fmla="*/ 311972 h 817581"/>
                <a:gd name="connsiteX9" fmla="*/ 129091 w 788951"/>
                <a:gd name="connsiteY9" fmla="*/ 322729 h 817581"/>
                <a:gd name="connsiteX10" fmla="*/ 107576 w 788951"/>
                <a:gd name="connsiteY10" fmla="*/ 355002 h 817581"/>
                <a:gd name="connsiteX11" fmla="*/ 139849 w 788951"/>
                <a:gd name="connsiteY11" fmla="*/ 419548 h 817581"/>
                <a:gd name="connsiteX12" fmla="*/ 182880 w 788951"/>
                <a:gd name="connsiteY12" fmla="*/ 505609 h 817581"/>
                <a:gd name="connsiteX13" fmla="*/ 193637 w 788951"/>
                <a:gd name="connsiteY13" fmla="*/ 537882 h 817581"/>
                <a:gd name="connsiteX14" fmla="*/ 0 w 788951"/>
                <a:gd name="connsiteY14" fmla="*/ 559397 h 817581"/>
                <a:gd name="connsiteX15" fmla="*/ 32272 w 788951"/>
                <a:gd name="connsiteY15" fmla="*/ 580913 h 817581"/>
                <a:gd name="connsiteX16" fmla="*/ 86061 w 788951"/>
                <a:gd name="connsiteY16" fmla="*/ 634701 h 817581"/>
                <a:gd name="connsiteX17" fmla="*/ 118334 w 788951"/>
                <a:gd name="connsiteY17" fmla="*/ 656216 h 817581"/>
                <a:gd name="connsiteX18" fmla="*/ 139849 w 788951"/>
                <a:gd name="connsiteY18" fmla="*/ 677732 h 817581"/>
                <a:gd name="connsiteX19" fmla="*/ 204395 w 788951"/>
                <a:gd name="connsiteY19" fmla="*/ 710004 h 817581"/>
                <a:gd name="connsiteX20" fmla="*/ 236668 w 788951"/>
                <a:gd name="connsiteY20" fmla="*/ 731520 h 817581"/>
                <a:gd name="connsiteX21" fmla="*/ 301214 w 788951"/>
                <a:gd name="connsiteY21" fmla="*/ 753035 h 817581"/>
                <a:gd name="connsiteX22" fmla="*/ 365760 w 788951"/>
                <a:gd name="connsiteY22" fmla="*/ 785308 h 817581"/>
                <a:gd name="connsiteX23" fmla="*/ 430305 w 788951"/>
                <a:gd name="connsiteY23" fmla="*/ 817581 h 817581"/>
                <a:gd name="connsiteX24" fmla="*/ 398032 w 788951"/>
                <a:gd name="connsiteY24" fmla="*/ 688489 h 817581"/>
                <a:gd name="connsiteX25" fmla="*/ 387275 w 788951"/>
                <a:gd name="connsiteY25" fmla="*/ 656216 h 817581"/>
                <a:gd name="connsiteX26" fmla="*/ 376517 w 788951"/>
                <a:gd name="connsiteY26" fmla="*/ 623943 h 817581"/>
                <a:gd name="connsiteX27" fmla="*/ 473336 w 788951"/>
                <a:gd name="connsiteY27" fmla="*/ 634701 h 817581"/>
                <a:gd name="connsiteX28" fmla="*/ 505609 w 788951"/>
                <a:gd name="connsiteY28" fmla="*/ 645459 h 817581"/>
                <a:gd name="connsiteX29" fmla="*/ 559397 w 788951"/>
                <a:gd name="connsiteY29" fmla="*/ 634701 h 817581"/>
                <a:gd name="connsiteX30" fmla="*/ 484094 w 788951"/>
                <a:gd name="connsiteY30" fmla="*/ 580913 h 817581"/>
                <a:gd name="connsiteX31" fmla="*/ 441063 w 788951"/>
                <a:gd name="connsiteY31" fmla="*/ 527124 h 817581"/>
                <a:gd name="connsiteX32" fmla="*/ 408790 w 788951"/>
                <a:gd name="connsiteY32" fmla="*/ 484094 h 817581"/>
                <a:gd name="connsiteX33" fmla="*/ 387275 w 788951"/>
                <a:gd name="connsiteY33" fmla="*/ 451821 h 817581"/>
                <a:gd name="connsiteX34" fmla="*/ 419548 w 788951"/>
                <a:gd name="connsiteY34" fmla="*/ 462579 h 817581"/>
                <a:gd name="connsiteX35" fmla="*/ 548640 w 788951"/>
                <a:gd name="connsiteY35" fmla="*/ 473336 h 817581"/>
                <a:gd name="connsiteX36" fmla="*/ 645458 w 788951"/>
                <a:gd name="connsiteY36" fmla="*/ 462579 h 817581"/>
                <a:gd name="connsiteX37" fmla="*/ 591670 w 788951"/>
                <a:gd name="connsiteY37" fmla="*/ 408790 h 817581"/>
                <a:gd name="connsiteX38" fmla="*/ 623943 w 788951"/>
                <a:gd name="connsiteY38" fmla="*/ 387275 h 817581"/>
                <a:gd name="connsiteX39" fmla="*/ 710004 w 788951"/>
                <a:gd name="connsiteY39" fmla="*/ 365760 h 817581"/>
                <a:gd name="connsiteX40" fmla="*/ 699247 w 788951"/>
                <a:gd name="connsiteY40" fmla="*/ 301214 h 817581"/>
                <a:gd name="connsiteX41" fmla="*/ 623943 w 788951"/>
                <a:gd name="connsiteY41" fmla="*/ 215153 h 817581"/>
                <a:gd name="connsiteX42" fmla="*/ 775209 w 788951"/>
                <a:gd name="connsiteY42" fmla="*/ 201634 h 817581"/>
                <a:gd name="connsiteX43" fmla="*/ 774550 w 788951"/>
                <a:gd name="connsiteY43" fmla="*/ 161364 h 817581"/>
                <a:gd name="connsiteX44" fmla="*/ 710004 w 788951"/>
                <a:gd name="connsiteY44" fmla="*/ 139849 h 817581"/>
                <a:gd name="connsiteX45" fmla="*/ 677731 w 788951"/>
                <a:gd name="connsiteY45" fmla="*/ 118334 h 817581"/>
                <a:gd name="connsiteX46" fmla="*/ 613185 w 788951"/>
                <a:gd name="connsiteY46" fmla="*/ 96819 h 817581"/>
                <a:gd name="connsiteX47" fmla="*/ 559397 w 788951"/>
                <a:gd name="connsiteY47" fmla="*/ 53788 h 817581"/>
                <a:gd name="connsiteX48" fmla="*/ 494851 w 788951"/>
                <a:gd name="connsiteY48" fmla="*/ 32273 h 817581"/>
                <a:gd name="connsiteX49" fmla="*/ 462578 w 788951"/>
                <a:gd name="connsiteY49" fmla="*/ 21515 h 817581"/>
                <a:gd name="connsiteX50" fmla="*/ 344244 w 788951"/>
                <a:gd name="connsiteY50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613185 w 777307"/>
                <a:gd name="connsiteY45" fmla="*/ 96819 h 817581"/>
                <a:gd name="connsiteX46" fmla="*/ 559397 w 777307"/>
                <a:gd name="connsiteY46" fmla="*/ 53788 h 817581"/>
                <a:gd name="connsiteX47" fmla="*/ 494851 w 777307"/>
                <a:gd name="connsiteY47" fmla="*/ 32273 h 817581"/>
                <a:gd name="connsiteX48" fmla="*/ 462578 w 777307"/>
                <a:gd name="connsiteY48" fmla="*/ 21515 h 817581"/>
                <a:gd name="connsiteX49" fmla="*/ 344244 w 777307"/>
                <a:gd name="connsiteY49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559397 w 777307"/>
                <a:gd name="connsiteY45" fmla="*/ 53788 h 817581"/>
                <a:gd name="connsiteX46" fmla="*/ 494851 w 777307"/>
                <a:gd name="connsiteY46" fmla="*/ 32273 h 817581"/>
                <a:gd name="connsiteX47" fmla="*/ 462578 w 777307"/>
                <a:gd name="connsiteY47" fmla="*/ 21515 h 817581"/>
                <a:gd name="connsiteX48" fmla="*/ 344244 w 777307"/>
                <a:gd name="connsiteY48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494851 w 777307"/>
                <a:gd name="connsiteY45" fmla="*/ 32273 h 817581"/>
                <a:gd name="connsiteX46" fmla="*/ 462578 w 777307"/>
                <a:gd name="connsiteY46" fmla="*/ 21515 h 817581"/>
                <a:gd name="connsiteX47" fmla="*/ 344244 w 777307"/>
                <a:gd name="connsiteY47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462578 w 777307"/>
                <a:gd name="connsiteY45" fmla="*/ 21515 h 817581"/>
                <a:gd name="connsiteX46" fmla="*/ 344244 w 777307"/>
                <a:gd name="connsiteY46" fmla="*/ 0 h 817581"/>
                <a:gd name="connsiteX0" fmla="*/ 344244 w 777307"/>
                <a:gd name="connsiteY0" fmla="*/ 0 h 817581"/>
                <a:gd name="connsiteX1" fmla="*/ 387275 w 777307"/>
                <a:gd name="connsiteY1" fmla="*/ 53788 h 817581"/>
                <a:gd name="connsiteX2" fmla="*/ 430305 w 777307"/>
                <a:gd name="connsiteY2" fmla="*/ 107576 h 817581"/>
                <a:gd name="connsiteX3" fmla="*/ 215152 w 777307"/>
                <a:gd name="connsiteY3" fmla="*/ 118334 h 817581"/>
                <a:gd name="connsiteX4" fmla="*/ 268941 w 777307"/>
                <a:gd name="connsiteY4" fmla="*/ 172122 h 817581"/>
                <a:gd name="connsiteX5" fmla="*/ 301214 w 777307"/>
                <a:gd name="connsiteY5" fmla="*/ 225910 h 817581"/>
                <a:gd name="connsiteX6" fmla="*/ 333487 w 777307"/>
                <a:gd name="connsiteY6" fmla="*/ 279699 h 817581"/>
                <a:gd name="connsiteX7" fmla="*/ 311971 w 777307"/>
                <a:gd name="connsiteY7" fmla="*/ 301214 h 817581"/>
                <a:gd name="connsiteX8" fmla="*/ 258183 w 777307"/>
                <a:gd name="connsiteY8" fmla="*/ 311972 h 817581"/>
                <a:gd name="connsiteX9" fmla="*/ 129091 w 777307"/>
                <a:gd name="connsiteY9" fmla="*/ 322729 h 817581"/>
                <a:gd name="connsiteX10" fmla="*/ 107576 w 777307"/>
                <a:gd name="connsiteY10" fmla="*/ 355002 h 817581"/>
                <a:gd name="connsiteX11" fmla="*/ 139849 w 777307"/>
                <a:gd name="connsiteY11" fmla="*/ 419548 h 817581"/>
                <a:gd name="connsiteX12" fmla="*/ 182880 w 777307"/>
                <a:gd name="connsiteY12" fmla="*/ 505609 h 817581"/>
                <a:gd name="connsiteX13" fmla="*/ 193637 w 777307"/>
                <a:gd name="connsiteY13" fmla="*/ 537882 h 817581"/>
                <a:gd name="connsiteX14" fmla="*/ 0 w 777307"/>
                <a:gd name="connsiteY14" fmla="*/ 559397 h 817581"/>
                <a:gd name="connsiteX15" fmla="*/ 32272 w 777307"/>
                <a:gd name="connsiteY15" fmla="*/ 580913 h 817581"/>
                <a:gd name="connsiteX16" fmla="*/ 86061 w 777307"/>
                <a:gd name="connsiteY16" fmla="*/ 634701 h 817581"/>
                <a:gd name="connsiteX17" fmla="*/ 118334 w 777307"/>
                <a:gd name="connsiteY17" fmla="*/ 656216 h 817581"/>
                <a:gd name="connsiteX18" fmla="*/ 139849 w 777307"/>
                <a:gd name="connsiteY18" fmla="*/ 677732 h 817581"/>
                <a:gd name="connsiteX19" fmla="*/ 204395 w 777307"/>
                <a:gd name="connsiteY19" fmla="*/ 710004 h 817581"/>
                <a:gd name="connsiteX20" fmla="*/ 236668 w 777307"/>
                <a:gd name="connsiteY20" fmla="*/ 731520 h 817581"/>
                <a:gd name="connsiteX21" fmla="*/ 301214 w 777307"/>
                <a:gd name="connsiteY21" fmla="*/ 753035 h 817581"/>
                <a:gd name="connsiteX22" fmla="*/ 365760 w 777307"/>
                <a:gd name="connsiteY22" fmla="*/ 785308 h 817581"/>
                <a:gd name="connsiteX23" fmla="*/ 430305 w 777307"/>
                <a:gd name="connsiteY23" fmla="*/ 817581 h 817581"/>
                <a:gd name="connsiteX24" fmla="*/ 398032 w 777307"/>
                <a:gd name="connsiteY24" fmla="*/ 688489 h 817581"/>
                <a:gd name="connsiteX25" fmla="*/ 387275 w 777307"/>
                <a:gd name="connsiteY25" fmla="*/ 656216 h 817581"/>
                <a:gd name="connsiteX26" fmla="*/ 376517 w 777307"/>
                <a:gd name="connsiteY26" fmla="*/ 623943 h 817581"/>
                <a:gd name="connsiteX27" fmla="*/ 473336 w 777307"/>
                <a:gd name="connsiteY27" fmla="*/ 634701 h 817581"/>
                <a:gd name="connsiteX28" fmla="*/ 505609 w 777307"/>
                <a:gd name="connsiteY28" fmla="*/ 645459 h 817581"/>
                <a:gd name="connsiteX29" fmla="*/ 559397 w 777307"/>
                <a:gd name="connsiteY29" fmla="*/ 634701 h 817581"/>
                <a:gd name="connsiteX30" fmla="*/ 484094 w 777307"/>
                <a:gd name="connsiteY30" fmla="*/ 580913 h 817581"/>
                <a:gd name="connsiteX31" fmla="*/ 441063 w 777307"/>
                <a:gd name="connsiteY31" fmla="*/ 527124 h 817581"/>
                <a:gd name="connsiteX32" fmla="*/ 408790 w 777307"/>
                <a:gd name="connsiteY32" fmla="*/ 484094 h 817581"/>
                <a:gd name="connsiteX33" fmla="*/ 387275 w 777307"/>
                <a:gd name="connsiteY33" fmla="*/ 451821 h 817581"/>
                <a:gd name="connsiteX34" fmla="*/ 419548 w 777307"/>
                <a:gd name="connsiteY34" fmla="*/ 462579 h 817581"/>
                <a:gd name="connsiteX35" fmla="*/ 548640 w 777307"/>
                <a:gd name="connsiteY35" fmla="*/ 473336 h 817581"/>
                <a:gd name="connsiteX36" fmla="*/ 645458 w 777307"/>
                <a:gd name="connsiteY36" fmla="*/ 462579 h 817581"/>
                <a:gd name="connsiteX37" fmla="*/ 591670 w 777307"/>
                <a:gd name="connsiteY37" fmla="*/ 408790 h 817581"/>
                <a:gd name="connsiteX38" fmla="*/ 623943 w 777307"/>
                <a:gd name="connsiteY38" fmla="*/ 387275 h 817581"/>
                <a:gd name="connsiteX39" fmla="*/ 710004 w 777307"/>
                <a:gd name="connsiteY39" fmla="*/ 365760 h 817581"/>
                <a:gd name="connsiteX40" fmla="*/ 699247 w 777307"/>
                <a:gd name="connsiteY40" fmla="*/ 301214 h 817581"/>
                <a:gd name="connsiteX41" fmla="*/ 623943 w 777307"/>
                <a:gd name="connsiteY41" fmla="*/ 215153 h 817581"/>
                <a:gd name="connsiteX42" fmla="*/ 775209 w 777307"/>
                <a:gd name="connsiteY42" fmla="*/ 201634 h 817581"/>
                <a:gd name="connsiteX43" fmla="*/ 710004 w 777307"/>
                <a:gd name="connsiteY43" fmla="*/ 139849 h 817581"/>
                <a:gd name="connsiteX44" fmla="*/ 677731 w 777307"/>
                <a:gd name="connsiteY44" fmla="*/ 118334 h 817581"/>
                <a:gd name="connsiteX45" fmla="*/ 344244 w 777307"/>
                <a:gd name="connsiteY45" fmla="*/ 0 h 817581"/>
                <a:gd name="connsiteX0" fmla="*/ 344244 w 781183"/>
                <a:gd name="connsiteY0" fmla="*/ 0 h 817581"/>
                <a:gd name="connsiteX1" fmla="*/ 387275 w 781183"/>
                <a:gd name="connsiteY1" fmla="*/ 53788 h 817581"/>
                <a:gd name="connsiteX2" fmla="*/ 430305 w 781183"/>
                <a:gd name="connsiteY2" fmla="*/ 107576 h 817581"/>
                <a:gd name="connsiteX3" fmla="*/ 215152 w 781183"/>
                <a:gd name="connsiteY3" fmla="*/ 118334 h 817581"/>
                <a:gd name="connsiteX4" fmla="*/ 268941 w 781183"/>
                <a:gd name="connsiteY4" fmla="*/ 172122 h 817581"/>
                <a:gd name="connsiteX5" fmla="*/ 301214 w 781183"/>
                <a:gd name="connsiteY5" fmla="*/ 225910 h 817581"/>
                <a:gd name="connsiteX6" fmla="*/ 333487 w 781183"/>
                <a:gd name="connsiteY6" fmla="*/ 279699 h 817581"/>
                <a:gd name="connsiteX7" fmla="*/ 311971 w 781183"/>
                <a:gd name="connsiteY7" fmla="*/ 301214 h 817581"/>
                <a:gd name="connsiteX8" fmla="*/ 258183 w 781183"/>
                <a:gd name="connsiteY8" fmla="*/ 311972 h 817581"/>
                <a:gd name="connsiteX9" fmla="*/ 129091 w 781183"/>
                <a:gd name="connsiteY9" fmla="*/ 322729 h 817581"/>
                <a:gd name="connsiteX10" fmla="*/ 107576 w 781183"/>
                <a:gd name="connsiteY10" fmla="*/ 355002 h 817581"/>
                <a:gd name="connsiteX11" fmla="*/ 139849 w 781183"/>
                <a:gd name="connsiteY11" fmla="*/ 419548 h 817581"/>
                <a:gd name="connsiteX12" fmla="*/ 182880 w 781183"/>
                <a:gd name="connsiteY12" fmla="*/ 505609 h 817581"/>
                <a:gd name="connsiteX13" fmla="*/ 193637 w 781183"/>
                <a:gd name="connsiteY13" fmla="*/ 537882 h 817581"/>
                <a:gd name="connsiteX14" fmla="*/ 0 w 781183"/>
                <a:gd name="connsiteY14" fmla="*/ 559397 h 817581"/>
                <a:gd name="connsiteX15" fmla="*/ 32272 w 781183"/>
                <a:gd name="connsiteY15" fmla="*/ 580913 h 817581"/>
                <a:gd name="connsiteX16" fmla="*/ 86061 w 781183"/>
                <a:gd name="connsiteY16" fmla="*/ 634701 h 817581"/>
                <a:gd name="connsiteX17" fmla="*/ 118334 w 781183"/>
                <a:gd name="connsiteY17" fmla="*/ 656216 h 817581"/>
                <a:gd name="connsiteX18" fmla="*/ 139849 w 781183"/>
                <a:gd name="connsiteY18" fmla="*/ 677732 h 817581"/>
                <a:gd name="connsiteX19" fmla="*/ 204395 w 781183"/>
                <a:gd name="connsiteY19" fmla="*/ 710004 h 817581"/>
                <a:gd name="connsiteX20" fmla="*/ 236668 w 781183"/>
                <a:gd name="connsiteY20" fmla="*/ 731520 h 817581"/>
                <a:gd name="connsiteX21" fmla="*/ 301214 w 781183"/>
                <a:gd name="connsiteY21" fmla="*/ 753035 h 817581"/>
                <a:gd name="connsiteX22" fmla="*/ 365760 w 781183"/>
                <a:gd name="connsiteY22" fmla="*/ 785308 h 817581"/>
                <a:gd name="connsiteX23" fmla="*/ 430305 w 781183"/>
                <a:gd name="connsiteY23" fmla="*/ 817581 h 817581"/>
                <a:gd name="connsiteX24" fmla="*/ 398032 w 781183"/>
                <a:gd name="connsiteY24" fmla="*/ 688489 h 817581"/>
                <a:gd name="connsiteX25" fmla="*/ 387275 w 781183"/>
                <a:gd name="connsiteY25" fmla="*/ 656216 h 817581"/>
                <a:gd name="connsiteX26" fmla="*/ 376517 w 781183"/>
                <a:gd name="connsiteY26" fmla="*/ 623943 h 817581"/>
                <a:gd name="connsiteX27" fmla="*/ 473336 w 781183"/>
                <a:gd name="connsiteY27" fmla="*/ 634701 h 817581"/>
                <a:gd name="connsiteX28" fmla="*/ 505609 w 781183"/>
                <a:gd name="connsiteY28" fmla="*/ 645459 h 817581"/>
                <a:gd name="connsiteX29" fmla="*/ 559397 w 781183"/>
                <a:gd name="connsiteY29" fmla="*/ 634701 h 817581"/>
                <a:gd name="connsiteX30" fmla="*/ 484094 w 781183"/>
                <a:gd name="connsiteY30" fmla="*/ 580913 h 817581"/>
                <a:gd name="connsiteX31" fmla="*/ 441063 w 781183"/>
                <a:gd name="connsiteY31" fmla="*/ 527124 h 817581"/>
                <a:gd name="connsiteX32" fmla="*/ 408790 w 781183"/>
                <a:gd name="connsiteY32" fmla="*/ 484094 h 817581"/>
                <a:gd name="connsiteX33" fmla="*/ 387275 w 781183"/>
                <a:gd name="connsiteY33" fmla="*/ 451821 h 817581"/>
                <a:gd name="connsiteX34" fmla="*/ 419548 w 781183"/>
                <a:gd name="connsiteY34" fmla="*/ 462579 h 817581"/>
                <a:gd name="connsiteX35" fmla="*/ 548640 w 781183"/>
                <a:gd name="connsiteY35" fmla="*/ 473336 h 817581"/>
                <a:gd name="connsiteX36" fmla="*/ 645458 w 781183"/>
                <a:gd name="connsiteY36" fmla="*/ 462579 h 817581"/>
                <a:gd name="connsiteX37" fmla="*/ 591670 w 781183"/>
                <a:gd name="connsiteY37" fmla="*/ 408790 h 817581"/>
                <a:gd name="connsiteX38" fmla="*/ 623943 w 781183"/>
                <a:gd name="connsiteY38" fmla="*/ 387275 h 817581"/>
                <a:gd name="connsiteX39" fmla="*/ 710004 w 781183"/>
                <a:gd name="connsiteY39" fmla="*/ 365760 h 817581"/>
                <a:gd name="connsiteX40" fmla="*/ 699247 w 781183"/>
                <a:gd name="connsiteY40" fmla="*/ 301214 h 817581"/>
                <a:gd name="connsiteX41" fmla="*/ 623943 w 781183"/>
                <a:gd name="connsiteY41" fmla="*/ 215153 h 817581"/>
                <a:gd name="connsiteX42" fmla="*/ 775209 w 781183"/>
                <a:gd name="connsiteY42" fmla="*/ 201634 h 817581"/>
                <a:gd name="connsiteX43" fmla="*/ 710004 w 781183"/>
                <a:gd name="connsiteY43" fmla="*/ 139849 h 817581"/>
                <a:gd name="connsiteX44" fmla="*/ 344244 w 781183"/>
                <a:gd name="connsiteY44" fmla="*/ 0 h 817581"/>
                <a:gd name="connsiteX0" fmla="*/ 344244 w 787780"/>
                <a:gd name="connsiteY0" fmla="*/ 0 h 817581"/>
                <a:gd name="connsiteX1" fmla="*/ 387275 w 787780"/>
                <a:gd name="connsiteY1" fmla="*/ 53788 h 817581"/>
                <a:gd name="connsiteX2" fmla="*/ 430305 w 787780"/>
                <a:gd name="connsiteY2" fmla="*/ 107576 h 817581"/>
                <a:gd name="connsiteX3" fmla="*/ 215152 w 787780"/>
                <a:gd name="connsiteY3" fmla="*/ 118334 h 817581"/>
                <a:gd name="connsiteX4" fmla="*/ 268941 w 787780"/>
                <a:gd name="connsiteY4" fmla="*/ 172122 h 817581"/>
                <a:gd name="connsiteX5" fmla="*/ 301214 w 787780"/>
                <a:gd name="connsiteY5" fmla="*/ 225910 h 817581"/>
                <a:gd name="connsiteX6" fmla="*/ 333487 w 787780"/>
                <a:gd name="connsiteY6" fmla="*/ 279699 h 817581"/>
                <a:gd name="connsiteX7" fmla="*/ 311971 w 787780"/>
                <a:gd name="connsiteY7" fmla="*/ 301214 h 817581"/>
                <a:gd name="connsiteX8" fmla="*/ 258183 w 787780"/>
                <a:gd name="connsiteY8" fmla="*/ 311972 h 817581"/>
                <a:gd name="connsiteX9" fmla="*/ 129091 w 787780"/>
                <a:gd name="connsiteY9" fmla="*/ 322729 h 817581"/>
                <a:gd name="connsiteX10" fmla="*/ 107576 w 787780"/>
                <a:gd name="connsiteY10" fmla="*/ 355002 h 817581"/>
                <a:gd name="connsiteX11" fmla="*/ 139849 w 787780"/>
                <a:gd name="connsiteY11" fmla="*/ 419548 h 817581"/>
                <a:gd name="connsiteX12" fmla="*/ 182880 w 787780"/>
                <a:gd name="connsiteY12" fmla="*/ 505609 h 817581"/>
                <a:gd name="connsiteX13" fmla="*/ 193637 w 787780"/>
                <a:gd name="connsiteY13" fmla="*/ 537882 h 817581"/>
                <a:gd name="connsiteX14" fmla="*/ 0 w 787780"/>
                <a:gd name="connsiteY14" fmla="*/ 559397 h 817581"/>
                <a:gd name="connsiteX15" fmla="*/ 32272 w 787780"/>
                <a:gd name="connsiteY15" fmla="*/ 580913 h 817581"/>
                <a:gd name="connsiteX16" fmla="*/ 86061 w 787780"/>
                <a:gd name="connsiteY16" fmla="*/ 634701 h 817581"/>
                <a:gd name="connsiteX17" fmla="*/ 118334 w 787780"/>
                <a:gd name="connsiteY17" fmla="*/ 656216 h 817581"/>
                <a:gd name="connsiteX18" fmla="*/ 139849 w 787780"/>
                <a:gd name="connsiteY18" fmla="*/ 677732 h 817581"/>
                <a:gd name="connsiteX19" fmla="*/ 204395 w 787780"/>
                <a:gd name="connsiteY19" fmla="*/ 710004 h 817581"/>
                <a:gd name="connsiteX20" fmla="*/ 236668 w 787780"/>
                <a:gd name="connsiteY20" fmla="*/ 731520 h 817581"/>
                <a:gd name="connsiteX21" fmla="*/ 301214 w 787780"/>
                <a:gd name="connsiteY21" fmla="*/ 753035 h 817581"/>
                <a:gd name="connsiteX22" fmla="*/ 365760 w 787780"/>
                <a:gd name="connsiteY22" fmla="*/ 785308 h 817581"/>
                <a:gd name="connsiteX23" fmla="*/ 430305 w 787780"/>
                <a:gd name="connsiteY23" fmla="*/ 817581 h 817581"/>
                <a:gd name="connsiteX24" fmla="*/ 398032 w 787780"/>
                <a:gd name="connsiteY24" fmla="*/ 688489 h 817581"/>
                <a:gd name="connsiteX25" fmla="*/ 387275 w 787780"/>
                <a:gd name="connsiteY25" fmla="*/ 656216 h 817581"/>
                <a:gd name="connsiteX26" fmla="*/ 376517 w 787780"/>
                <a:gd name="connsiteY26" fmla="*/ 623943 h 817581"/>
                <a:gd name="connsiteX27" fmla="*/ 473336 w 787780"/>
                <a:gd name="connsiteY27" fmla="*/ 634701 h 817581"/>
                <a:gd name="connsiteX28" fmla="*/ 505609 w 787780"/>
                <a:gd name="connsiteY28" fmla="*/ 645459 h 817581"/>
                <a:gd name="connsiteX29" fmla="*/ 559397 w 787780"/>
                <a:gd name="connsiteY29" fmla="*/ 634701 h 817581"/>
                <a:gd name="connsiteX30" fmla="*/ 484094 w 787780"/>
                <a:gd name="connsiteY30" fmla="*/ 580913 h 817581"/>
                <a:gd name="connsiteX31" fmla="*/ 441063 w 787780"/>
                <a:gd name="connsiteY31" fmla="*/ 527124 h 817581"/>
                <a:gd name="connsiteX32" fmla="*/ 408790 w 787780"/>
                <a:gd name="connsiteY32" fmla="*/ 484094 h 817581"/>
                <a:gd name="connsiteX33" fmla="*/ 387275 w 787780"/>
                <a:gd name="connsiteY33" fmla="*/ 451821 h 817581"/>
                <a:gd name="connsiteX34" fmla="*/ 419548 w 787780"/>
                <a:gd name="connsiteY34" fmla="*/ 462579 h 817581"/>
                <a:gd name="connsiteX35" fmla="*/ 548640 w 787780"/>
                <a:gd name="connsiteY35" fmla="*/ 473336 h 817581"/>
                <a:gd name="connsiteX36" fmla="*/ 645458 w 787780"/>
                <a:gd name="connsiteY36" fmla="*/ 462579 h 817581"/>
                <a:gd name="connsiteX37" fmla="*/ 591670 w 787780"/>
                <a:gd name="connsiteY37" fmla="*/ 408790 h 817581"/>
                <a:gd name="connsiteX38" fmla="*/ 623943 w 787780"/>
                <a:gd name="connsiteY38" fmla="*/ 387275 h 817581"/>
                <a:gd name="connsiteX39" fmla="*/ 710004 w 787780"/>
                <a:gd name="connsiteY39" fmla="*/ 365760 h 817581"/>
                <a:gd name="connsiteX40" fmla="*/ 699247 w 787780"/>
                <a:gd name="connsiteY40" fmla="*/ 301214 h 817581"/>
                <a:gd name="connsiteX41" fmla="*/ 623943 w 787780"/>
                <a:gd name="connsiteY41" fmla="*/ 215153 h 817581"/>
                <a:gd name="connsiteX42" fmla="*/ 775209 w 787780"/>
                <a:gd name="connsiteY42" fmla="*/ 201634 h 817581"/>
                <a:gd name="connsiteX43" fmla="*/ 344244 w 787780"/>
                <a:gd name="connsiteY43" fmla="*/ 0 h 817581"/>
                <a:gd name="connsiteX0" fmla="*/ 344244 w 782946"/>
                <a:gd name="connsiteY0" fmla="*/ 0 h 817581"/>
                <a:gd name="connsiteX1" fmla="*/ 387275 w 782946"/>
                <a:gd name="connsiteY1" fmla="*/ 53788 h 817581"/>
                <a:gd name="connsiteX2" fmla="*/ 430305 w 782946"/>
                <a:gd name="connsiteY2" fmla="*/ 107576 h 817581"/>
                <a:gd name="connsiteX3" fmla="*/ 215152 w 782946"/>
                <a:gd name="connsiteY3" fmla="*/ 118334 h 817581"/>
                <a:gd name="connsiteX4" fmla="*/ 268941 w 782946"/>
                <a:gd name="connsiteY4" fmla="*/ 172122 h 817581"/>
                <a:gd name="connsiteX5" fmla="*/ 301214 w 782946"/>
                <a:gd name="connsiteY5" fmla="*/ 225910 h 817581"/>
                <a:gd name="connsiteX6" fmla="*/ 333487 w 782946"/>
                <a:gd name="connsiteY6" fmla="*/ 279699 h 817581"/>
                <a:gd name="connsiteX7" fmla="*/ 311971 w 782946"/>
                <a:gd name="connsiteY7" fmla="*/ 301214 h 817581"/>
                <a:gd name="connsiteX8" fmla="*/ 258183 w 782946"/>
                <a:gd name="connsiteY8" fmla="*/ 311972 h 817581"/>
                <a:gd name="connsiteX9" fmla="*/ 129091 w 782946"/>
                <a:gd name="connsiteY9" fmla="*/ 322729 h 817581"/>
                <a:gd name="connsiteX10" fmla="*/ 107576 w 782946"/>
                <a:gd name="connsiteY10" fmla="*/ 355002 h 817581"/>
                <a:gd name="connsiteX11" fmla="*/ 139849 w 782946"/>
                <a:gd name="connsiteY11" fmla="*/ 419548 h 817581"/>
                <a:gd name="connsiteX12" fmla="*/ 182880 w 782946"/>
                <a:gd name="connsiteY12" fmla="*/ 505609 h 817581"/>
                <a:gd name="connsiteX13" fmla="*/ 193637 w 782946"/>
                <a:gd name="connsiteY13" fmla="*/ 537882 h 817581"/>
                <a:gd name="connsiteX14" fmla="*/ 0 w 782946"/>
                <a:gd name="connsiteY14" fmla="*/ 559397 h 817581"/>
                <a:gd name="connsiteX15" fmla="*/ 32272 w 782946"/>
                <a:gd name="connsiteY15" fmla="*/ 580913 h 817581"/>
                <a:gd name="connsiteX16" fmla="*/ 86061 w 782946"/>
                <a:gd name="connsiteY16" fmla="*/ 634701 h 817581"/>
                <a:gd name="connsiteX17" fmla="*/ 118334 w 782946"/>
                <a:gd name="connsiteY17" fmla="*/ 656216 h 817581"/>
                <a:gd name="connsiteX18" fmla="*/ 139849 w 782946"/>
                <a:gd name="connsiteY18" fmla="*/ 677732 h 817581"/>
                <a:gd name="connsiteX19" fmla="*/ 204395 w 782946"/>
                <a:gd name="connsiteY19" fmla="*/ 710004 h 817581"/>
                <a:gd name="connsiteX20" fmla="*/ 236668 w 782946"/>
                <a:gd name="connsiteY20" fmla="*/ 731520 h 817581"/>
                <a:gd name="connsiteX21" fmla="*/ 301214 w 782946"/>
                <a:gd name="connsiteY21" fmla="*/ 753035 h 817581"/>
                <a:gd name="connsiteX22" fmla="*/ 365760 w 782946"/>
                <a:gd name="connsiteY22" fmla="*/ 785308 h 817581"/>
                <a:gd name="connsiteX23" fmla="*/ 430305 w 782946"/>
                <a:gd name="connsiteY23" fmla="*/ 817581 h 817581"/>
                <a:gd name="connsiteX24" fmla="*/ 398032 w 782946"/>
                <a:gd name="connsiteY24" fmla="*/ 688489 h 817581"/>
                <a:gd name="connsiteX25" fmla="*/ 387275 w 782946"/>
                <a:gd name="connsiteY25" fmla="*/ 656216 h 817581"/>
                <a:gd name="connsiteX26" fmla="*/ 376517 w 782946"/>
                <a:gd name="connsiteY26" fmla="*/ 623943 h 817581"/>
                <a:gd name="connsiteX27" fmla="*/ 473336 w 782946"/>
                <a:gd name="connsiteY27" fmla="*/ 634701 h 817581"/>
                <a:gd name="connsiteX28" fmla="*/ 505609 w 782946"/>
                <a:gd name="connsiteY28" fmla="*/ 645459 h 817581"/>
                <a:gd name="connsiteX29" fmla="*/ 559397 w 782946"/>
                <a:gd name="connsiteY29" fmla="*/ 634701 h 817581"/>
                <a:gd name="connsiteX30" fmla="*/ 484094 w 782946"/>
                <a:gd name="connsiteY30" fmla="*/ 580913 h 817581"/>
                <a:gd name="connsiteX31" fmla="*/ 441063 w 782946"/>
                <a:gd name="connsiteY31" fmla="*/ 527124 h 817581"/>
                <a:gd name="connsiteX32" fmla="*/ 408790 w 782946"/>
                <a:gd name="connsiteY32" fmla="*/ 484094 h 817581"/>
                <a:gd name="connsiteX33" fmla="*/ 387275 w 782946"/>
                <a:gd name="connsiteY33" fmla="*/ 451821 h 817581"/>
                <a:gd name="connsiteX34" fmla="*/ 419548 w 782946"/>
                <a:gd name="connsiteY34" fmla="*/ 462579 h 817581"/>
                <a:gd name="connsiteX35" fmla="*/ 548640 w 782946"/>
                <a:gd name="connsiteY35" fmla="*/ 473336 h 817581"/>
                <a:gd name="connsiteX36" fmla="*/ 645458 w 782946"/>
                <a:gd name="connsiteY36" fmla="*/ 462579 h 817581"/>
                <a:gd name="connsiteX37" fmla="*/ 591670 w 782946"/>
                <a:gd name="connsiteY37" fmla="*/ 408790 h 817581"/>
                <a:gd name="connsiteX38" fmla="*/ 623943 w 782946"/>
                <a:gd name="connsiteY38" fmla="*/ 387275 h 817581"/>
                <a:gd name="connsiteX39" fmla="*/ 710004 w 782946"/>
                <a:gd name="connsiteY39" fmla="*/ 365760 h 817581"/>
                <a:gd name="connsiteX40" fmla="*/ 699247 w 782946"/>
                <a:gd name="connsiteY40" fmla="*/ 301214 h 817581"/>
                <a:gd name="connsiteX41" fmla="*/ 623943 w 782946"/>
                <a:gd name="connsiteY41" fmla="*/ 215153 h 817581"/>
                <a:gd name="connsiteX42" fmla="*/ 769877 w 782946"/>
                <a:gd name="connsiteY42" fmla="*/ 201634 h 817581"/>
                <a:gd name="connsiteX43" fmla="*/ 344244 w 782946"/>
                <a:gd name="connsiteY43" fmla="*/ 0 h 817581"/>
                <a:gd name="connsiteX0" fmla="*/ 346910 w 782779"/>
                <a:gd name="connsiteY0" fmla="*/ 0 h 806918"/>
                <a:gd name="connsiteX1" fmla="*/ 387275 w 782779"/>
                <a:gd name="connsiteY1" fmla="*/ 43125 h 806918"/>
                <a:gd name="connsiteX2" fmla="*/ 430305 w 782779"/>
                <a:gd name="connsiteY2" fmla="*/ 96913 h 806918"/>
                <a:gd name="connsiteX3" fmla="*/ 215152 w 782779"/>
                <a:gd name="connsiteY3" fmla="*/ 107671 h 806918"/>
                <a:gd name="connsiteX4" fmla="*/ 268941 w 782779"/>
                <a:gd name="connsiteY4" fmla="*/ 161459 h 806918"/>
                <a:gd name="connsiteX5" fmla="*/ 301214 w 782779"/>
                <a:gd name="connsiteY5" fmla="*/ 215247 h 806918"/>
                <a:gd name="connsiteX6" fmla="*/ 333487 w 782779"/>
                <a:gd name="connsiteY6" fmla="*/ 269036 h 806918"/>
                <a:gd name="connsiteX7" fmla="*/ 311971 w 782779"/>
                <a:gd name="connsiteY7" fmla="*/ 290551 h 806918"/>
                <a:gd name="connsiteX8" fmla="*/ 258183 w 782779"/>
                <a:gd name="connsiteY8" fmla="*/ 301309 h 806918"/>
                <a:gd name="connsiteX9" fmla="*/ 129091 w 782779"/>
                <a:gd name="connsiteY9" fmla="*/ 312066 h 806918"/>
                <a:gd name="connsiteX10" fmla="*/ 107576 w 782779"/>
                <a:gd name="connsiteY10" fmla="*/ 344339 h 806918"/>
                <a:gd name="connsiteX11" fmla="*/ 139849 w 782779"/>
                <a:gd name="connsiteY11" fmla="*/ 408885 h 806918"/>
                <a:gd name="connsiteX12" fmla="*/ 182880 w 782779"/>
                <a:gd name="connsiteY12" fmla="*/ 494946 h 806918"/>
                <a:gd name="connsiteX13" fmla="*/ 193637 w 782779"/>
                <a:gd name="connsiteY13" fmla="*/ 527219 h 806918"/>
                <a:gd name="connsiteX14" fmla="*/ 0 w 782779"/>
                <a:gd name="connsiteY14" fmla="*/ 548734 h 806918"/>
                <a:gd name="connsiteX15" fmla="*/ 32272 w 782779"/>
                <a:gd name="connsiteY15" fmla="*/ 570250 h 806918"/>
                <a:gd name="connsiteX16" fmla="*/ 86061 w 782779"/>
                <a:gd name="connsiteY16" fmla="*/ 624038 h 806918"/>
                <a:gd name="connsiteX17" fmla="*/ 118334 w 782779"/>
                <a:gd name="connsiteY17" fmla="*/ 645553 h 806918"/>
                <a:gd name="connsiteX18" fmla="*/ 139849 w 782779"/>
                <a:gd name="connsiteY18" fmla="*/ 667069 h 806918"/>
                <a:gd name="connsiteX19" fmla="*/ 204395 w 782779"/>
                <a:gd name="connsiteY19" fmla="*/ 699341 h 806918"/>
                <a:gd name="connsiteX20" fmla="*/ 236668 w 782779"/>
                <a:gd name="connsiteY20" fmla="*/ 720857 h 806918"/>
                <a:gd name="connsiteX21" fmla="*/ 301214 w 782779"/>
                <a:gd name="connsiteY21" fmla="*/ 742372 h 806918"/>
                <a:gd name="connsiteX22" fmla="*/ 365760 w 782779"/>
                <a:gd name="connsiteY22" fmla="*/ 774645 h 806918"/>
                <a:gd name="connsiteX23" fmla="*/ 430305 w 782779"/>
                <a:gd name="connsiteY23" fmla="*/ 806918 h 806918"/>
                <a:gd name="connsiteX24" fmla="*/ 398032 w 782779"/>
                <a:gd name="connsiteY24" fmla="*/ 677826 h 806918"/>
                <a:gd name="connsiteX25" fmla="*/ 387275 w 782779"/>
                <a:gd name="connsiteY25" fmla="*/ 645553 h 806918"/>
                <a:gd name="connsiteX26" fmla="*/ 376517 w 782779"/>
                <a:gd name="connsiteY26" fmla="*/ 613280 h 806918"/>
                <a:gd name="connsiteX27" fmla="*/ 473336 w 782779"/>
                <a:gd name="connsiteY27" fmla="*/ 624038 h 806918"/>
                <a:gd name="connsiteX28" fmla="*/ 505609 w 782779"/>
                <a:gd name="connsiteY28" fmla="*/ 634796 h 806918"/>
                <a:gd name="connsiteX29" fmla="*/ 559397 w 782779"/>
                <a:gd name="connsiteY29" fmla="*/ 624038 h 806918"/>
                <a:gd name="connsiteX30" fmla="*/ 484094 w 782779"/>
                <a:gd name="connsiteY30" fmla="*/ 570250 h 806918"/>
                <a:gd name="connsiteX31" fmla="*/ 441063 w 782779"/>
                <a:gd name="connsiteY31" fmla="*/ 516461 h 806918"/>
                <a:gd name="connsiteX32" fmla="*/ 408790 w 782779"/>
                <a:gd name="connsiteY32" fmla="*/ 473431 h 806918"/>
                <a:gd name="connsiteX33" fmla="*/ 387275 w 782779"/>
                <a:gd name="connsiteY33" fmla="*/ 441158 h 806918"/>
                <a:gd name="connsiteX34" fmla="*/ 419548 w 782779"/>
                <a:gd name="connsiteY34" fmla="*/ 451916 h 806918"/>
                <a:gd name="connsiteX35" fmla="*/ 548640 w 782779"/>
                <a:gd name="connsiteY35" fmla="*/ 462673 h 806918"/>
                <a:gd name="connsiteX36" fmla="*/ 645458 w 782779"/>
                <a:gd name="connsiteY36" fmla="*/ 451916 h 806918"/>
                <a:gd name="connsiteX37" fmla="*/ 591670 w 782779"/>
                <a:gd name="connsiteY37" fmla="*/ 398127 h 806918"/>
                <a:gd name="connsiteX38" fmla="*/ 623943 w 782779"/>
                <a:gd name="connsiteY38" fmla="*/ 376612 h 806918"/>
                <a:gd name="connsiteX39" fmla="*/ 710004 w 782779"/>
                <a:gd name="connsiteY39" fmla="*/ 355097 h 806918"/>
                <a:gd name="connsiteX40" fmla="*/ 699247 w 782779"/>
                <a:gd name="connsiteY40" fmla="*/ 290551 h 806918"/>
                <a:gd name="connsiteX41" fmla="*/ 623943 w 782779"/>
                <a:gd name="connsiteY41" fmla="*/ 204490 h 806918"/>
                <a:gd name="connsiteX42" fmla="*/ 769877 w 782779"/>
                <a:gd name="connsiteY42" fmla="*/ 190971 h 806918"/>
                <a:gd name="connsiteX43" fmla="*/ 346910 w 782779"/>
                <a:gd name="connsiteY43" fmla="*/ 0 h 806918"/>
                <a:gd name="connsiteX0" fmla="*/ 346910 w 775129"/>
                <a:gd name="connsiteY0" fmla="*/ 0 h 806918"/>
                <a:gd name="connsiteX1" fmla="*/ 387275 w 775129"/>
                <a:gd name="connsiteY1" fmla="*/ 43125 h 806918"/>
                <a:gd name="connsiteX2" fmla="*/ 430305 w 775129"/>
                <a:gd name="connsiteY2" fmla="*/ 96913 h 806918"/>
                <a:gd name="connsiteX3" fmla="*/ 215152 w 775129"/>
                <a:gd name="connsiteY3" fmla="*/ 107671 h 806918"/>
                <a:gd name="connsiteX4" fmla="*/ 268941 w 775129"/>
                <a:gd name="connsiteY4" fmla="*/ 161459 h 806918"/>
                <a:gd name="connsiteX5" fmla="*/ 301214 w 775129"/>
                <a:gd name="connsiteY5" fmla="*/ 215247 h 806918"/>
                <a:gd name="connsiteX6" fmla="*/ 333487 w 775129"/>
                <a:gd name="connsiteY6" fmla="*/ 269036 h 806918"/>
                <a:gd name="connsiteX7" fmla="*/ 311971 w 775129"/>
                <a:gd name="connsiteY7" fmla="*/ 290551 h 806918"/>
                <a:gd name="connsiteX8" fmla="*/ 258183 w 775129"/>
                <a:gd name="connsiteY8" fmla="*/ 301309 h 806918"/>
                <a:gd name="connsiteX9" fmla="*/ 129091 w 775129"/>
                <a:gd name="connsiteY9" fmla="*/ 312066 h 806918"/>
                <a:gd name="connsiteX10" fmla="*/ 107576 w 775129"/>
                <a:gd name="connsiteY10" fmla="*/ 344339 h 806918"/>
                <a:gd name="connsiteX11" fmla="*/ 139849 w 775129"/>
                <a:gd name="connsiteY11" fmla="*/ 408885 h 806918"/>
                <a:gd name="connsiteX12" fmla="*/ 182880 w 775129"/>
                <a:gd name="connsiteY12" fmla="*/ 494946 h 806918"/>
                <a:gd name="connsiteX13" fmla="*/ 193637 w 775129"/>
                <a:gd name="connsiteY13" fmla="*/ 527219 h 806918"/>
                <a:gd name="connsiteX14" fmla="*/ 0 w 775129"/>
                <a:gd name="connsiteY14" fmla="*/ 548734 h 806918"/>
                <a:gd name="connsiteX15" fmla="*/ 32272 w 775129"/>
                <a:gd name="connsiteY15" fmla="*/ 570250 h 806918"/>
                <a:gd name="connsiteX16" fmla="*/ 86061 w 775129"/>
                <a:gd name="connsiteY16" fmla="*/ 624038 h 806918"/>
                <a:gd name="connsiteX17" fmla="*/ 118334 w 775129"/>
                <a:gd name="connsiteY17" fmla="*/ 645553 h 806918"/>
                <a:gd name="connsiteX18" fmla="*/ 139849 w 775129"/>
                <a:gd name="connsiteY18" fmla="*/ 667069 h 806918"/>
                <a:gd name="connsiteX19" fmla="*/ 204395 w 775129"/>
                <a:gd name="connsiteY19" fmla="*/ 699341 h 806918"/>
                <a:gd name="connsiteX20" fmla="*/ 236668 w 775129"/>
                <a:gd name="connsiteY20" fmla="*/ 720857 h 806918"/>
                <a:gd name="connsiteX21" fmla="*/ 301214 w 775129"/>
                <a:gd name="connsiteY21" fmla="*/ 742372 h 806918"/>
                <a:gd name="connsiteX22" fmla="*/ 365760 w 775129"/>
                <a:gd name="connsiteY22" fmla="*/ 774645 h 806918"/>
                <a:gd name="connsiteX23" fmla="*/ 430305 w 775129"/>
                <a:gd name="connsiteY23" fmla="*/ 806918 h 806918"/>
                <a:gd name="connsiteX24" fmla="*/ 398032 w 775129"/>
                <a:gd name="connsiteY24" fmla="*/ 677826 h 806918"/>
                <a:gd name="connsiteX25" fmla="*/ 387275 w 775129"/>
                <a:gd name="connsiteY25" fmla="*/ 645553 h 806918"/>
                <a:gd name="connsiteX26" fmla="*/ 376517 w 775129"/>
                <a:gd name="connsiteY26" fmla="*/ 613280 h 806918"/>
                <a:gd name="connsiteX27" fmla="*/ 473336 w 775129"/>
                <a:gd name="connsiteY27" fmla="*/ 624038 h 806918"/>
                <a:gd name="connsiteX28" fmla="*/ 505609 w 775129"/>
                <a:gd name="connsiteY28" fmla="*/ 634796 h 806918"/>
                <a:gd name="connsiteX29" fmla="*/ 559397 w 775129"/>
                <a:gd name="connsiteY29" fmla="*/ 624038 h 806918"/>
                <a:gd name="connsiteX30" fmla="*/ 484094 w 775129"/>
                <a:gd name="connsiteY30" fmla="*/ 570250 h 806918"/>
                <a:gd name="connsiteX31" fmla="*/ 441063 w 775129"/>
                <a:gd name="connsiteY31" fmla="*/ 516461 h 806918"/>
                <a:gd name="connsiteX32" fmla="*/ 408790 w 775129"/>
                <a:gd name="connsiteY32" fmla="*/ 473431 h 806918"/>
                <a:gd name="connsiteX33" fmla="*/ 387275 w 775129"/>
                <a:gd name="connsiteY33" fmla="*/ 441158 h 806918"/>
                <a:gd name="connsiteX34" fmla="*/ 419548 w 775129"/>
                <a:gd name="connsiteY34" fmla="*/ 451916 h 806918"/>
                <a:gd name="connsiteX35" fmla="*/ 548640 w 775129"/>
                <a:gd name="connsiteY35" fmla="*/ 462673 h 806918"/>
                <a:gd name="connsiteX36" fmla="*/ 645458 w 775129"/>
                <a:gd name="connsiteY36" fmla="*/ 451916 h 806918"/>
                <a:gd name="connsiteX37" fmla="*/ 591670 w 775129"/>
                <a:gd name="connsiteY37" fmla="*/ 398127 h 806918"/>
                <a:gd name="connsiteX38" fmla="*/ 623943 w 775129"/>
                <a:gd name="connsiteY38" fmla="*/ 376612 h 806918"/>
                <a:gd name="connsiteX39" fmla="*/ 710004 w 775129"/>
                <a:gd name="connsiteY39" fmla="*/ 355097 h 806918"/>
                <a:gd name="connsiteX40" fmla="*/ 699247 w 775129"/>
                <a:gd name="connsiteY40" fmla="*/ 290551 h 806918"/>
                <a:gd name="connsiteX41" fmla="*/ 623943 w 775129"/>
                <a:gd name="connsiteY41" fmla="*/ 204490 h 806918"/>
                <a:gd name="connsiteX42" fmla="*/ 769877 w 775129"/>
                <a:gd name="connsiteY42" fmla="*/ 190971 h 806918"/>
                <a:gd name="connsiteX43" fmla="*/ 346910 w 775129"/>
                <a:gd name="connsiteY43" fmla="*/ 0 h 806918"/>
                <a:gd name="connsiteX0" fmla="*/ 346910 w 775129"/>
                <a:gd name="connsiteY0" fmla="*/ 0 h 806918"/>
                <a:gd name="connsiteX1" fmla="*/ 387275 w 775129"/>
                <a:gd name="connsiteY1" fmla="*/ 43125 h 806918"/>
                <a:gd name="connsiteX2" fmla="*/ 430305 w 775129"/>
                <a:gd name="connsiteY2" fmla="*/ 96913 h 806918"/>
                <a:gd name="connsiteX3" fmla="*/ 215152 w 775129"/>
                <a:gd name="connsiteY3" fmla="*/ 107671 h 806918"/>
                <a:gd name="connsiteX4" fmla="*/ 268941 w 775129"/>
                <a:gd name="connsiteY4" fmla="*/ 161459 h 806918"/>
                <a:gd name="connsiteX5" fmla="*/ 301214 w 775129"/>
                <a:gd name="connsiteY5" fmla="*/ 215247 h 806918"/>
                <a:gd name="connsiteX6" fmla="*/ 333487 w 775129"/>
                <a:gd name="connsiteY6" fmla="*/ 269036 h 806918"/>
                <a:gd name="connsiteX7" fmla="*/ 311971 w 775129"/>
                <a:gd name="connsiteY7" fmla="*/ 290551 h 806918"/>
                <a:gd name="connsiteX8" fmla="*/ 258183 w 775129"/>
                <a:gd name="connsiteY8" fmla="*/ 301309 h 806918"/>
                <a:gd name="connsiteX9" fmla="*/ 129091 w 775129"/>
                <a:gd name="connsiteY9" fmla="*/ 312066 h 806918"/>
                <a:gd name="connsiteX10" fmla="*/ 107576 w 775129"/>
                <a:gd name="connsiteY10" fmla="*/ 344339 h 806918"/>
                <a:gd name="connsiteX11" fmla="*/ 139849 w 775129"/>
                <a:gd name="connsiteY11" fmla="*/ 408885 h 806918"/>
                <a:gd name="connsiteX12" fmla="*/ 182880 w 775129"/>
                <a:gd name="connsiteY12" fmla="*/ 494946 h 806918"/>
                <a:gd name="connsiteX13" fmla="*/ 193637 w 775129"/>
                <a:gd name="connsiteY13" fmla="*/ 527219 h 806918"/>
                <a:gd name="connsiteX14" fmla="*/ 0 w 775129"/>
                <a:gd name="connsiteY14" fmla="*/ 548734 h 806918"/>
                <a:gd name="connsiteX15" fmla="*/ 32272 w 775129"/>
                <a:gd name="connsiteY15" fmla="*/ 570250 h 806918"/>
                <a:gd name="connsiteX16" fmla="*/ 86061 w 775129"/>
                <a:gd name="connsiteY16" fmla="*/ 624038 h 806918"/>
                <a:gd name="connsiteX17" fmla="*/ 118334 w 775129"/>
                <a:gd name="connsiteY17" fmla="*/ 645553 h 806918"/>
                <a:gd name="connsiteX18" fmla="*/ 139849 w 775129"/>
                <a:gd name="connsiteY18" fmla="*/ 667069 h 806918"/>
                <a:gd name="connsiteX19" fmla="*/ 204395 w 775129"/>
                <a:gd name="connsiteY19" fmla="*/ 699341 h 806918"/>
                <a:gd name="connsiteX20" fmla="*/ 236668 w 775129"/>
                <a:gd name="connsiteY20" fmla="*/ 720857 h 806918"/>
                <a:gd name="connsiteX21" fmla="*/ 301214 w 775129"/>
                <a:gd name="connsiteY21" fmla="*/ 742372 h 806918"/>
                <a:gd name="connsiteX22" fmla="*/ 365760 w 775129"/>
                <a:gd name="connsiteY22" fmla="*/ 774645 h 806918"/>
                <a:gd name="connsiteX23" fmla="*/ 430305 w 775129"/>
                <a:gd name="connsiteY23" fmla="*/ 806918 h 806918"/>
                <a:gd name="connsiteX24" fmla="*/ 398032 w 775129"/>
                <a:gd name="connsiteY24" fmla="*/ 677826 h 806918"/>
                <a:gd name="connsiteX25" fmla="*/ 387275 w 775129"/>
                <a:gd name="connsiteY25" fmla="*/ 645553 h 806918"/>
                <a:gd name="connsiteX26" fmla="*/ 376517 w 775129"/>
                <a:gd name="connsiteY26" fmla="*/ 613280 h 806918"/>
                <a:gd name="connsiteX27" fmla="*/ 473336 w 775129"/>
                <a:gd name="connsiteY27" fmla="*/ 624038 h 806918"/>
                <a:gd name="connsiteX28" fmla="*/ 505609 w 775129"/>
                <a:gd name="connsiteY28" fmla="*/ 634796 h 806918"/>
                <a:gd name="connsiteX29" fmla="*/ 559397 w 775129"/>
                <a:gd name="connsiteY29" fmla="*/ 624038 h 806918"/>
                <a:gd name="connsiteX30" fmla="*/ 484094 w 775129"/>
                <a:gd name="connsiteY30" fmla="*/ 570250 h 806918"/>
                <a:gd name="connsiteX31" fmla="*/ 441063 w 775129"/>
                <a:gd name="connsiteY31" fmla="*/ 516461 h 806918"/>
                <a:gd name="connsiteX32" fmla="*/ 408790 w 775129"/>
                <a:gd name="connsiteY32" fmla="*/ 473431 h 806918"/>
                <a:gd name="connsiteX33" fmla="*/ 387275 w 775129"/>
                <a:gd name="connsiteY33" fmla="*/ 441158 h 806918"/>
                <a:gd name="connsiteX34" fmla="*/ 419548 w 775129"/>
                <a:gd name="connsiteY34" fmla="*/ 451916 h 806918"/>
                <a:gd name="connsiteX35" fmla="*/ 548640 w 775129"/>
                <a:gd name="connsiteY35" fmla="*/ 462673 h 806918"/>
                <a:gd name="connsiteX36" fmla="*/ 645458 w 775129"/>
                <a:gd name="connsiteY36" fmla="*/ 451916 h 806918"/>
                <a:gd name="connsiteX37" fmla="*/ 591670 w 775129"/>
                <a:gd name="connsiteY37" fmla="*/ 398127 h 806918"/>
                <a:gd name="connsiteX38" fmla="*/ 623943 w 775129"/>
                <a:gd name="connsiteY38" fmla="*/ 376612 h 806918"/>
                <a:gd name="connsiteX39" fmla="*/ 710004 w 775129"/>
                <a:gd name="connsiteY39" fmla="*/ 355097 h 806918"/>
                <a:gd name="connsiteX40" fmla="*/ 699247 w 775129"/>
                <a:gd name="connsiteY40" fmla="*/ 290551 h 806918"/>
                <a:gd name="connsiteX41" fmla="*/ 623943 w 775129"/>
                <a:gd name="connsiteY41" fmla="*/ 204490 h 806918"/>
                <a:gd name="connsiteX42" fmla="*/ 769877 w 775129"/>
                <a:gd name="connsiteY42" fmla="*/ 190971 h 806918"/>
                <a:gd name="connsiteX43" fmla="*/ 346910 w 775129"/>
                <a:gd name="connsiteY43" fmla="*/ 0 h 806918"/>
                <a:gd name="connsiteX0" fmla="*/ 346910 w 769877"/>
                <a:gd name="connsiteY0" fmla="*/ 0 h 806918"/>
                <a:gd name="connsiteX1" fmla="*/ 387275 w 769877"/>
                <a:gd name="connsiteY1" fmla="*/ 43125 h 806918"/>
                <a:gd name="connsiteX2" fmla="*/ 430305 w 769877"/>
                <a:gd name="connsiteY2" fmla="*/ 96913 h 806918"/>
                <a:gd name="connsiteX3" fmla="*/ 215152 w 769877"/>
                <a:gd name="connsiteY3" fmla="*/ 107671 h 806918"/>
                <a:gd name="connsiteX4" fmla="*/ 268941 w 769877"/>
                <a:gd name="connsiteY4" fmla="*/ 161459 h 806918"/>
                <a:gd name="connsiteX5" fmla="*/ 301214 w 769877"/>
                <a:gd name="connsiteY5" fmla="*/ 215247 h 806918"/>
                <a:gd name="connsiteX6" fmla="*/ 333487 w 769877"/>
                <a:gd name="connsiteY6" fmla="*/ 269036 h 806918"/>
                <a:gd name="connsiteX7" fmla="*/ 311971 w 769877"/>
                <a:gd name="connsiteY7" fmla="*/ 290551 h 806918"/>
                <a:gd name="connsiteX8" fmla="*/ 258183 w 769877"/>
                <a:gd name="connsiteY8" fmla="*/ 301309 h 806918"/>
                <a:gd name="connsiteX9" fmla="*/ 129091 w 769877"/>
                <a:gd name="connsiteY9" fmla="*/ 312066 h 806918"/>
                <a:gd name="connsiteX10" fmla="*/ 107576 w 769877"/>
                <a:gd name="connsiteY10" fmla="*/ 344339 h 806918"/>
                <a:gd name="connsiteX11" fmla="*/ 139849 w 769877"/>
                <a:gd name="connsiteY11" fmla="*/ 408885 h 806918"/>
                <a:gd name="connsiteX12" fmla="*/ 182880 w 769877"/>
                <a:gd name="connsiteY12" fmla="*/ 494946 h 806918"/>
                <a:gd name="connsiteX13" fmla="*/ 193637 w 769877"/>
                <a:gd name="connsiteY13" fmla="*/ 527219 h 806918"/>
                <a:gd name="connsiteX14" fmla="*/ 0 w 769877"/>
                <a:gd name="connsiteY14" fmla="*/ 548734 h 806918"/>
                <a:gd name="connsiteX15" fmla="*/ 32272 w 769877"/>
                <a:gd name="connsiteY15" fmla="*/ 570250 h 806918"/>
                <a:gd name="connsiteX16" fmla="*/ 86061 w 769877"/>
                <a:gd name="connsiteY16" fmla="*/ 624038 h 806918"/>
                <a:gd name="connsiteX17" fmla="*/ 118334 w 769877"/>
                <a:gd name="connsiteY17" fmla="*/ 645553 h 806918"/>
                <a:gd name="connsiteX18" fmla="*/ 139849 w 769877"/>
                <a:gd name="connsiteY18" fmla="*/ 667069 h 806918"/>
                <a:gd name="connsiteX19" fmla="*/ 204395 w 769877"/>
                <a:gd name="connsiteY19" fmla="*/ 699341 h 806918"/>
                <a:gd name="connsiteX20" fmla="*/ 236668 w 769877"/>
                <a:gd name="connsiteY20" fmla="*/ 720857 h 806918"/>
                <a:gd name="connsiteX21" fmla="*/ 301214 w 769877"/>
                <a:gd name="connsiteY21" fmla="*/ 742372 h 806918"/>
                <a:gd name="connsiteX22" fmla="*/ 365760 w 769877"/>
                <a:gd name="connsiteY22" fmla="*/ 774645 h 806918"/>
                <a:gd name="connsiteX23" fmla="*/ 430305 w 769877"/>
                <a:gd name="connsiteY23" fmla="*/ 806918 h 806918"/>
                <a:gd name="connsiteX24" fmla="*/ 398032 w 769877"/>
                <a:gd name="connsiteY24" fmla="*/ 677826 h 806918"/>
                <a:gd name="connsiteX25" fmla="*/ 387275 w 769877"/>
                <a:gd name="connsiteY25" fmla="*/ 645553 h 806918"/>
                <a:gd name="connsiteX26" fmla="*/ 376517 w 769877"/>
                <a:gd name="connsiteY26" fmla="*/ 613280 h 806918"/>
                <a:gd name="connsiteX27" fmla="*/ 473336 w 769877"/>
                <a:gd name="connsiteY27" fmla="*/ 624038 h 806918"/>
                <a:gd name="connsiteX28" fmla="*/ 505609 w 769877"/>
                <a:gd name="connsiteY28" fmla="*/ 634796 h 806918"/>
                <a:gd name="connsiteX29" fmla="*/ 559397 w 769877"/>
                <a:gd name="connsiteY29" fmla="*/ 624038 h 806918"/>
                <a:gd name="connsiteX30" fmla="*/ 484094 w 769877"/>
                <a:gd name="connsiteY30" fmla="*/ 570250 h 806918"/>
                <a:gd name="connsiteX31" fmla="*/ 441063 w 769877"/>
                <a:gd name="connsiteY31" fmla="*/ 516461 h 806918"/>
                <a:gd name="connsiteX32" fmla="*/ 408790 w 769877"/>
                <a:gd name="connsiteY32" fmla="*/ 473431 h 806918"/>
                <a:gd name="connsiteX33" fmla="*/ 387275 w 769877"/>
                <a:gd name="connsiteY33" fmla="*/ 441158 h 806918"/>
                <a:gd name="connsiteX34" fmla="*/ 419548 w 769877"/>
                <a:gd name="connsiteY34" fmla="*/ 451916 h 806918"/>
                <a:gd name="connsiteX35" fmla="*/ 548640 w 769877"/>
                <a:gd name="connsiteY35" fmla="*/ 462673 h 806918"/>
                <a:gd name="connsiteX36" fmla="*/ 645458 w 769877"/>
                <a:gd name="connsiteY36" fmla="*/ 451916 h 806918"/>
                <a:gd name="connsiteX37" fmla="*/ 591670 w 769877"/>
                <a:gd name="connsiteY37" fmla="*/ 398127 h 806918"/>
                <a:gd name="connsiteX38" fmla="*/ 623943 w 769877"/>
                <a:gd name="connsiteY38" fmla="*/ 376612 h 806918"/>
                <a:gd name="connsiteX39" fmla="*/ 710004 w 769877"/>
                <a:gd name="connsiteY39" fmla="*/ 355097 h 806918"/>
                <a:gd name="connsiteX40" fmla="*/ 699247 w 769877"/>
                <a:gd name="connsiteY40" fmla="*/ 290551 h 806918"/>
                <a:gd name="connsiteX41" fmla="*/ 623943 w 769877"/>
                <a:gd name="connsiteY41" fmla="*/ 204490 h 806918"/>
                <a:gd name="connsiteX42" fmla="*/ 769877 w 769877"/>
                <a:gd name="connsiteY42" fmla="*/ 190971 h 806918"/>
                <a:gd name="connsiteX43" fmla="*/ 346910 w 769877"/>
                <a:gd name="connsiteY43" fmla="*/ 0 h 806918"/>
                <a:gd name="connsiteX0" fmla="*/ 346910 w 769877"/>
                <a:gd name="connsiteY0" fmla="*/ 0 h 806918"/>
                <a:gd name="connsiteX1" fmla="*/ 387275 w 769877"/>
                <a:gd name="connsiteY1" fmla="*/ 43125 h 806918"/>
                <a:gd name="connsiteX2" fmla="*/ 430305 w 769877"/>
                <a:gd name="connsiteY2" fmla="*/ 96913 h 806918"/>
                <a:gd name="connsiteX3" fmla="*/ 215152 w 769877"/>
                <a:gd name="connsiteY3" fmla="*/ 107671 h 806918"/>
                <a:gd name="connsiteX4" fmla="*/ 268941 w 769877"/>
                <a:gd name="connsiteY4" fmla="*/ 161459 h 806918"/>
                <a:gd name="connsiteX5" fmla="*/ 301214 w 769877"/>
                <a:gd name="connsiteY5" fmla="*/ 215247 h 806918"/>
                <a:gd name="connsiteX6" fmla="*/ 333487 w 769877"/>
                <a:gd name="connsiteY6" fmla="*/ 269036 h 806918"/>
                <a:gd name="connsiteX7" fmla="*/ 311971 w 769877"/>
                <a:gd name="connsiteY7" fmla="*/ 290551 h 806918"/>
                <a:gd name="connsiteX8" fmla="*/ 258183 w 769877"/>
                <a:gd name="connsiteY8" fmla="*/ 301309 h 806918"/>
                <a:gd name="connsiteX9" fmla="*/ 129091 w 769877"/>
                <a:gd name="connsiteY9" fmla="*/ 312066 h 806918"/>
                <a:gd name="connsiteX10" fmla="*/ 107576 w 769877"/>
                <a:gd name="connsiteY10" fmla="*/ 344339 h 806918"/>
                <a:gd name="connsiteX11" fmla="*/ 139849 w 769877"/>
                <a:gd name="connsiteY11" fmla="*/ 408885 h 806918"/>
                <a:gd name="connsiteX12" fmla="*/ 182880 w 769877"/>
                <a:gd name="connsiteY12" fmla="*/ 494946 h 806918"/>
                <a:gd name="connsiteX13" fmla="*/ 193637 w 769877"/>
                <a:gd name="connsiteY13" fmla="*/ 527219 h 806918"/>
                <a:gd name="connsiteX14" fmla="*/ 0 w 769877"/>
                <a:gd name="connsiteY14" fmla="*/ 548734 h 806918"/>
                <a:gd name="connsiteX15" fmla="*/ 32272 w 769877"/>
                <a:gd name="connsiteY15" fmla="*/ 570250 h 806918"/>
                <a:gd name="connsiteX16" fmla="*/ 86061 w 769877"/>
                <a:gd name="connsiteY16" fmla="*/ 624038 h 806918"/>
                <a:gd name="connsiteX17" fmla="*/ 118334 w 769877"/>
                <a:gd name="connsiteY17" fmla="*/ 645553 h 806918"/>
                <a:gd name="connsiteX18" fmla="*/ 139849 w 769877"/>
                <a:gd name="connsiteY18" fmla="*/ 667069 h 806918"/>
                <a:gd name="connsiteX19" fmla="*/ 204395 w 769877"/>
                <a:gd name="connsiteY19" fmla="*/ 699341 h 806918"/>
                <a:gd name="connsiteX20" fmla="*/ 236668 w 769877"/>
                <a:gd name="connsiteY20" fmla="*/ 720857 h 806918"/>
                <a:gd name="connsiteX21" fmla="*/ 301214 w 769877"/>
                <a:gd name="connsiteY21" fmla="*/ 742372 h 806918"/>
                <a:gd name="connsiteX22" fmla="*/ 365760 w 769877"/>
                <a:gd name="connsiteY22" fmla="*/ 774645 h 806918"/>
                <a:gd name="connsiteX23" fmla="*/ 430305 w 769877"/>
                <a:gd name="connsiteY23" fmla="*/ 806918 h 806918"/>
                <a:gd name="connsiteX24" fmla="*/ 398032 w 769877"/>
                <a:gd name="connsiteY24" fmla="*/ 677826 h 806918"/>
                <a:gd name="connsiteX25" fmla="*/ 387275 w 769877"/>
                <a:gd name="connsiteY25" fmla="*/ 645553 h 806918"/>
                <a:gd name="connsiteX26" fmla="*/ 376517 w 769877"/>
                <a:gd name="connsiteY26" fmla="*/ 613280 h 806918"/>
                <a:gd name="connsiteX27" fmla="*/ 473336 w 769877"/>
                <a:gd name="connsiteY27" fmla="*/ 624038 h 806918"/>
                <a:gd name="connsiteX28" fmla="*/ 505609 w 769877"/>
                <a:gd name="connsiteY28" fmla="*/ 634796 h 806918"/>
                <a:gd name="connsiteX29" fmla="*/ 559397 w 769877"/>
                <a:gd name="connsiteY29" fmla="*/ 624038 h 806918"/>
                <a:gd name="connsiteX30" fmla="*/ 484094 w 769877"/>
                <a:gd name="connsiteY30" fmla="*/ 570250 h 806918"/>
                <a:gd name="connsiteX31" fmla="*/ 441063 w 769877"/>
                <a:gd name="connsiteY31" fmla="*/ 516461 h 806918"/>
                <a:gd name="connsiteX32" fmla="*/ 408790 w 769877"/>
                <a:gd name="connsiteY32" fmla="*/ 473431 h 806918"/>
                <a:gd name="connsiteX33" fmla="*/ 387275 w 769877"/>
                <a:gd name="connsiteY33" fmla="*/ 441158 h 806918"/>
                <a:gd name="connsiteX34" fmla="*/ 419548 w 769877"/>
                <a:gd name="connsiteY34" fmla="*/ 451916 h 806918"/>
                <a:gd name="connsiteX35" fmla="*/ 548640 w 769877"/>
                <a:gd name="connsiteY35" fmla="*/ 462673 h 806918"/>
                <a:gd name="connsiteX36" fmla="*/ 645458 w 769877"/>
                <a:gd name="connsiteY36" fmla="*/ 451916 h 806918"/>
                <a:gd name="connsiteX37" fmla="*/ 591670 w 769877"/>
                <a:gd name="connsiteY37" fmla="*/ 398127 h 806918"/>
                <a:gd name="connsiteX38" fmla="*/ 623943 w 769877"/>
                <a:gd name="connsiteY38" fmla="*/ 376612 h 806918"/>
                <a:gd name="connsiteX39" fmla="*/ 710004 w 769877"/>
                <a:gd name="connsiteY39" fmla="*/ 355097 h 806918"/>
                <a:gd name="connsiteX40" fmla="*/ 699247 w 769877"/>
                <a:gd name="connsiteY40" fmla="*/ 290551 h 806918"/>
                <a:gd name="connsiteX41" fmla="*/ 623943 w 769877"/>
                <a:gd name="connsiteY41" fmla="*/ 204490 h 806918"/>
                <a:gd name="connsiteX42" fmla="*/ 769877 w 769877"/>
                <a:gd name="connsiteY42" fmla="*/ 190971 h 806918"/>
                <a:gd name="connsiteX43" fmla="*/ 346910 w 769877"/>
                <a:gd name="connsiteY43" fmla="*/ 0 h 806918"/>
                <a:gd name="connsiteX0" fmla="*/ 346910 w 769877"/>
                <a:gd name="connsiteY0" fmla="*/ 0 h 806918"/>
                <a:gd name="connsiteX1" fmla="*/ 387275 w 769877"/>
                <a:gd name="connsiteY1" fmla="*/ 43125 h 806918"/>
                <a:gd name="connsiteX2" fmla="*/ 430305 w 769877"/>
                <a:gd name="connsiteY2" fmla="*/ 96913 h 806918"/>
                <a:gd name="connsiteX3" fmla="*/ 215152 w 769877"/>
                <a:gd name="connsiteY3" fmla="*/ 107671 h 806918"/>
                <a:gd name="connsiteX4" fmla="*/ 268941 w 769877"/>
                <a:gd name="connsiteY4" fmla="*/ 161459 h 806918"/>
                <a:gd name="connsiteX5" fmla="*/ 301214 w 769877"/>
                <a:gd name="connsiteY5" fmla="*/ 215247 h 806918"/>
                <a:gd name="connsiteX6" fmla="*/ 333487 w 769877"/>
                <a:gd name="connsiteY6" fmla="*/ 269036 h 806918"/>
                <a:gd name="connsiteX7" fmla="*/ 311971 w 769877"/>
                <a:gd name="connsiteY7" fmla="*/ 290551 h 806918"/>
                <a:gd name="connsiteX8" fmla="*/ 258183 w 769877"/>
                <a:gd name="connsiteY8" fmla="*/ 301309 h 806918"/>
                <a:gd name="connsiteX9" fmla="*/ 129091 w 769877"/>
                <a:gd name="connsiteY9" fmla="*/ 312066 h 806918"/>
                <a:gd name="connsiteX10" fmla="*/ 107576 w 769877"/>
                <a:gd name="connsiteY10" fmla="*/ 344339 h 806918"/>
                <a:gd name="connsiteX11" fmla="*/ 139849 w 769877"/>
                <a:gd name="connsiteY11" fmla="*/ 408885 h 806918"/>
                <a:gd name="connsiteX12" fmla="*/ 182880 w 769877"/>
                <a:gd name="connsiteY12" fmla="*/ 494946 h 806918"/>
                <a:gd name="connsiteX13" fmla="*/ 193637 w 769877"/>
                <a:gd name="connsiteY13" fmla="*/ 527219 h 806918"/>
                <a:gd name="connsiteX14" fmla="*/ 0 w 769877"/>
                <a:gd name="connsiteY14" fmla="*/ 548734 h 806918"/>
                <a:gd name="connsiteX15" fmla="*/ 32272 w 769877"/>
                <a:gd name="connsiteY15" fmla="*/ 570250 h 806918"/>
                <a:gd name="connsiteX16" fmla="*/ 86061 w 769877"/>
                <a:gd name="connsiteY16" fmla="*/ 624038 h 806918"/>
                <a:gd name="connsiteX17" fmla="*/ 118334 w 769877"/>
                <a:gd name="connsiteY17" fmla="*/ 645553 h 806918"/>
                <a:gd name="connsiteX18" fmla="*/ 139849 w 769877"/>
                <a:gd name="connsiteY18" fmla="*/ 667069 h 806918"/>
                <a:gd name="connsiteX19" fmla="*/ 204395 w 769877"/>
                <a:gd name="connsiteY19" fmla="*/ 699341 h 806918"/>
                <a:gd name="connsiteX20" fmla="*/ 236668 w 769877"/>
                <a:gd name="connsiteY20" fmla="*/ 720857 h 806918"/>
                <a:gd name="connsiteX21" fmla="*/ 301214 w 769877"/>
                <a:gd name="connsiteY21" fmla="*/ 742372 h 806918"/>
                <a:gd name="connsiteX22" fmla="*/ 365760 w 769877"/>
                <a:gd name="connsiteY22" fmla="*/ 774645 h 806918"/>
                <a:gd name="connsiteX23" fmla="*/ 430305 w 769877"/>
                <a:gd name="connsiteY23" fmla="*/ 806918 h 806918"/>
                <a:gd name="connsiteX24" fmla="*/ 398032 w 769877"/>
                <a:gd name="connsiteY24" fmla="*/ 677826 h 806918"/>
                <a:gd name="connsiteX25" fmla="*/ 387275 w 769877"/>
                <a:gd name="connsiteY25" fmla="*/ 645553 h 806918"/>
                <a:gd name="connsiteX26" fmla="*/ 376517 w 769877"/>
                <a:gd name="connsiteY26" fmla="*/ 613280 h 806918"/>
                <a:gd name="connsiteX27" fmla="*/ 473336 w 769877"/>
                <a:gd name="connsiteY27" fmla="*/ 624038 h 806918"/>
                <a:gd name="connsiteX28" fmla="*/ 505609 w 769877"/>
                <a:gd name="connsiteY28" fmla="*/ 634796 h 806918"/>
                <a:gd name="connsiteX29" fmla="*/ 559397 w 769877"/>
                <a:gd name="connsiteY29" fmla="*/ 624038 h 806918"/>
                <a:gd name="connsiteX30" fmla="*/ 484094 w 769877"/>
                <a:gd name="connsiteY30" fmla="*/ 570250 h 806918"/>
                <a:gd name="connsiteX31" fmla="*/ 441063 w 769877"/>
                <a:gd name="connsiteY31" fmla="*/ 516461 h 806918"/>
                <a:gd name="connsiteX32" fmla="*/ 408790 w 769877"/>
                <a:gd name="connsiteY32" fmla="*/ 473431 h 806918"/>
                <a:gd name="connsiteX33" fmla="*/ 387275 w 769877"/>
                <a:gd name="connsiteY33" fmla="*/ 441158 h 806918"/>
                <a:gd name="connsiteX34" fmla="*/ 419548 w 769877"/>
                <a:gd name="connsiteY34" fmla="*/ 451916 h 806918"/>
                <a:gd name="connsiteX35" fmla="*/ 548640 w 769877"/>
                <a:gd name="connsiteY35" fmla="*/ 462673 h 806918"/>
                <a:gd name="connsiteX36" fmla="*/ 645458 w 769877"/>
                <a:gd name="connsiteY36" fmla="*/ 451916 h 806918"/>
                <a:gd name="connsiteX37" fmla="*/ 591670 w 769877"/>
                <a:gd name="connsiteY37" fmla="*/ 398127 h 806918"/>
                <a:gd name="connsiteX38" fmla="*/ 623943 w 769877"/>
                <a:gd name="connsiteY38" fmla="*/ 376612 h 806918"/>
                <a:gd name="connsiteX39" fmla="*/ 710004 w 769877"/>
                <a:gd name="connsiteY39" fmla="*/ 355097 h 806918"/>
                <a:gd name="connsiteX40" fmla="*/ 699247 w 769877"/>
                <a:gd name="connsiteY40" fmla="*/ 290551 h 806918"/>
                <a:gd name="connsiteX41" fmla="*/ 623943 w 769877"/>
                <a:gd name="connsiteY41" fmla="*/ 204490 h 806918"/>
                <a:gd name="connsiteX42" fmla="*/ 769877 w 769877"/>
                <a:gd name="connsiteY42" fmla="*/ 190971 h 806918"/>
                <a:gd name="connsiteX43" fmla="*/ 346910 w 769877"/>
                <a:gd name="connsiteY43" fmla="*/ 0 h 806918"/>
                <a:gd name="connsiteX0" fmla="*/ 346910 w 769877"/>
                <a:gd name="connsiteY0" fmla="*/ 0 h 785917"/>
                <a:gd name="connsiteX1" fmla="*/ 387275 w 769877"/>
                <a:gd name="connsiteY1" fmla="*/ 43125 h 785917"/>
                <a:gd name="connsiteX2" fmla="*/ 430305 w 769877"/>
                <a:gd name="connsiteY2" fmla="*/ 96913 h 785917"/>
                <a:gd name="connsiteX3" fmla="*/ 215152 w 769877"/>
                <a:gd name="connsiteY3" fmla="*/ 107671 h 785917"/>
                <a:gd name="connsiteX4" fmla="*/ 268941 w 769877"/>
                <a:gd name="connsiteY4" fmla="*/ 161459 h 785917"/>
                <a:gd name="connsiteX5" fmla="*/ 301214 w 769877"/>
                <a:gd name="connsiteY5" fmla="*/ 215247 h 785917"/>
                <a:gd name="connsiteX6" fmla="*/ 333487 w 769877"/>
                <a:gd name="connsiteY6" fmla="*/ 269036 h 785917"/>
                <a:gd name="connsiteX7" fmla="*/ 311971 w 769877"/>
                <a:gd name="connsiteY7" fmla="*/ 290551 h 785917"/>
                <a:gd name="connsiteX8" fmla="*/ 258183 w 769877"/>
                <a:gd name="connsiteY8" fmla="*/ 301309 h 785917"/>
                <a:gd name="connsiteX9" fmla="*/ 129091 w 769877"/>
                <a:gd name="connsiteY9" fmla="*/ 312066 h 785917"/>
                <a:gd name="connsiteX10" fmla="*/ 107576 w 769877"/>
                <a:gd name="connsiteY10" fmla="*/ 344339 h 785917"/>
                <a:gd name="connsiteX11" fmla="*/ 139849 w 769877"/>
                <a:gd name="connsiteY11" fmla="*/ 408885 h 785917"/>
                <a:gd name="connsiteX12" fmla="*/ 182880 w 769877"/>
                <a:gd name="connsiteY12" fmla="*/ 494946 h 785917"/>
                <a:gd name="connsiteX13" fmla="*/ 193637 w 769877"/>
                <a:gd name="connsiteY13" fmla="*/ 527219 h 785917"/>
                <a:gd name="connsiteX14" fmla="*/ 0 w 769877"/>
                <a:gd name="connsiteY14" fmla="*/ 548734 h 785917"/>
                <a:gd name="connsiteX15" fmla="*/ 32272 w 769877"/>
                <a:gd name="connsiteY15" fmla="*/ 570250 h 785917"/>
                <a:gd name="connsiteX16" fmla="*/ 86061 w 769877"/>
                <a:gd name="connsiteY16" fmla="*/ 624038 h 785917"/>
                <a:gd name="connsiteX17" fmla="*/ 118334 w 769877"/>
                <a:gd name="connsiteY17" fmla="*/ 645553 h 785917"/>
                <a:gd name="connsiteX18" fmla="*/ 139849 w 769877"/>
                <a:gd name="connsiteY18" fmla="*/ 667069 h 785917"/>
                <a:gd name="connsiteX19" fmla="*/ 204395 w 769877"/>
                <a:gd name="connsiteY19" fmla="*/ 699341 h 785917"/>
                <a:gd name="connsiteX20" fmla="*/ 236668 w 769877"/>
                <a:gd name="connsiteY20" fmla="*/ 720857 h 785917"/>
                <a:gd name="connsiteX21" fmla="*/ 301214 w 769877"/>
                <a:gd name="connsiteY21" fmla="*/ 742372 h 785917"/>
                <a:gd name="connsiteX22" fmla="*/ 365760 w 769877"/>
                <a:gd name="connsiteY22" fmla="*/ 774645 h 785917"/>
                <a:gd name="connsiteX23" fmla="*/ 398032 w 769877"/>
                <a:gd name="connsiteY23" fmla="*/ 677826 h 785917"/>
                <a:gd name="connsiteX24" fmla="*/ 387275 w 769877"/>
                <a:gd name="connsiteY24" fmla="*/ 645553 h 785917"/>
                <a:gd name="connsiteX25" fmla="*/ 376517 w 769877"/>
                <a:gd name="connsiteY25" fmla="*/ 613280 h 785917"/>
                <a:gd name="connsiteX26" fmla="*/ 473336 w 769877"/>
                <a:gd name="connsiteY26" fmla="*/ 624038 h 785917"/>
                <a:gd name="connsiteX27" fmla="*/ 505609 w 769877"/>
                <a:gd name="connsiteY27" fmla="*/ 634796 h 785917"/>
                <a:gd name="connsiteX28" fmla="*/ 559397 w 769877"/>
                <a:gd name="connsiteY28" fmla="*/ 624038 h 785917"/>
                <a:gd name="connsiteX29" fmla="*/ 484094 w 769877"/>
                <a:gd name="connsiteY29" fmla="*/ 570250 h 785917"/>
                <a:gd name="connsiteX30" fmla="*/ 441063 w 769877"/>
                <a:gd name="connsiteY30" fmla="*/ 516461 h 785917"/>
                <a:gd name="connsiteX31" fmla="*/ 408790 w 769877"/>
                <a:gd name="connsiteY31" fmla="*/ 473431 h 785917"/>
                <a:gd name="connsiteX32" fmla="*/ 387275 w 769877"/>
                <a:gd name="connsiteY32" fmla="*/ 441158 h 785917"/>
                <a:gd name="connsiteX33" fmla="*/ 419548 w 769877"/>
                <a:gd name="connsiteY33" fmla="*/ 451916 h 785917"/>
                <a:gd name="connsiteX34" fmla="*/ 548640 w 769877"/>
                <a:gd name="connsiteY34" fmla="*/ 462673 h 785917"/>
                <a:gd name="connsiteX35" fmla="*/ 645458 w 769877"/>
                <a:gd name="connsiteY35" fmla="*/ 451916 h 785917"/>
                <a:gd name="connsiteX36" fmla="*/ 591670 w 769877"/>
                <a:gd name="connsiteY36" fmla="*/ 398127 h 785917"/>
                <a:gd name="connsiteX37" fmla="*/ 623943 w 769877"/>
                <a:gd name="connsiteY37" fmla="*/ 376612 h 785917"/>
                <a:gd name="connsiteX38" fmla="*/ 710004 w 769877"/>
                <a:gd name="connsiteY38" fmla="*/ 355097 h 785917"/>
                <a:gd name="connsiteX39" fmla="*/ 699247 w 769877"/>
                <a:gd name="connsiteY39" fmla="*/ 290551 h 785917"/>
                <a:gd name="connsiteX40" fmla="*/ 623943 w 769877"/>
                <a:gd name="connsiteY40" fmla="*/ 204490 h 785917"/>
                <a:gd name="connsiteX41" fmla="*/ 769877 w 769877"/>
                <a:gd name="connsiteY41" fmla="*/ 190971 h 785917"/>
                <a:gd name="connsiteX42" fmla="*/ 346910 w 769877"/>
                <a:gd name="connsiteY42" fmla="*/ 0 h 785917"/>
                <a:gd name="connsiteX0" fmla="*/ 346910 w 769877"/>
                <a:gd name="connsiteY0" fmla="*/ 0 h 743925"/>
                <a:gd name="connsiteX1" fmla="*/ 387275 w 769877"/>
                <a:gd name="connsiteY1" fmla="*/ 43125 h 743925"/>
                <a:gd name="connsiteX2" fmla="*/ 430305 w 769877"/>
                <a:gd name="connsiteY2" fmla="*/ 96913 h 743925"/>
                <a:gd name="connsiteX3" fmla="*/ 215152 w 769877"/>
                <a:gd name="connsiteY3" fmla="*/ 107671 h 743925"/>
                <a:gd name="connsiteX4" fmla="*/ 268941 w 769877"/>
                <a:gd name="connsiteY4" fmla="*/ 161459 h 743925"/>
                <a:gd name="connsiteX5" fmla="*/ 301214 w 769877"/>
                <a:gd name="connsiteY5" fmla="*/ 215247 h 743925"/>
                <a:gd name="connsiteX6" fmla="*/ 333487 w 769877"/>
                <a:gd name="connsiteY6" fmla="*/ 269036 h 743925"/>
                <a:gd name="connsiteX7" fmla="*/ 311971 w 769877"/>
                <a:gd name="connsiteY7" fmla="*/ 290551 h 743925"/>
                <a:gd name="connsiteX8" fmla="*/ 258183 w 769877"/>
                <a:gd name="connsiteY8" fmla="*/ 301309 h 743925"/>
                <a:gd name="connsiteX9" fmla="*/ 129091 w 769877"/>
                <a:gd name="connsiteY9" fmla="*/ 312066 h 743925"/>
                <a:gd name="connsiteX10" fmla="*/ 107576 w 769877"/>
                <a:gd name="connsiteY10" fmla="*/ 344339 h 743925"/>
                <a:gd name="connsiteX11" fmla="*/ 139849 w 769877"/>
                <a:gd name="connsiteY11" fmla="*/ 408885 h 743925"/>
                <a:gd name="connsiteX12" fmla="*/ 182880 w 769877"/>
                <a:gd name="connsiteY12" fmla="*/ 494946 h 743925"/>
                <a:gd name="connsiteX13" fmla="*/ 193637 w 769877"/>
                <a:gd name="connsiteY13" fmla="*/ 527219 h 743925"/>
                <a:gd name="connsiteX14" fmla="*/ 0 w 769877"/>
                <a:gd name="connsiteY14" fmla="*/ 548734 h 743925"/>
                <a:gd name="connsiteX15" fmla="*/ 32272 w 769877"/>
                <a:gd name="connsiteY15" fmla="*/ 570250 h 743925"/>
                <a:gd name="connsiteX16" fmla="*/ 86061 w 769877"/>
                <a:gd name="connsiteY16" fmla="*/ 624038 h 743925"/>
                <a:gd name="connsiteX17" fmla="*/ 118334 w 769877"/>
                <a:gd name="connsiteY17" fmla="*/ 645553 h 743925"/>
                <a:gd name="connsiteX18" fmla="*/ 139849 w 769877"/>
                <a:gd name="connsiteY18" fmla="*/ 667069 h 743925"/>
                <a:gd name="connsiteX19" fmla="*/ 204395 w 769877"/>
                <a:gd name="connsiteY19" fmla="*/ 699341 h 743925"/>
                <a:gd name="connsiteX20" fmla="*/ 236668 w 769877"/>
                <a:gd name="connsiteY20" fmla="*/ 720857 h 743925"/>
                <a:gd name="connsiteX21" fmla="*/ 301214 w 769877"/>
                <a:gd name="connsiteY21" fmla="*/ 742372 h 743925"/>
                <a:gd name="connsiteX22" fmla="*/ 398032 w 769877"/>
                <a:gd name="connsiteY22" fmla="*/ 677826 h 743925"/>
                <a:gd name="connsiteX23" fmla="*/ 387275 w 769877"/>
                <a:gd name="connsiteY23" fmla="*/ 645553 h 743925"/>
                <a:gd name="connsiteX24" fmla="*/ 376517 w 769877"/>
                <a:gd name="connsiteY24" fmla="*/ 613280 h 743925"/>
                <a:gd name="connsiteX25" fmla="*/ 473336 w 769877"/>
                <a:gd name="connsiteY25" fmla="*/ 624038 h 743925"/>
                <a:gd name="connsiteX26" fmla="*/ 505609 w 769877"/>
                <a:gd name="connsiteY26" fmla="*/ 634796 h 743925"/>
                <a:gd name="connsiteX27" fmla="*/ 559397 w 769877"/>
                <a:gd name="connsiteY27" fmla="*/ 624038 h 743925"/>
                <a:gd name="connsiteX28" fmla="*/ 484094 w 769877"/>
                <a:gd name="connsiteY28" fmla="*/ 570250 h 743925"/>
                <a:gd name="connsiteX29" fmla="*/ 441063 w 769877"/>
                <a:gd name="connsiteY29" fmla="*/ 516461 h 743925"/>
                <a:gd name="connsiteX30" fmla="*/ 408790 w 769877"/>
                <a:gd name="connsiteY30" fmla="*/ 473431 h 743925"/>
                <a:gd name="connsiteX31" fmla="*/ 387275 w 769877"/>
                <a:gd name="connsiteY31" fmla="*/ 441158 h 743925"/>
                <a:gd name="connsiteX32" fmla="*/ 419548 w 769877"/>
                <a:gd name="connsiteY32" fmla="*/ 451916 h 743925"/>
                <a:gd name="connsiteX33" fmla="*/ 548640 w 769877"/>
                <a:gd name="connsiteY33" fmla="*/ 462673 h 743925"/>
                <a:gd name="connsiteX34" fmla="*/ 645458 w 769877"/>
                <a:gd name="connsiteY34" fmla="*/ 451916 h 743925"/>
                <a:gd name="connsiteX35" fmla="*/ 591670 w 769877"/>
                <a:gd name="connsiteY35" fmla="*/ 398127 h 743925"/>
                <a:gd name="connsiteX36" fmla="*/ 623943 w 769877"/>
                <a:gd name="connsiteY36" fmla="*/ 376612 h 743925"/>
                <a:gd name="connsiteX37" fmla="*/ 710004 w 769877"/>
                <a:gd name="connsiteY37" fmla="*/ 355097 h 743925"/>
                <a:gd name="connsiteX38" fmla="*/ 699247 w 769877"/>
                <a:gd name="connsiteY38" fmla="*/ 290551 h 743925"/>
                <a:gd name="connsiteX39" fmla="*/ 623943 w 769877"/>
                <a:gd name="connsiteY39" fmla="*/ 204490 h 743925"/>
                <a:gd name="connsiteX40" fmla="*/ 769877 w 769877"/>
                <a:gd name="connsiteY40" fmla="*/ 190971 h 743925"/>
                <a:gd name="connsiteX41" fmla="*/ 346910 w 769877"/>
                <a:gd name="connsiteY41" fmla="*/ 0 h 743925"/>
                <a:gd name="connsiteX0" fmla="*/ 346910 w 769877"/>
                <a:gd name="connsiteY0" fmla="*/ 0 h 721325"/>
                <a:gd name="connsiteX1" fmla="*/ 387275 w 769877"/>
                <a:gd name="connsiteY1" fmla="*/ 43125 h 721325"/>
                <a:gd name="connsiteX2" fmla="*/ 430305 w 769877"/>
                <a:gd name="connsiteY2" fmla="*/ 96913 h 721325"/>
                <a:gd name="connsiteX3" fmla="*/ 215152 w 769877"/>
                <a:gd name="connsiteY3" fmla="*/ 107671 h 721325"/>
                <a:gd name="connsiteX4" fmla="*/ 268941 w 769877"/>
                <a:gd name="connsiteY4" fmla="*/ 161459 h 721325"/>
                <a:gd name="connsiteX5" fmla="*/ 301214 w 769877"/>
                <a:gd name="connsiteY5" fmla="*/ 215247 h 721325"/>
                <a:gd name="connsiteX6" fmla="*/ 333487 w 769877"/>
                <a:gd name="connsiteY6" fmla="*/ 269036 h 721325"/>
                <a:gd name="connsiteX7" fmla="*/ 311971 w 769877"/>
                <a:gd name="connsiteY7" fmla="*/ 290551 h 721325"/>
                <a:gd name="connsiteX8" fmla="*/ 258183 w 769877"/>
                <a:gd name="connsiteY8" fmla="*/ 301309 h 721325"/>
                <a:gd name="connsiteX9" fmla="*/ 129091 w 769877"/>
                <a:gd name="connsiteY9" fmla="*/ 312066 h 721325"/>
                <a:gd name="connsiteX10" fmla="*/ 107576 w 769877"/>
                <a:gd name="connsiteY10" fmla="*/ 344339 h 721325"/>
                <a:gd name="connsiteX11" fmla="*/ 139849 w 769877"/>
                <a:gd name="connsiteY11" fmla="*/ 408885 h 721325"/>
                <a:gd name="connsiteX12" fmla="*/ 182880 w 769877"/>
                <a:gd name="connsiteY12" fmla="*/ 494946 h 721325"/>
                <a:gd name="connsiteX13" fmla="*/ 193637 w 769877"/>
                <a:gd name="connsiteY13" fmla="*/ 527219 h 721325"/>
                <a:gd name="connsiteX14" fmla="*/ 0 w 769877"/>
                <a:gd name="connsiteY14" fmla="*/ 548734 h 721325"/>
                <a:gd name="connsiteX15" fmla="*/ 32272 w 769877"/>
                <a:gd name="connsiteY15" fmla="*/ 570250 h 721325"/>
                <a:gd name="connsiteX16" fmla="*/ 86061 w 769877"/>
                <a:gd name="connsiteY16" fmla="*/ 624038 h 721325"/>
                <a:gd name="connsiteX17" fmla="*/ 118334 w 769877"/>
                <a:gd name="connsiteY17" fmla="*/ 645553 h 721325"/>
                <a:gd name="connsiteX18" fmla="*/ 139849 w 769877"/>
                <a:gd name="connsiteY18" fmla="*/ 667069 h 721325"/>
                <a:gd name="connsiteX19" fmla="*/ 204395 w 769877"/>
                <a:gd name="connsiteY19" fmla="*/ 699341 h 721325"/>
                <a:gd name="connsiteX20" fmla="*/ 236668 w 769877"/>
                <a:gd name="connsiteY20" fmla="*/ 720857 h 721325"/>
                <a:gd name="connsiteX21" fmla="*/ 398032 w 769877"/>
                <a:gd name="connsiteY21" fmla="*/ 677826 h 721325"/>
                <a:gd name="connsiteX22" fmla="*/ 387275 w 769877"/>
                <a:gd name="connsiteY22" fmla="*/ 645553 h 721325"/>
                <a:gd name="connsiteX23" fmla="*/ 376517 w 769877"/>
                <a:gd name="connsiteY23" fmla="*/ 613280 h 721325"/>
                <a:gd name="connsiteX24" fmla="*/ 473336 w 769877"/>
                <a:gd name="connsiteY24" fmla="*/ 624038 h 721325"/>
                <a:gd name="connsiteX25" fmla="*/ 505609 w 769877"/>
                <a:gd name="connsiteY25" fmla="*/ 634796 h 721325"/>
                <a:gd name="connsiteX26" fmla="*/ 559397 w 769877"/>
                <a:gd name="connsiteY26" fmla="*/ 624038 h 721325"/>
                <a:gd name="connsiteX27" fmla="*/ 484094 w 769877"/>
                <a:gd name="connsiteY27" fmla="*/ 570250 h 721325"/>
                <a:gd name="connsiteX28" fmla="*/ 441063 w 769877"/>
                <a:gd name="connsiteY28" fmla="*/ 516461 h 721325"/>
                <a:gd name="connsiteX29" fmla="*/ 408790 w 769877"/>
                <a:gd name="connsiteY29" fmla="*/ 473431 h 721325"/>
                <a:gd name="connsiteX30" fmla="*/ 387275 w 769877"/>
                <a:gd name="connsiteY30" fmla="*/ 441158 h 721325"/>
                <a:gd name="connsiteX31" fmla="*/ 419548 w 769877"/>
                <a:gd name="connsiteY31" fmla="*/ 451916 h 721325"/>
                <a:gd name="connsiteX32" fmla="*/ 548640 w 769877"/>
                <a:gd name="connsiteY32" fmla="*/ 462673 h 721325"/>
                <a:gd name="connsiteX33" fmla="*/ 645458 w 769877"/>
                <a:gd name="connsiteY33" fmla="*/ 451916 h 721325"/>
                <a:gd name="connsiteX34" fmla="*/ 591670 w 769877"/>
                <a:gd name="connsiteY34" fmla="*/ 398127 h 721325"/>
                <a:gd name="connsiteX35" fmla="*/ 623943 w 769877"/>
                <a:gd name="connsiteY35" fmla="*/ 376612 h 721325"/>
                <a:gd name="connsiteX36" fmla="*/ 710004 w 769877"/>
                <a:gd name="connsiteY36" fmla="*/ 355097 h 721325"/>
                <a:gd name="connsiteX37" fmla="*/ 699247 w 769877"/>
                <a:gd name="connsiteY37" fmla="*/ 290551 h 721325"/>
                <a:gd name="connsiteX38" fmla="*/ 623943 w 769877"/>
                <a:gd name="connsiteY38" fmla="*/ 204490 h 721325"/>
                <a:gd name="connsiteX39" fmla="*/ 769877 w 769877"/>
                <a:gd name="connsiteY39" fmla="*/ 190971 h 721325"/>
                <a:gd name="connsiteX40" fmla="*/ 346910 w 769877"/>
                <a:gd name="connsiteY40" fmla="*/ 0 h 721325"/>
                <a:gd name="connsiteX0" fmla="*/ 346910 w 769877"/>
                <a:gd name="connsiteY0" fmla="*/ 0 h 699494"/>
                <a:gd name="connsiteX1" fmla="*/ 387275 w 769877"/>
                <a:gd name="connsiteY1" fmla="*/ 43125 h 699494"/>
                <a:gd name="connsiteX2" fmla="*/ 430305 w 769877"/>
                <a:gd name="connsiteY2" fmla="*/ 96913 h 699494"/>
                <a:gd name="connsiteX3" fmla="*/ 215152 w 769877"/>
                <a:gd name="connsiteY3" fmla="*/ 107671 h 699494"/>
                <a:gd name="connsiteX4" fmla="*/ 268941 w 769877"/>
                <a:gd name="connsiteY4" fmla="*/ 161459 h 699494"/>
                <a:gd name="connsiteX5" fmla="*/ 301214 w 769877"/>
                <a:gd name="connsiteY5" fmla="*/ 215247 h 699494"/>
                <a:gd name="connsiteX6" fmla="*/ 333487 w 769877"/>
                <a:gd name="connsiteY6" fmla="*/ 269036 h 699494"/>
                <a:gd name="connsiteX7" fmla="*/ 311971 w 769877"/>
                <a:gd name="connsiteY7" fmla="*/ 290551 h 699494"/>
                <a:gd name="connsiteX8" fmla="*/ 258183 w 769877"/>
                <a:gd name="connsiteY8" fmla="*/ 301309 h 699494"/>
                <a:gd name="connsiteX9" fmla="*/ 129091 w 769877"/>
                <a:gd name="connsiteY9" fmla="*/ 312066 h 699494"/>
                <a:gd name="connsiteX10" fmla="*/ 107576 w 769877"/>
                <a:gd name="connsiteY10" fmla="*/ 344339 h 699494"/>
                <a:gd name="connsiteX11" fmla="*/ 139849 w 769877"/>
                <a:gd name="connsiteY11" fmla="*/ 408885 h 699494"/>
                <a:gd name="connsiteX12" fmla="*/ 182880 w 769877"/>
                <a:gd name="connsiteY12" fmla="*/ 494946 h 699494"/>
                <a:gd name="connsiteX13" fmla="*/ 193637 w 769877"/>
                <a:gd name="connsiteY13" fmla="*/ 527219 h 699494"/>
                <a:gd name="connsiteX14" fmla="*/ 0 w 769877"/>
                <a:gd name="connsiteY14" fmla="*/ 548734 h 699494"/>
                <a:gd name="connsiteX15" fmla="*/ 32272 w 769877"/>
                <a:gd name="connsiteY15" fmla="*/ 570250 h 699494"/>
                <a:gd name="connsiteX16" fmla="*/ 86061 w 769877"/>
                <a:gd name="connsiteY16" fmla="*/ 624038 h 699494"/>
                <a:gd name="connsiteX17" fmla="*/ 118334 w 769877"/>
                <a:gd name="connsiteY17" fmla="*/ 645553 h 699494"/>
                <a:gd name="connsiteX18" fmla="*/ 139849 w 769877"/>
                <a:gd name="connsiteY18" fmla="*/ 667069 h 699494"/>
                <a:gd name="connsiteX19" fmla="*/ 204395 w 769877"/>
                <a:gd name="connsiteY19" fmla="*/ 699341 h 699494"/>
                <a:gd name="connsiteX20" fmla="*/ 398032 w 769877"/>
                <a:gd name="connsiteY20" fmla="*/ 677826 h 699494"/>
                <a:gd name="connsiteX21" fmla="*/ 387275 w 769877"/>
                <a:gd name="connsiteY21" fmla="*/ 645553 h 699494"/>
                <a:gd name="connsiteX22" fmla="*/ 376517 w 769877"/>
                <a:gd name="connsiteY22" fmla="*/ 613280 h 699494"/>
                <a:gd name="connsiteX23" fmla="*/ 473336 w 769877"/>
                <a:gd name="connsiteY23" fmla="*/ 624038 h 699494"/>
                <a:gd name="connsiteX24" fmla="*/ 505609 w 769877"/>
                <a:gd name="connsiteY24" fmla="*/ 634796 h 699494"/>
                <a:gd name="connsiteX25" fmla="*/ 559397 w 769877"/>
                <a:gd name="connsiteY25" fmla="*/ 624038 h 699494"/>
                <a:gd name="connsiteX26" fmla="*/ 484094 w 769877"/>
                <a:gd name="connsiteY26" fmla="*/ 570250 h 699494"/>
                <a:gd name="connsiteX27" fmla="*/ 441063 w 769877"/>
                <a:gd name="connsiteY27" fmla="*/ 516461 h 699494"/>
                <a:gd name="connsiteX28" fmla="*/ 408790 w 769877"/>
                <a:gd name="connsiteY28" fmla="*/ 473431 h 699494"/>
                <a:gd name="connsiteX29" fmla="*/ 387275 w 769877"/>
                <a:gd name="connsiteY29" fmla="*/ 441158 h 699494"/>
                <a:gd name="connsiteX30" fmla="*/ 419548 w 769877"/>
                <a:gd name="connsiteY30" fmla="*/ 451916 h 699494"/>
                <a:gd name="connsiteX31" fmla="*/ 548640 w 769877"/>
                <a:gd name="connsiteY31" fmla="*/ 462673 h 699494"/>
                <a:gd name="connsiteX32" fmla="*/ 645458 w 769877"/>
                <a:gd name="connsiteY32" fmla="*/ 451916 h 699494"/>
                <a:gd name="connsiteX33" fmla="*/ 591670 w 769877"/>
                <a:gd name="connsiteY33" fmla="*/ 398127 h 699494"/>
                <a:gd name="connsiteX34" fmla="*/ 623943 w 769877"/>
                <a:gd name="connsiteY34" fmla="*/ 376612 h 699494"/>
                <a:gd name="connsiteX35" fmla="*/ 710004 w 769877"/>
                <a:gd name="connsiteY35" fmla="*/ 355097 h 699494"/>
                <a:gd name="connsiteX36" fmla="*/ 699247 w 769877"/>
                <a:gd name="connsiteY36" fmla="*/ 290551 h 699494"/>
                <a:gd name="connsiteX37" fmla="*/ 623943 w 769877"/>
                <a:gd name="connsiteY37" fmla="*/ 204490 h 699494"/>
                <a:gd name="connsiteX38" fmla="*/ 769877 w 769877"/>
                <a:gd name="connsiteY38" fmla="*/ 190971 h 699494"/>
                <a:gd name="connsiteX39" fmla="*/ 346910 w 769877"/>
                <a:gd name="connsiteY39" fmla="*/ 0 h 699494"/>
                <a:gd name="connsiteX0" fmla="*/ 346910 w 769877"/>
                <a:gd name="connsiteY0" fmla="*/ 0 h 678649"/>
                <a:gd name="connsiteX1" fmla="*/ 387275 w 769877"/>
                <a:gd name="connsiteY1" fmla="*/ 43125 h 678649"/>
                <a:gd name="connsiteX2" fmla="*/ 430305 w 769877"/>
                <a:gd name="connsiteY2" fmla="*/ 96913 h 678649"/>
                <a:gd name="connsiteX3" fmla="*/ 215152 w 769877"/>
                <a:gd name="connsiteY3" fmla="*/ 107671 h 678649"/>
                <a:gd name="connsiteX4" fmla="*/ 268941 w 769877"/>
                <a:gd name="connsiteY4" fmla="*/ 161459 h 678649"/>
                <a:gd name="connsiteX5" fmla="*/ 301214 w 769877"/>
                <a:gd name="connsiteY5" fmla="*/ 215247 h 678649"/>
                <a:gd name="connsiteX6" fmla="*/ 333487 w 769877"/>
                <a:gd name="connsiteY6" fmla="*/ 269036 h 678649"/>
                <a:gd name="connsiteX7" fmla="*/ 311971 w 769877"/>
                <a:gd name="connsiteY7" fmla="*/ 290551 h 678649"/>
                <a:gd name="connsiteX8" fmla="*/ 258183 w 769877"/>
                <a:gd name="connsiteY8" fmla="*/ 301309 h 678649"/>
                <a:gd name="connsiteX9" fmla="*/ 129091 w 769877"/>
                <a:gd name="connsiteY9" fmla="*/ 312066 h 678649"/>
                <a:gd name="connsiteX10" fmla="*/ 107576 w 769877"/>
                <a:gd name="connsiteY10" fmla="*/ 344339 h 678649"/>
                <a:gd name="connsiteX11" fmla="*/ 139849 w 769877"/>
                <a:gd name="connsiteY11" fmla="*/ 408885 h 678649"/>
                <a:gd name="connsiteX12" fmla="*/ 182880 w 769877"/>
                <a:gd name="connsiteY12" fmla="*/ 494946 h 678649"/>
                <a:gd name="connsiteX13" fmla="*/ 193637 w 769877"/>
                <a:gd name="connsiteY13" fmla="*/ 527219 h 678649"/>
                <a:gd name="connsiteX14" fmla="*/ 0 w 769877"/>
                <a:gd name="connsiteY14" fmla="*/ 548734 h 678649"/>
                <a:gd name="connsiteX15" fmla="*/ 32272 w 769877"/>
                <a:gd name="connsiteY15" fmla="*/ 570250 h 678649"/>
                <a:gd name="connsiteX16" fmla="*/ 86061 w 769877"/>
                <a:gd name="connsiteY16" fmla="*/ 624038 h 678649"/>
                <a:gd name="connsiteX17" fmla="*/ 118334 w 769877"/>
                <a:gd name="connsiteY17" fmla="*/ 645553 h 678649"/>
                <a:gd name="connsiteX18" fmla="*/ 139849 w 769877"/>
                <a:gd name="connsiteY18" fmla="*/ 667069 h 678649"/>
                <a:gd name="connsiteX19" fmla="*/ 398032 w 769877"/>
                <a:gd name="connsiteY19" fmla="*/ 677826 h 678649"/>
                <a:gd name="connsiteX20" fmla="*/ 387275 w 769877"/>
                <a:gd name="connsiteY20" fmla="*/ 645553 h 678649"/>
                <a:gd name="connsiteX21" fmla="*/ 376517 w 769877"/>
                <a:gd name="connsiteY21" fmla="*/ 613280 h 678649"/>
                <a:gd name="connsiteX22" fmla="*/ 473336 w 769877"/>
                <a:gd name="connsiteY22" fmla="*/ 624038 h 678649"/>
                <a:gd name="connsiteX23" fmla="*/ 505609 w 769877"/>
                <a:gd name="connsiteY23" fmla="*/ 634796 h 678649"/>
                <a:gd name="connsiteX24" fmla="*/ 559397 w 769877"/>
                <a:gd name="connsiteY24" fmla="*/ 624038 h 678649"/>
                <a:gd name="connsiteX25" fmla="*/ 484094 w 769877"/>
                <a:gd name="connsiteY25" fmla="*/ 570250 h 678649"/>
                <a:gd name="connsiteX26" fmla="*/ 441063 w 769877"/>
                <a:gd name="connsiteY26" fmla="*/ 516461 h 678649"/>
                <a:gd name="connsiteX27" fmla="*/ 408790 w 769877"/>
                <a:gd name="connsiteY27" fmla="*/ 473431 h 678649"/>
                <a:gd name="connsiteX28" fmla="*/ 387275 w 769877"/>
                <a:gd name="connsiteY28" fmla="*/ 441158 h 678649"/>
                <a:gd name="connsiteX29" fmla="*/ 419548 w 769877"/>
                <a:gd name="connsiteY29" fmla="*/ 451916 h 678649"/>
                <a:gd name="connsiteX30" fmla="*/ 548640 w 769877"/>
                <a:gd name="connsiteY30" fmla="*/ 462673 h 678649"/>
                <a:gd name="connsiteX31" fmla="*/ 645458 w 769877"/>
                <a:gd name="connsiteY31" fmla="*/ 451916 h 678649"/>
                <a:gd name="connsiteX32" fmla="*/ 591670 w 769877"/>
                <a:gd name="connsiteY32" fmla="*/ 398127 h 678649"/>
                <a:gd name="connsiteX33" fmla="*/ 623943 w 769877"/>
                <a:gd name="connsiteY33" fmla="*/ 376612 h 678649"/>
                <a:gd name="connsiteX34" fmla="*/ 710004 w 769877"/>
                <a:gd name="connsiteY34" fmla="*/ 355097 h 678649"/>
                <a:gd name="connsiteX35" fmla="*/ 699247 w 769877"/>
                <a:gd name="connsiteY35" fmla="*/ 290551 h 678649"/>
                <a:gd name="connsiteX36" fmla="*/ 623943 w 769877"/>
                <a:gd name="connsiteY36" fmla="*/ 204490 h 678649"/>
                <a:gd name="connsiteX37" fmla="*/ 769877 w 769877"/>
                <a:gd name="connsiteY37" fmla="*/ 190971 h 678649"/>
                <a:gd name="connsiteX38" fmla="*/ 346910 w 769877"/>
                <a:gd name="connsiteY38" fmla="*/ 0 h 678649"/>
                <a:gd name="connsiteX0" fmla="*/ 346910 w 769877"/>
                <a:gd name="connsiteY0" fmla="*/ 0 h 677826"/>
                <a:gd name="connsiteX1" fmla="*/ 387275 w 769877"/>
                <a:gd name="connsiteY1" fmla="*/ 43125 h 677826"/>
                <a:gd name="connsiteX2" fmla="*/ 430305 w 769877"/>
                <a:gd name="connsiteY2" fmla="*/ 96913 h 677826"/>
                <a:gd name="connsiteX3" fmla="*/ 215152 w 769877"/>
                <a:gd name="connsiteY3" fmla="*/ 107671 h 677826"/>
                <a:gd name="connsiteX4" fmla="*/ 268941 w 769877"/>
                <a:gd name="connsiteY4" fmla="*/ 161459 h 677826"/>
                <a:gd name="connsiteX5" fmla="*/ 301214 w 769877"/>
                <a:gd name="connsiteY5" fmla="*/ 215247 h 677826"/>
                <a:gd name="connsiteX6" fmla="*/ 333487 w 769877"/>
                <a:gd name="connsiteY6" fmla="*/ 269036 h 677826"/>
                <a:gd name="connsiteX7" fmla="*/ 311971 w 769877"/>
                <a:gd name="connsiteY7" fmla="*/ 290551 h 677826"/>
                <a:gd name="connsiteX8" fmla="*/ 258183 w 769877"/>
                <a:gd name="connsiteY8" fmla="*/ 301309 h 677826"/>
                <a:gd name="connsiteX9" fmla="*/ 129091 w 769877"/>
                <a:gd name="connsiteY9" fmla="*/ 312066 h 677826"/>
                <a:gd name="connsiteX10" fmla="*/ 107576 w 769877"/>
                <a:gd name="connsiteY10" fmla="*/ 344339 h 677826"/>
                <a:gd name="connsiteX11" fmla="*/ 139849 w 769877"/>
                <a:gd name="connsiteY11" fmla="*/ 408885 h 677826"/>
                <a:gd name="connsiteX12" fmla="*/ 182880 w 769877"/>
                <a:gd name="connsiteY12" fmla="*/ 494946 h 677826"/>
                <a:gd name="connsiteX13" fmla="*/ 193637 w 769877"/>
                <a:gd name="connsiteY13" fmla="*/ 527219 h 677826"/>
                <a:gd name="connsiteX14" fmla="*/ 0 w 769877"/>
                <a:gd name="connsiteY14" fmla="*/ 548734 h 677826"/>
                <a:gd name="connsiteX15" fmla="*/ 32272 w 769877"/>
                <a:gd name="connsiteY15" fmla="*/ 570250 h 677826"/>
                <a:gd name="connsiteX16" fmla="*/ 86061 w 769877"/>
                <a:gd name="connsiteY16" fmla="*/ 624038 h 677826"/>
                <a:gd name="connsiteX17" fmla="*/ 118334 w 769877"/>
                <a:gd name="connsiteY17" fmla="*/ 645553 h 677826"/>
                <a:gd name="connsiteX18" fmla="*/ 398032 w 769877"/>
                <a:gd name="connsiteY18" fmla="*/ 677826 h 677826"/>
                <a:gd name="connsiteX19" fmla="*/ 387275 w 769877"/>
                <a:gd name="connsiteY19" fmla="*/ 645553 h 677826"/>
                <a:gd name="connsiteX20" fmla="*/ 376517 w 769877"/>
                <a:gd name="connsiteY20" fmla="*/ 613280 h 677826"/>
                <a:gd name="connsiteX21" fmla="*/ 473336 w 769877"/>
                <a:gd name="connsiteY21" fmla="*/ 624038 h 677826"/>
                <a:gd name="connsiteX22" fmla="*/ 505609 w 769877"/>
                <a:gd name="connsiteY22" fmla="*/ 634796 h 677826"/>
                <a:gd name="connsiteX23" fmla="*/ 559397 w 769877"/>
                <a:gd name="connsiteY23" fmla="*/ 624038 h 677826"/>
                <a:gd name="connsiteX24" fmla="*/ 484094 w 769877"/>
                <a:gd name="connsiteY24" fmla="*/ 570250 h 677826"/>
                <a:gd name="connsiteX25" fmla="*/ 441063 w 769877"/>
                <a:gd name="connsiteY25" fmla="*/ 516461 h 677826"/>
                <a:gd name="connsiteX26" fmla="*/ 408790 w 769877"/>
                <a:gd name="connsiteY26" fmla="*/ 473431 h 677826"/>
                <a:gd name="connsiteX27" fmla="*/ 387275 w 769877"/>
                <a:gd name="connsiteY27" fmla="*/ 441158 h 677826"/>
                <a:gd name="connsiteX28" fmla="*/ 419548 w 769877"/>
                <a:gd name="connsiteY28" fmla="*/ 451916 h 677826"/>
                <a:gd name="connsiteX29" fmla="*/ 548640 w 769877"/>
                <a:gd name="connsiteY29" fmla="*/ 462673 h 677826"/>
                <a:gd name="connsiteX30" fmla="*/ 645458 w 769877"/>
                <a:gd name="connsiteY30" fmla="*/ 451916 h 677826"/>
                <a:gd name="connsiteX31" fmla="*/ 591670 w 769877"/>
                <a:gd name="connsiteY31" fmla="*/ 398127 h 677826"/>
                <a:gd name="connsiteX32" fmla="*/ 623943 w 769877"/>
                <a:gd name="connsiteY32" fmla="*/ 376612 h 677826"/>
                <a:gd name="connsiteX33" fmla="*/ 710004 w 769877"/>
                <a:gd name="connsiteY33" fmla="*/ 355097 h 677826"/>
                <a:gd name="connsiteX34" fmla="*/ 699247 w 769877"/>
                <a:gd name="connsiteY34" fmla="*/ 290551 h 677826"/>
                <a:gd name="connsiteX35" fmla="*/ 623943 w 769877"/>
                <a:gd name="connsiteY35" fmla="*/ 204490 h 677826"/>
                <a:gd name="connsiteX36" fmla="*/ 769877 w 769877"/>
                <a:gd name="connsiteY36" fmla="*/ 190971 h 677826"/>
                <a:gd name="connsiteX37" fmla="*/ 346910 w 769877"/>
                <a:gd name="connsiteY37" fmla="*/ 0 h 677826"/>
                <a:gd name="connsiteX0" fmla="*/ 346910 w 769877"/>
                <a:gd name="connsiteY0" fmla="*/ 0 h 678173"/>
                <a:gd name="connsiteX1" fmla="*/ 387275 w 769877"/>
                <a:gd name="connsiteY1" fmla="*/ 43125 h 678173"/>
                <a:gd name="connsiteX2" fmla="*/ 430305 w 769877"/>
                <a:gd name="connsiteY2" fmla="*/ 96913 h 678173"/>
                <a:gd name="connsiteX3" fmla="*/ 215152 w 769877"/>
                <a:gd name="connsiteY3" fmla="*/ 107671 h 678173"/>
                <a:gd name="connsiteX4" fmla="*/ 268941 w 769877"/>
                <a:gd name="connsiteY4" fmla="*/ 161459 h 678173"/>
                <a:gd name="connsiteX5" fmla="*/ 301214 w 769877"/>
                <a:gd name="connsiteY5" fmla="*/ 215247 h 678173"/>
                <a:gd name="connsiteX6" fmla="*/ 333487 w 769877"/>
                <a:gd name="connsiteY6" fmla="*/ 269036 h 678173"/>
                <a:gd name="connsiteX7" fmla="*/ 311971 w 769877"/>
                <a:gd name="connsiteY7" fmla="*/ 290551 h 678173"/>
                <a:gd name="connsiteX8" fmla="*/ 258183 w 769877"/>
                <a:gd name="connsiteY8" fmla="*/ 301309 h 678173"/>
                <a:gd name="connsiteX9" fmla="*/ 129091 w 769877"/>
                <a:gd name="connsiteY9" fmla="*/ 312066 h 678173"/>
                <a:gd name="connsiteX10" fmla="*/ 107576 w 769877"/>
                <a:gd name="connsiteY10" fmla="*/ 344339 h 678173"/>
                <a:gd name="connsiteX11" fmla="*/ 139849 w 769877"/>
                <a:gd name="connsiteY11" fmla="*/ 408885 h 678173"/>
                <a:gd name="connsiteX12" fmla="*/ 182880 w 769877"/>
                <a:gd name="connsiteY12" fmla="*/ 494946 h 678173"/>
                <a:gd name="connsiteX13" fmla="*/ 193637 w 769877"/>
                <a:gd name="connsiteY13" fmla="*/ 527219 h 678173"/>
                <a:gd name="connsiteX14" fmla="*/ 0 w 769877"/>
                <a:gd name="connsiteY14" fmla="*/ 548734 h 678173"/>
                <a:gd name="connsiteX15" fmla="*/ 32272 w 769877"/>
                <a:gd name="connsiteY15" fmla="*/ 570250 h 678173"/>
                <a:gd name="connsiteX16" fmla="*/ 86061 w 769877"/>
                <a:gd name="connsiteY16" fmla="*/ 624038 h 678173"/>
                <a:gd name="connsiteX17" fmla="*/ 398032 w 769877"/>
                <a:gd name="connsiteY17" fmla="*/ 677826 h 678173"/>
                <a:gd name="connsiteX18" fmla="*/ 387275 w 769877"/>
                <a:gd name="connsiteY18" fmla="*/ 645553 h 678173"/>
                <a:gd name="connsiteX19" fmla="*/ 376517 w 769877"/>
                <a:gd name="connsiteY19" fmla="*/ 613280 h 678173"/>
                <a:gd name="connsiteX20" fmla="*/ 473336 w 769877"/>
                <a:gd name="connsiteY20" fmla="*/ 624038 h 678173"/>
                <a:gd name="connsiteX21" fmla="*/ 505609 w 769877"/>
                <a:gd name="connsiteY21" fmla="*/ 634796 h 678173"/>
                <a:gd name="connsiteX22" fmla="*/ 559397 w 769877"/>
                <a:gd name="connsiteY22" fmla="*/ 624038 h 678173"/>
                <a:gd name="connsiteX23" fmla="*/ 484094 w 769877"/>
                <a:gd name="connsiteY23" fmla="*/ 570250 h 678173"/>
                <a:gd name="connsiteX24" fmla="*/ 441063 w 769877"/>
                <a:gd name="connsiteY24" fmla="*/ 516461 h 678173"/>
                <a:gd name="connsiteX25" fmla="*/ 408790 w 769877"/>
                <a:gd name="connsiteY25" fmla="*/ 473431 h 678173"/>
                <a:gd name="connsiteX26" fmla="*/ 387275 w 769877"/>
                <a:gd name="connsiteY26" fmla="*/ 441158 h 678173"/>
                <a:gd name="connsiteX27" fmla="*/ 419548 w 769877"/>
                <a:gd name="connsiteY27" fmla="*/ 451916 h 678173"/>
                <a:gd name="connsiteX28" fmla="*/ 548640 w 769877"/>
                <a:gd name="connsiteY28" fmla="*/ 462673 h 678173"/>
                <a:gd name="connsiteX29" fmla="*/ 645458 w 769877"/>
                <a:gd name="connsiteY29" fmla="*/ 451916 h 678173"/>
                <a:gd name="connsiteX30" fmla="*/ 591670 w 769877"/>
                <a:gd name="connsiteY30" fmla="*/ 398127 h 678173"/>
                <a:gd name="connsiteX31" fmla="*/ 623943 w 769877"/>
                <a:gd name="connsiteY31" fmla="*/ 376612 h 678173"/>
                <a:gd name="connsiteX32" fmla="*/ 710004 w 769877"/>
                <a:gd name="connsiteY32" fmla="*/ 355097 h 678173"/>
                <a:gd name="connsiteX33" fmla="*/ 699247 w 769877"/>
                <a:gd name="connsiteY33" fmla="*/ 290551 h 678173"/>
                <a:gd name="connsiteX34" fmla="*/ 623943 w 769877"/>
                <a:gd name="connsiteY34" fmla="*/ 204490 h 678173"/>
                <a:gd name="connsiteX35" fmla="*/ 769877 w 769877"/>
                <a:gd name="connsiteY35" fmla="*/ 190971 h 678173"/>
                <a:gd name="connsiteX36" fmla="*/ 346910 w 769877"/>
                <a:gd name="connsiteY36" fmla="*/ 0 h 678173"/>
                <a:gd name="connsiteX0" fmla="*/ 351858 w 774825"/>
                <a:gd name="connsiteY0" fmla="*/ 0 h 680563"/>
                <a:gd name="connsiteX1" fmla="*/ 392223 w 774825"/>
                <a:gd name="connsiteY1" fmla="*/ 43125 h 680563"/>
                <a:gd name="connsiteX2" fmla="*/ 435253 w 774825"/>
                <a:gd name="connsiteY2" fmla="*/ 96913 h 680563"/>
                <a:gd name="connsiteX3" fmla="*/ 220100 w 774825"/>
                <a:gd name="connsiteY3" fmla="*/ 107671 h 680563"/>
                <a:gd name="connsiteX4" fmla="*/ 273889 w 774825"/>
                <a:gd name="connsiteY4" fmla="*/ 161459 h 680563"/>
                <a:gd name="connsiteX5" fmla="*/ 306162 w 774825"/>
                <a:gd name="connsiteY5" fmla="*/ 215247 h 680563"/>
                <a:gd name="connsiteX6" fmla="*/ 338435 w 774825"/>
                <a:gd name="connsiteY6" fmla="*/ 269036 h 680563"/>
                <a:gd name="connsiteX7" fmla="*/ 316919 w 774825"/>
                <a:gd name="connsiteY7" fmla="*/ 290551 h 680563"/>
                <a:gd name="connsiteX8" fmla="*/ 263131 w 774825"/>
                <a:gd name="connsiteY8" fmla="*/ 301309 h 680563"/>
                <a:gd name="connsiteX9" fmla="*/ 134039 w 774825"/>
                <a:gd name="connsiteY9" fmla="*/ 312066 h 680563"/>
                <a:gd name="connsiteX10" fmla="*/ 112524 w 774825"/>
                <a:gd name="connsiteY10" fmla="*/ 344339 h 680563"/>
                <a:gd name="connsiteX11" fmla="*/ 144797 w 774825"/>
                <a:gd name="connsiteY11" fmla="*/ 408885 h 680563"/>
                <a:gd name="connsiteX12" fmla="*/ 187828 w 774825"/>
                <a:gd name="connsiteY12" fmla="*/ 494946 h 680563"/>
                <a:gd name="connsiteX13" fmla="*/ 198585 w 774825"/>
                <a:gd name="connsiteY13" fmla="*/ 527219 h 680563"/>
                <a:gd name="connsiteX14" fmla="*/ 4948 w 774825"/>
                <a:gd name="connsiteY14" fmla="*/ 548734 h 680563"/>
                <a:gd name="connsiteX15" fmla="*/ 37220 w 774825"/>
                <a:gd name="connsiteY15" fmla="*/ 570250 h 680563"/>
                <a:gd name="connsiteX16" fmla="*/ 402980 w 774825"/>
                <a:gd name="connsiteY16" fmla="*/ 677826 h 680563"/>
                <a:gd name="connsiteX17" fmla="*/ 392223 w 774825"/>
                <a:gd name="connsiteY17" fmla="*/ 645553 h 680563"/>
                <a:gd name="connsiteX18" fmla="*/ 381465 w 774825"/>
                <a:gd name="connsiteY18" fmla="*/ 613280 h 680563"/>
                <a:gd name="connsiteX19" fmla="*/ 478284 w 774825"/>
                <a:gd name="connsiteY19" fmla="*/ 624038 h 680563"/>
                <a:gd name="connsiteX20" fmla="*/ 510557 w 774825"/>
                <a:gd name="connsiteY20" fmla="*/ 634796 h 680563"/>
                <a:gd name="connsiteX21" fmla="*/ 564345 w 774825"/>
                <a:gd name="connsiteY21" fmla="*/ 624038 h 680563"/>
                <a:gd name="connsiteX22" fmla="*/ 489042 w 774825"/>
                <a:gd name="connsiteY22" fmla="*/ 570250 h 680563"/>
                <a:gd name="connsiteX23" fmla="*/ 446011 w 774825"/>
                <a:gd name="connsiteY23" fmla="*/ 516461 h 680563"/>
                <a:gd name="connsiteX24" fmla="*/ 413738 w 774825"/>
                <a:gd name="connsiteY24" fmla="*/ 473431 h 680563"/>
                <a:gd name="connsiteX25" fmla="*/ 392223 w 774825"/>
                <a:gd name="connsiteY25" fmla="*/ 441158 h 680563"/>
                <a:gd name="connsiteX26" fmla="*/ 424496 w 774825"/>
                <a:gd name="connsiteY26" fmla="*/ 451916 h 680563"/>
                <a:gd name="connsiteX27" fmla="*/ 553588 w 774825"/>
                <a:gd name="connsiteY27" fmla="*/ 462673 h 680563"/>
                <a:gd name="connsiteX28" fmla="*/ 650406 w 774825"/>
                <a:gd name="connsiteY28" fmla="*/ 451916 h 680563"/>
                <a:gd name="connsiteX29" fmla="*/ 596618 w 774825"/>
                <a:gd name="connsiteY29" fmla="*/ 398127 h 680563"/>
                <a:gd name="connsiteX30" fmla="*/ 628891 w 774825"/>
                <a:gd name="connsiteY30" fmla="*/ 376612 h 680563"/>
                <a:gd name="connsiteX31" fmla="*/ 714952 w 774825"/>
                <a:gd name="connsiteY31" fmla="*/ 355097 h 680563"/>
                <a:gd name="connsiteX32" fmla="*/ 704195 w 774825"/>
                <a:gd name="connsiteY32" fmla="*/ 290551 h 680563"/>
                <a:gd name="connsiteX33" fmla="*/ 628891 w 774825"/>
                <a:gd name="connsiteY33" fmla="*/ 204490 h 680563"/>
                <a:gd name="connsiteX34" fmla="*/ 774825 w 774825"/>
                <a:gd name="connsiteY34" fmla="*/ 190971 h 680563"/>
                <a:gd name="connsiteX35" fmla="*/ 351858 w 774825"/>
                <a:gd name="connsiteY35" fmla="*/ 0 h 680563"/>
                <a:gd name="connsiteX0" fmla="*/ 346910 w 769877"/>
                <a:gd name="connsiteY0" fmla="*/ 0 h 681789"/>
                <a:gd name="connsiteX1" fmla="*/ 387275 w 769877"/>
                <a:gd name="connsiteY1" fmla="*/ 43125 h 681789"/>
                <a:gd name="connsiteX2" fmla="*/ 430305 w 769877"/>
                <a:gd name="connsiteY2" fmla="*/ 96913 h 681789"/>
                <a:gd name="connsiteX3" fmla="*/ 215152 w 769877"/>
                <a:gd name="connsiteY3" fmla="*/ 107671 h 681789"/>
                <a:gd name="connsiteX4" fmla="*/ 268941 w 769877"/>
                <a:gd name="connsiteY4" fmla="*/ 161459 h 681789"/>
                <a:gd name="connsiteX5" fmla="*/ 301214 w 769877"/>
                <a:gd name="connsiteY5" fmla="*/ 215247 h 681789"/>
                <a:gd name="connsiteX6" fmla="*/ 333487 w 769877"/>
                <a:gd name="connsiteY6" fmla="*/ 269036 h 681789"/>
                <a:gd name="connsiteX7" fmla="*/ 311971 w 769877"/>
                <a:gd name="connsiteY7" fmla="*/ 290551 h 681789"/>
                <a:gd name="connsiteX8" fmla="*/ 258183 w 769877"/>
                <a:gd name="connsiteY8" fmla="*/ 301309 h 681789"/>
                <a:gd name="connsiteX9" fmla="*/ 129091 w 769877"/>
                <a:gd name="connsiteY9" fmla="*/ 312066 h 681789"/>
                <a:gd name="connsiteX10" fmla="*/ 107576 w 769877"/>
                <a:gd name="connsiteY10" fmla="*/ 344339 h 681789"/>
                <a:gd name="connsiteX11" fmla="*/ 139849 w 769877"/>
                <a:gd name="connsiteY11" fmla="*/ 408885 h 681789"/>
                <a:gd name="connsiteX12" fmla="*/ 182880 w 769877"/>
                <a:gd name="connsiteY12" fmla="*/ 494946 h 681789"/>
                <a:gd name="connsiteX13" fmla="*/ 193637 w 769877"/>
                <a:gd name="connsiteY13" fmla="*/ 527219 h 681789"/>
                <a:gd name="connsiteX14" fmla="*/ 0 w 769877"/>
                <a:gd name="connsiteY14" fmla="*/ 548734 h 681789"/>
                <a:gd name="connsiteX15" fmla="*/ 398032 w 769877"/>
                <a:gd name="connsiteY15" fmla="*/ 677826 h 681789"/>
                <a:gd name="connsiteX16" fmla="*/ 387275 w 769877"/>
                <a:gd name="connsiteY16" fmla="*/ 645553 h 681789"/>
                <a:gd name="connsiteX17" fmla="*/ 376517 w 769877"/>
                <a:gd name="connsiteY17" fmla="*/ 613280 h 681789"/>
                <a:gd name="connsiteX18" fmla="*/ 473336 w 769877"/>
                <a:gd name="connsiteY18" fmla="*/ 624038 h 681789"/>
                <a:gd name="connsiteX19" fmla="*/ 505609 w 769877"/>
                <a:gd name="connsiteY19" fmla="*/ 634796 h 681789"/>
                <a:gd name="connsiteX20" fmla="*/ 559397 w 769877"/>
                <a:gd name="connsiteY20" fmla="*/ 624038 h 681789"/>
                <a:gd name="connsiteX21" fmla="*/ 484094 w 769877"/>
                <a:gd name="connsiteY21" fmla="*/ 570250 h 681789"/>
                <a:gd name="connsiteX22" fmla="*/ 441063 w 769877"/>
                <a:gd name="connsiteY22" fmla="*/ 516461 h 681789"/>
                <a:gd name="connsiteX23" fmla="*/ 408790 w 769877"/>
                <a:gd name="connsiteY23" fmla="*/ 473431 h 681789"/>
                <a:gd name="connsiteX24" fmla="*/ 387275 w 769877"/>
                <a:gd name="connsiteY24" fmla="*/ 441158 h 681789"/>
                <a:gd name="connsiteX25" fmla="*/ 419548 w 769877"/>
                <a:gd name="connsiteY25" fmla="*/ 451916 h 681789"/>
                <a:gd name="connsiteX26" fmla="*/ 548640 w 769877"/>
                <a:gd name="connsiteY26" fmla="*/ 462673 h 681789"/>
                <a:gd name="connsiteX27" fmla="*/ 645458 w 769877"/>
                <a:gd name="connsiteY27" fmla="*/ 451916 h 681789"/>
                <a:gd name="connsiteX28" fmla="*/ 591670 w 769877"/>
                <a:gd name="connsiteY28" fmla="*/ 398127 h 681789"/>
                <a:gd name="connsiteX29" fmla="*/ 623943 w 769877"/>
                <a:gd name="connsiteY29" fmla="*/ 376612 h 681789"/>
                <a:gd name="connsiteX30" fmla="*/ 710004 w 769877"/>
                <a:gd name="connsiteY30" fmla="*/ 355097 h 681789"/>
                <a:gd name="connsiteX31" fmla="*/ 699247 w 769877"/>
                <a:gd name="connsiteY31" fmla="*/ 290551 h 681789"/>
                <a:gd name="connsiteX32" fmla="*/ 623943 w 769877"/>
                <a:gd name="connsiteY32" fmla="*/ 204490 h 681789"/>
                <a:gd name="connsiteX33" fmla="*/ 769877 w 769877"/>
                <a:gd name="connsiteY33" fmla="*/ 190971 h 681789"/>
                <a:gd name="connsiteX34" fmla="*/ 346910 w 769877"/>
                <a:gd name="connsiteY34" fmla="*/ 0 h 681789"/>
                <a:gd name="connsiteX0" fmla="*/ 239637 w 662604"/>
                <a:gd name="connsiteY0" fmla="*/ 0 h 683093"/>
                <a:gd name="connsiteX1" fmla="*/ 280002 w 662604"/>
                <a:gd name="connsiteY1" fmla="*/ 43125 h 683093"/>
                <a:gd name="connsiteX2" fmla="*/ 323032 w 662604"/>
                <a:gd name="connsiteY2" fmla="*/ 96913 h 683093"/>
                <a:gd name="connsiteX3" fmla="*/ 107879 w 662604"/>
                <a:gd name="connsiteY3" fmla="*/ 107671 h 683093"/>
                <a:gd name="connsiteX4" fmla="*/ 161668 w 662604"/>
                <a:gd name="connsiteY4" fmla="*/ 161459 h 683093"/>
                <a:gd name="connsiteX5" fmla="*/ 193941 w 662604"/>
                <a:gd name="connsiteY5" fmla="*/ 215247 h 683093"/>
                <a:gd name="connsiteX6" fmla="*/ 226214 w 662604"/>
                <a:gd name="connsiteY6" fmla="*/ 269036 h 683093"/>
                <a:gd name="connsiteX7" fmla="*/ 204698 w 662604"/>
                <a:gd name="connsiteY7" fmla="*/ 290551 h 683093"/>
                <a:gd name="connsiteX8" fmla="*/ 150910 w 662604"/>
                <a:gd name="connsiteY8" fmla="*/ 301309 h 683093"/>
                <a:gd name="connsiteX9" fmla="*/ 21818 w 662604"/>
                <a:gd name="connsiteY9" fmla="*/ 312066 h 683093"/>
                <a:gd name="connsiteX10" fmla="*/ 303 w 662604"/>
                <a:gd name="connsiteY10" fmla="*/ 344339 h 683093"/>
                <a:gd name="connsiteX11" fmla="*/ 32576 w 662604"/>
                <a:gd name="connsiteY11" fmla="*/ 408885 h 683093"/>
                <a:gd name="connsiteX12" fmla="*/ 75607 w 662604"/>
                <a:gd name="connsiteY12" fmla="*/ 494946 h 683093"/>
                <a:gd name="connsiteX13" fmla="*/ 86364 w 662604"/>
                <a:gd name="connsiteY13" fmla="*/ 527219 h 683093"/>
                <a:gd name="connsiteX14" fmla="*/ 290759 w 662604"/>
                <a:gd name="connsiteY14" fmla="*/ 677826 h 683093"/>
                <a:gd name="connsiteX15" fmla="*/ 280002 w 662604"/>
                <a:gd name="connsiteY15" fmla="*/ 645553 h 683093"/>
                <a:gd name="connsiteX16" fmla="*/ 269244 w 662604"/>
                <a:gd name="connsiteY16" fmla="*/ 613280 h 683093"/>
                <a:gd name="connsiteX17" fmla="*/ 366063 w 662604"/>
                <a:gd name="connsiteY17" fmla="*/ 624038 h 683093"/>
                <a:gd name="connsiteX18" fmla="*/ 398336 w 662604"/>
                <a:gd name="connsiteY18" fmla="*/ 634796 h 683093"/>
                <a:gd name="connsiteX19" fmla="*/ 452124 w 662604"/>
                <a:gd name="connsiteY19" fmla="*/ 624038 h 683093"/>
                <a:gd name="connsiteX20" fmla="*/ 376821 w 662604"/>
                <a:gd name="connsiteY20" fmla="*/ 570250 h 683093"/>
                <a:gd name="connsiteX21" fmla="*/ 333790 w 662604"/>
                <a:gd name="connsiteY21" fmla="*/ 516461 h 683093"/>
                <a:gd name="connsiteX22" fmla="*/ 301517 w 662604"/>
                <a:gd name="connsiteY22" fmla="*/ 473431 h 683093"/>
                <a:gd name="connsiteX23" fmla="*/ 280002 w 662604"/>
                <a:gd name="connsiteY23" fmla="*/ 441158 h 683093"/>
                <a:gd name="connsiteX24" fmla="*/ 312275 w 662604"/>
                <a:gd name="connsiteY24" fmla="*/ 451916 h 683093"/>
                <a:gd name="connsiteX25" fmla="*/ 441367 w 662604"/>
                <a:gd name="connsiteY25" fmla="*/ 462673 h 683093"/>
                <a:gd name="connsiteX26" fmla="*/ 538185 w 662604"/>
                <a:gd name="connsiteY26" fmla="*/ 451916 h 683093"/>
                <a:gd name="connsiteX27" fmla="*/ 484397 w 662604"/>
                <a:gd name="connsiteY27" fmla="*/ 398127 h 683093"/>
                <a:gd name="connsiteX28" fmla="*/ 516670 w 662604"/>
                <a:gd name="connsiteY28" fmla="*/ 376612 h 683093"/>
                <a:gd name="connsiteX29" fmla="*/ 602731 w 662604"/>
                <a:gd name="connsiteY29" fmla="*/ 355097 h 683093"/>
                <a:gd name="connsiteX30" fmla="*/ 591974 w 662604"/>
                <a:gd name="connsiteY30" fmla="*/ 290551 h 683093"/>
                <a:gd name="connsiteX31" fmla="*/ 516670 w 662604"/>
                <a:gd name="connsiteY31" fmla="*/ 204490 h 683093"/>
                <a:gd name="connsiteX32" fmla="*/ 662604 w 662604"/>
                <a:gd name="connsiteY32" fmla="*/ 190971 h 683093"/>
                <a:gd name="connsiteX33" fmla="*/ 239637 w 662604"/>
                <a:gd name="connsiteY33" fmla="*/ 0 h 683093"/>
                <a:gd name="connsiteX0" fmla="*/ 239637 w 662604"/>
                <a:gd name="connsiteY0" fmla="*/ 0 h 645553"/>
                <a:gd name="connsiteX1" fmla="*/ 280002 w 662604"/>
                <a:gd name="connsiteY1" fmla="*/ 43125 h 645553"/>
                <a:gd name="connsiteX2" fmla="*/ 323032 w 662604"/>
                <a:gd name="connsiteY2" fmla="*/ 96913 h 645553"/>
                <a:gd name="connsiteX3" fmla="*/ 107879 w 662604"/>
                <a:gd name="connsiteY3" fmla="*/ 107671 h 645553"/>
                <a:gd name="connsiteX4" fmla="*/ 161668 w 662604"/>
                <a:gd name="connsiteY4" fmla="*/ 161459 h 645553"/>
                <a:gd name="connsiteX5" fmla="*/ 193941 w 662604"/>
                <a:gd name="connsiteY5" fmla="*/ 215247 h 645553"/>
                <a:gd name="connsiteX6" fmla="*/ 226214 w 662604"/>
                <a:gd name="connsiteY6" fmla="*/ 269036 h 645553"/>
                <a:gd name="connsiteX7" fmla="*/ 204698 w 662604"/>
                <a:gd name="connsiteY7" fmla="*/ 290551 h 645553"/>
                <a:gd name="connsiteX8" fmla="*/ 150910 w 662604"/>
                <a:gd name="connsiteY8" fmla="*/ 301309 h 645553"/>
                <a:gd name="connsiteX9" fmla="*/ 21818 w 662604"/>
                <a:gd name="connsiteY9" fmla="*/ 312066 h 645553"/>
                <a:gd name="connsiteX10" fmla="*/ 303 w 662604"/>
                <a:gd name="connsiteY10" fmla="*/ 344339 h 645553"/>
                <a:gd name="connsiteX11" fmla="*/ 32576 w 662604"/>
                <a:gd name="connsiteY11" fmla="*/ 408885 h 645553"/>
                <a:gd name="connsiteX12" fmla="*/ 75607 w 662604"/>
                <a:gd name="connsiteY12" fmla="*/ 494946 h 645553"/>
                <a:gd name="connsiteX13" fmla="*/ 86364 w 662604"/>
                <a:gd name="connsiteY13" fmla="*/ 527219 h 645553"/>
                <a:gd name="connsiteX14" fmla="*/ 280002 w 662604"/>
                <a:gd name="connsiteY14" fmla="*/ 645553 h 645553"/>
                <a:gd name="connsiteX15" fmla="*/ 269244 w 662604"/>
                <a:gd name="connsiteY15" fmla="*/ 613280 h 645553"/>
                <a:gd name="connsiteX16" fmla="*/ 366063 w 662604"/>
                <a:gd name="connsiteY16" fmla="*/ 624038 h 645553"/>
                <a:gd name="connsiteX17" fmla="*/ 398336 w 662604"/>
                <a:gd name="connsiteY17" fmla="*/ 634796 h 645553"/>
                <a:gd name="connsiteX18" fmla="*/ 452124 w 662604"/>
                <a:gd name="connsiteY18" fmla="*/ 624038 h 645553"/>
                <a:gd name="connsiteX19" fmla="*/ 376821 w 662604"/>
                <a:gd name="connsiteY19" fmla="*/ 570250 h 645553"/>
                <a:gd name="connsiteX20" fmla="*/ 333790 w 662604"/>
                <a:gd name="connsiteY20" fmla="*/ 516461 h 645553"/>
                <a:gd name="connsiteX21" fmla="*/ 301517 w 662604"/>
                <a:gd name="connsiteY21" fmla="*/ 473431 h 645553"/>
                <a:gd name="connsiteX22" fmla="*/ 280002 w 662604"/>
                <a:gd name="connsiteY22" fmla="*/ 441158 h 645553"/>
                <a:gd name="connsiteX23" fmla="*/ 312275 w 662604"/>
                <a:gd name="connsiteY23" fmla="*/ 451916 h 645553"/>
                <a:gd name="connsiteX24" fmla="*/ 441367 w 662604"/>
                <a:gd name="connsiteY24" fmla="*/ 462673 h 645553"/>
                <a:gd name="connsiteX25" fmla="*/ 538185 w 662604"/>
                <a:gd name="connsiteY25" fmla="*/ 451916 h 645553"/>
                <a:gd name="connsiteX26" fmla="*/ 484397 w 662604"/>
                <a:gd name="connsiteY26" fmla="*/ 398127 h 645553"/>
                <a:gd name="connsiteX27" fmla="*/ 516670 w 662604"/>
                <a:gd name="connsiteY27" fmla="*/ 376612 h 645553"/>
                <a:gd name="connsiteX28" fmla="*/ 602731 w 662604"/>
                <a:gd name="connsiteY28" fmla="*/ 355097 h 645553"/>
                <a:gd name="connsiteX29" fmla="*/ 591974 w 662604"/>
                <a:gd name="connsiteY29" fmla="*/ 290551 h 645553"/>
                <a:gd name="connsiteX30" fmla="*/ 516670 w 662604"/>
                <a:gd name="connsiteY30" fmla="*/ 204490 h 645553"/>
                <a:gd name="connsiteX31" fmla="*/ 662604 w 662604"/>
                <a:gd name="connsiteY31" fmla="*/ 190971 h 645553"/>
                <a:gd name="connsiteX32" fmla="*/ 239637 w 662604"/>
                <a:gd name="connsiteY32" fmla="*/ 0 h 645553"/>
                <a:gd name="connsiteX0" fmla="*/ 239637 w 662604"/>
                <a:gd name="connsiteY0" fmla="*/ 0 h 634796"/>
                <a:gd name="connsiteX1" fmla="*/ 280002 w 662604"/>
                <a:gd name="connsiteY1" fmla="*/ 43125 h 634796"/>
                <a:gd name="connsiteX2" fmla="*/ 323032 w 662604"/>
                <a:gd name="connsiteY2" fmla="*/ 96913 h 634796"/>
                <a:gd name="connsiteX3" fmla="*/ 107879 w 662604"/>
                <a:gd name="connsiteY3" fmla="*/ 107671 h 634796"/>
                <a:gd name="connsiteX4" fmla="*/ 161668 w 662604"/>
                <a:gd name="connsiteY4" fmla="*/ 161459 h 634796"/>
                <a:gd name="connsiteX5" fmla="*/ 193941 w 662604"/>
                <a:gd name="connsiteY5" fmla="*/ 215247 h 634796"/>
                <a:gd name="connsiteX6" fmla="*/ 226214 w 662604"/>
                <a:gd name="connsiteY6" fmla="*/ 269036 h 634796"/>
                <a:gd name="connsiteX7" fmla="*/ 204698 w 662604"/>
                <a:gd name="connsiteY7" fmla="*/ 290551 h 634796"/>
                <a:gd name="connsiteX8" fmla="*/ 150910 w 662604"/>
                <a:gd name="connsiteY8" fmla="*/ 301309 h 634796"/>
                <a:gd name="connsiteX9" fmla="*/ 21818 w 662604"/>
                <a:gd name="connsiteY9" fmla="*/ 312066 h 634796"/>
                <a:gd name="connsiteX10" fmla="*/ 303 w 662604"/>
                <a:gd name="connsiteY10" fmla="*/ 344339 h 634796"/>
                <a:gd name="connsiteX11" fmla="*/ 32576 w 662604"/>
                <a:gd name="connsiteY11" fmla="*/ 408885 h 634796"/>
                <a:gd name="connsiteX12" fmla="*/ 75607 w 662604"/>
                <a:gd name="connsiteY12" fmla="*/ 494946 h 634796"/>
                <a:gd name="connsiteX13" fmla="*/ 86364 w 662604"/>
                <a:gd name="connsiteY13" fmla="*/ 527219 h 634796"/>
                <a:gd name="connsiteX14" fmla="*/ 269244 w 662604"/>
                <a:gd name="connsiteY14" fmla="*/ 613280 h 634796"/>
                <a:gd name="connsiteX15" fmla="*/ 366063 w 662604"/>
                <a:gd name="connsiteY15" fmla="*/ 624038 h 634796"/>
                <a:gd name="connsiteX16" fmla="*/ 398336 w 662604"/>
                <a:gd name="connsiteY16" fmla="*/ 634796 h 634796"/>
                <a:gd name="connsiteX17" fmla="*/ 452124 w 662604"/>
                <a:gd name="connsiteY17" fmla="*/ 624038 h 634796"/>
                <a:gd name="connsiteX18" fmla="*/ 376821 w 662604"/>
                <a:gd name="connsiteY18" fmla="*/ 570250 h 634796"/>
                <a:gd name="connsiteX19" fmla="*/ 333790 w 662604"/>
                <a:gd name="connsiteY19" fmla="*/ 516461 h 634796"/>
                <a:gd name="connsiteX20" fmla="*/ 301517 w 662604"/>
                <a:gd name="connsiteY20" fmla="*/ 473431 h 634796"/>
                <a:gd name="connsiteX21" fmla="*/ 280002 w 662604"/>
                <a:gd name="connsiteY21" fmla="*/ 441158 h 634796"/>
                <a:gd name="connsiteX22" fmla="*/ 312275 w 662604"/>
                <a:gd name="connsiteY22" fmla="*/ 451916 h 634796"/>
                <a:gd name="connsiteX23" fmla="*/ 441367 w 662604"/>
                <a:gd name="connsiteY23" fmla="*/ 462673 h 634796"/>
                <a:gd name="connsiteX24" fmla="*/ 538185 w 662604"/>
                <a:gd name="connsiteY24" fmla="*/ 451916 h 634796"/>
                <a:gd name="connsiteX25" fmla="*/ 484397 w 662604"/>
                <a:gd name="connsiteY25" fmla="*/ 398127 h 634796"/>
                <a:gd name="connsiteX26" fmla="*/ 516670 w 662604"/>
                <a:gd name="connsiteY26" fmla="*/ 376612 h 634796"/>
                <a:gd name="connsiteX27" fmla="*/ 602731 w 662604"/>
                <a:gd name="connsiteY27" fmla="*/ 355097 h 634796"/>
                <a:gd name="connsiteX28" fmla="*/ 591974 w 662604"/>
                <a:gd name="connsiteY28" fmla="*/ 290551 h 634796"/>
                <a:gd name="connsiteX29" fmla="*/ 516670 w 662604"/>
                <a:gd name="connsiteY29" fmla="*/ 204490 h 634796"/>
                <a:gd name="connsiteX30" fmla="*/ 662604 w 662604"/>
                <a:gd name="connsiteY30" fmla="*/ 190971 h 634796"/>
                <a:gd name="connsiteX31" fmla="*/ 239637 w 662604"/>
                <a:gd name="connsiteY31" fmla="*/ 0 h 634796"/>
                <a:gd name="connsiteX0" fmla="*/ 239637 w 662604"/>
                <a:gd name="connsiteY0" fmla="*/ 0 h 634796"/>
                <a:gd name="connsiteX1" fmla="*/ 280002 w 662604"/>
                <a:gd name="connsiteY1" fmla="*/ 43125 h 634796"/>
                <a:gd name="connsiteX2" fmla="*/ 323032 w 662604"/>
                <a:gd name="connsiteY2" fmla="*/ 96913 h 634796"/>
                <a:gd name="connsiteX3" fmla="*/ 107879 w 662604"/>
                <a:gd name="connsiteY3" fmla="*/ 107671 h 634796"/>
                <a:gd name="connsiteX4" fmla="*/ 161668 w 662604"/>
                <a:gd name="connsiteY4" fmla="*/ 161459 h 634796"/>
                <a:gd name="connsiteX5" fmla="*/ 193941 w 662604"/>
                <a:gd name="connsiteY5" fmla="*/ 215247 h 634796"/>
                <a:gd name="connsiteX6" fmla="*/ 226214 w 662604"/>
                <a:gd name="connsiteY6" fmla="*/ 269036 h 634796"/>
                <a:gd name="connsiteX7" fmla="*/ 204698 w 662604"/>
                <a:gd name="connsiteY7" fmla="*/ 290551 h 634796"/>
                <a:gd name="connsiteX8" fmla="*/ 150910 w 662604"/>
                <a:gd name="connsiteY8" fmla="*/ 301309 h 634796"/>
                <a:gd name="connsiteX9" fmla="*/ 21818 w 662604"/>
                <a:gd name="connsiteY9" fmla="*/ 312066 h 634796"/>
                <a:gd name="connsiteX10" fmla="*/ 303 w 662604"/>
                <a:gd name="connsiteY10" fmla="*/ 344339 h 634796"/>
                <a:gd name="connsiteX11" fmla="*/ 32576 w 662604"/>
                <a:gd name="connsiteY11" fmla="*/ 408885 h 634796"/>
                <a:gd name="connsiteX12" fmla="*/ 75607 w 662604"/>
                <a:gd name="connsiteY12" fmla="*/ 494946 h 634796"/>
                <a:gd name="connsiteX13" fmla="*/ 86364 w 662604"/>
                <a:gd name="connsiteY13" fmla="*/ 527219 h 634796"/>
                <a:gd name="connsiteX14" fmla="*/ 366063 w 662604"/>
                <a:gd name="connsiteY14" fmla="*/ 624038 h 634796"/>
                <a:gd name="connsiteX15" fmla="*/ 398336 w 662604"/>
                <a:gd name="connsiteY15" fmla="*/ 634796 h 634796"/>
                <a:gd name="connsiteX16" fmla="*/ 452124 w 662604"/>
                <a:gd name="connsiteY16" fmla="*/ 624038 h 634796"/>
                <a:gd name="connsiteX17" fmla="*/ 376821 w 662604"/>
                <a:gd name="connsiteY17" fmla="*/ 570250 h 634796"/>
                <a:gd name="connsiteX18" fmla="*/ 333790 w 662604"/>
                <a:gd name="connsiteY18" fmla="*/ 516461 h 634796"/>
                <a:gd name="connsiteX19" fmla="*/ 301517 w 662604"/>
                <a:gd name="connsiteY19" fmla="*/ 473431 h 634796"/>
                <a:gd name="connsiteX20" fmla="*/ 280002 w 662604"/>
                <a:gd name="connsiteY20" fmla="*/ 441158 h 634796"/>
                <a:gd name="connsiteX21" fmla="*/ 312275 w 662604"/>
                <a:gd name="connsiteY21" fmla="*/ 451916 h 634796"/>
                <a:gd name="connsiteX22" fmla="*/ 441367 w 662604"/>
                <a:gd name="connsiteY22" fmla="*/ 462673 h 634796"/>
                <a:gd name="connsiteX23" fmla="*/ 538185 w 662604"/>
                <a:gd name="connsiteY23" fmla="*/ 451916 h 634796"/>
                <a:gd name="connsiteX24" fmla="*/ 484397 w 662604"/>
                <a:gd name="connsiteY24" fmla="*/ 398127 h 634796"/>
                <a:gd name="connsiteX25" fmla="*/ 516670 w 662604"/>
                <a:gd name="connsiteY25" fmla="*/ 376612 h 634796"/>
                <a:gd name="connsiteX26" fmla="*/ 602731 w 662604"/>
                <a:gd name="connsiteY26" fmla="*/ 355097 h 634796"/>
                <a:gd name="connsiteX27" fmla="*/ 591974 w 662604"/>
                <a:gd name="connsiteY27" fmla="*/ 290551 h 634796"/>
                <a:gd name="connsiteX28" fmla="*/ 516670 w 662604"/>
                <a:gd name="connsiteY28" fmla="*/ 204490 h 634796"/>
                <a:gd name="connsiteX29" fmla="*/ 662604 w 662604"/>
                <a:gd name="connsiteY29" fmla="*/ 190971 h 634796"/>
                <a:gd name="connsiteX30" fmla="*/ 239637 w 662604"/>
                <a:gd name="connsiteY30" fmla="*/ 0 h 634796"/>
                <a:gd name="connsiteX0" fmla="*/ 239637 w 662604"/>
                <a:gd name="connsiteY0" fmla="*/ 0 h 642830"/>
                <a:gd name="connsiteX1" fmla="*/ 280002 w 662604"/>
                <a:gd name="connsiteY1" fmla="*/ 43125 h 642830"/>
                <a:gd name="connsiteX2" fmla="*/ 323032 w 662604"/>
                <a:gd name="connsiteY2" fmla="*/ 96913 h 642830"/>
                <a:gd name="connsiteX3" fmla="*/ 107879 w 662604"/>
                <a:gd name="connsiteY3" fmla="*/ 107671 h 642830"/>
                <a:gd name="connsiteX4" fmla="*/ 161668 w 662604"/>
                <a:gd name="connsiteY4" fmla="*/ 161459 h 642830"/>
                <a:gd name="connsiteX5" fmla="*/ 193941 w 662604"/>
                <a:gd name="connsiteY5" fmla="*/ 215247 h 642830"/>
                <a:gd name="connsiteX6" fmla="*/ 226214 w 662604"/>
                <a:gd name="connsiteY6" fmla="*/ 269036 h 642830"/>
                <a:gd name="connsiteX7" fmla="*/ 204698 w 662604"/>
                <a:gd name="connsiteY7" fmla="*/ 290551 h 642830"/>
                <a:gd name="connsiteX8" fmla="*/ 150910 w 662604"/>
                <a:gd name="connsiteY8" fmla="*/ 301309 h 642830"/>
                <a:gd name="connsiteX9" fmla="*/ 21818 w 662604"/>
                <a:gd name="connsiteY9" fmla="*/ 312066 h 642830"/>
                <a:gd name="connsiteX10" fmla="*/ 303 w 662604"/>
                <a:gd name="connsiteY10" fmla="*/ 344339 h 642830"/>
                <a:gd name="connsiteX11" fmla="*/ 32576 w 662604"/>
                <a:gd name="connsiteY11" fmla="*/ 408885 h 642830"/>
                <a:gd name="connsiteX12" fmla="*/ 75607 w 662604"/>
                <a:gd name="connsiteY12" fmla="*/ 494946 h 642830"/>
                <a:gd name="connsiteX13" fmla="*/ 86364 w 662604"/>
                <a:gd name="connsiteY13" fmla="*/ 527219 h 642830"/>
                <a:gd name="connsiteX14" fmla="*/ 398336 w 662604"/>
                <a:gd name="connsiteY14" fmla="*/ 634796 h 642830"/>
                <a:gd name="connsiteX15" fmla="*/ 452124 w 662604"/>
                <a:gd name="connsiteY15" fmla="*/ 624038 h 642830"/>
                <a:gd name="connsiteX16" fmla="*/ 376821 w 662604"/>
                <a:gd name="connsiteY16" fmla="*/ 570250 h 642830"/>
                <a:gd name="connsiteX17" fmla="*/ 333790 w 662604"/>
                <a:gd name="connsiteY17" fmla="*/ 516461 h 642830"/>
                <a:gd name="connsiteX18" fmla="*/ 301517 w 662604"/>
                <a:gd name="connsiteY18" fmla="*/ 473431 h 642830"/>
                <a:gd name="connsiteX19" fmla="*/ 280002 w 662604"/>
                <a:gd name="connsiteY19" fmla="*/ 441158 h 642830"/>
                <a:gd name="connsiteX20" fmla="*/ 312275 w 662604"/>
                <a:gd name="connsiteY20" fmla="*/ 451916 h 642830"/>
                <a:gd name="connsiteX21" fmla="*/ 441367 w 662604"/>
                <a:gd name="connsiteY21" fmla="*/ 462673 h 642830"/>
                <a:gd name="connsiteX22" fmla="*/ 538185 w 662604"/>
                <a:gd name="connsiteY22" fmla="*/ 451916 h 642830"/>
                <a:gd name="connsiteX23" fmla="*/ 484397 w 662604"/>
                <a:gd name="connsiteY23" fmla="*/ 398127 h 642830"/>
                <a:gd name="connsiteX24" fmla="*/ 516670 w 662604"/>
                <a:gd name="connsiteY24" fmla="*/ 376612 h 642830"/>
                <a:gd name="connsiteX25" fmla="*/ 602731 w 662604"/>
                <a:gd name="connsiteY25" fmla="*/ 355097 h 642830"/>
                <a:gd name="connsiteX26" fmla="*/ 591974 w 662604"/>
                <a:gd name="connsiteY26" fmla="*/ 290551 h 642830"/>
                <a:gd name="connsiteX27" fmla="*/ 516670 w 662604"/>
                <a:gd name="connsiteY27" fmla="*/ 204490 h 642830"/>
                <a:gd name="connsiteX28" fmla="*/ 662604 w 662604"/>
                <a:gd name="connsiteY28" fmla="*/ 190971 h 642830"/>
                <a:gd name="connsiteX29" fmla="*/ 239637 w 662604"/>
                <a:gd name="connsiteY29" fmla="*/ 0 h 642830"/>
                <a:gd name="connsiteX0" fmla="*/ 239637 w 662604"/>
                <a:gd name="connsiteY0" fmla="*/ 0 h 645216"/>
                <a:gd name="connsiteX1" fmla="*/ 280002 w 662604"/>
                <a:gd name="connsiteY1" fmla="*/ 43125 h 645216"/>
                <a:gd name="connsiteX2" fmla="*/ 323032 w 662604"/>
                <a:gd name="connsiteY2" fmla="*/ 96913 h 645216"/>
                <a:gd name="connsiteX3" fmla="*/ 107879 w 662604"/>
                <a:gd name="connsiteY3" fmla="*/ 107671 h 645216"/>
                <a:gd name="connsiteX4" fmla="*/ 161668 w 662604"/>
                <a:gd name="connsiteY4" fmla="*/ 161459 h 645216"/>
                <a:gd name="connsiteX5" fmla="*/ 193941 w 662604"/>
                <a:gd name="connsiteY5" fmla="*/ 215247 h 645216"/>
                <a:gd name="connsiteX6" fmla="*/ 226214 w 662604"/>
                <a:gd name="connsiteY6" fmla="*/ 269036 h 645216"/>
                <a:gd name="connsiteX7" fmla="*/ 204698 w 662604"/>
                <a:gd name="connsiteY7" fmla="*/ 290551 h 645216"/>
                <a:gd name="connsiteX8" fmla="*/ 150910 w 662604"/>
                <a:gd name="connsiteY8" fmla="*/ 301309 h 645216"/>
                <a:gd name="connsiteX9" fmla="*/ 21818 w 662604"/>
                <a:gd name="connsiteY9" fmla="*/ 312066 h 645216"/>
                <a:gd name="connsiteX10" fmla="*/ 303 w 662604"/>
                <a:gd name="connsiteY10" fmla="*/ 344339 h 645216"/>
                <a:gd name="connsiteX11" fmla="*/ 32576 w 662604"/>
                <a:gd name="connsiteY11" fmla="*/ 408885 h 645216"/>
                <a:gd name="connsiteX12" fmla="*/ 75607 w 662604"/>
                <a:gd name="connsiteY12" fmla="*/ 494946 h 645216"/>
                <a:gd name="connsiteX13" fmla="*/ 398336 w 662604"/>
                <a:gd name="connsiteY13" fmla="*/ 634796 h 645216"/>
                <a:gd name="connsiteX14" fmla="*/ 452124 w 662604"/>
                <a:gd name="connsiteY14" fmla="*/ 624038 h 645216"/>
                <a:gd name="connsiteX15" fmla="*/ 376821 w 662604"/>
                <a:gd name="connsiteY15" fmla="*/ 570250 h 645216"/>
                <a:gd name="connsiteX16" fmla="*/ 333790 w 662604"/>
                <a:gd name="connsiteY16" fmla="*/ 516461 h 645216"/>
                <a:gd name="connsiteX17" fmla="*/ 301517 w 662604"/>
                <a:gd name="connsiteY17" fmla="*/ 473431 h 645216"/>
                <a:gd name="connsiteX18" fmla="*/ 280002 w 662604"/>
                <a:gd name="connsiteY18" fmla="*/ 441158 h 645216"/>
                <a:gd name="connsiteX19" fmla="*/ 312275 w 662604"/>
                <a:gd name="connsiteY19" fmla="*/ 451916 h 645216"/>
                <a:gd name="connsiteX20" fmla="*/ 441367 w 662604"/>
                <a:gd name="connsiteY20" fmla="*/ 462673 h 645216"/>
                <a:gd name="connsiteX21" fmla="*/ 538185 w 662604"/>
                <a:gd name="connsiteY21" fmla="*/ 451916 h 645216"/>
                <a:gd name="connsiteX22" fmla="*/ 484397 w 662604"/>
                <a:gd name="connsiteY22" fmla="*/ 398127 h 645216"/>
                <a:gd name="connsiteX23" fmla="*/ 516670 w 662604"/>
                <a:gd name="connsiteY23" fmla="*/ 376612 h 645216"/>
                <a:gd name="connsiteX24" fmla="*/ 602731 w 662604"/>
                <a:gd name="connsiteY24" fmla="*/ 355097 h 645216"/>
                <a:gd name="connsiteX25" fmla="*/ 591974 w 662604"/>
                <a:gd name="connsiteY25" fmla="*/ 290551 h 645216"/>
                <a:gd name="connsiteX26" fmla="*/ 516670 w 662604"/>
                <a:gd name="connsiteY26" fmla="*/ 204490 h 645216"/>
                <a:gd name="connsiteX27" fmla="*/ 662604 w 662604"/>
                <a:gd name="connsiteY27" fmla="*/ 190971 h 645216"/>
                <a:gd name="connsiteX28" fmla="*/ 239637 w 662604"/>
                <a:gd name="connsiteY28" fmla="*/ 0 h 645216"/>
                <a:gd name="connsiteX0" fmla="*/ 239662 w 662629"/>
                <a:gd name="connsiteY0" fmla="*/ 0 h 646203"/>
                <a:gd name="connsiteX1" fmla="*/ 280027 w 662629"/>
                <a:gd name="connsiteY1" fmla="*/ 43125 h 646203"/>
                <a:gd name="connsiteX2" fmla="*/ 323057 w 662629"/>
                <a:gd name="connsiteY2" fmla="*/ 96913 h 646203"/>
                <a:gd name="connsiteX3" fmla="*/ 107904 w 662629"/>
                <a:gd name="connsiteY3" fmla="*/ 107671 h 646203"/>
                <a:gd name="connsiteX4" fmla="*/ 161693 w 662629"/>
                <a:gd name="connsiteY4" fmla="*/ 161459 h 646203"/>
                <a:gd name="connsiteX5" fmla="*/ 193966 w 662629"/>
                <a:gd name="connsiteY5" fmla="*/ 215247 h 646203"/>
                <a:gd name="connsiteX6" fmla="*/ 226239 w 662629"/>
                <a:gd name="connsiteY6" fmla="*/ 269036 h 646203"/>
                <a:gd name="connsiteX7" fmla="*/ 204723 w 662629"/>
                <a:gd name="connsiteY7" fmla="*/ 290551 h 646203"/>
                <a:gd name="connsiteX8" fmla="*/ 150935 w 662629"/>
                <a:gd name="connsiteY8" fmla="*/ 301309 h 646203"/>
                <a:gd name="connsiteX9" fmla="*/ 21843 w 662629"/>
                <a:gd name="connsiteY9" fmla="*/ 312066 h 646203"/>
                <a:gd name="connsiteX10" fmla="*/ 328 w 662629"/>
                <a:gd name="connsiteY10" fmla="*/ 344339 h 646203"/>
                <a:gd name="connsiteX11" fmla="*/ 32601 w 662629"/>
                <a:gd name="connsiteY11" fmla="*/ 408885 h 646203"/>
                <a:gd name="connsiteX12" fmla="*/ 56971 w 662629"/>
                <a:gd name="connsiteY12" fmla="*/ 481616 h 646203"/>
                <a:gd name="connsiteX13" fmla="*/ 398361 w 662629"/>
                <a:gd name="connsiteY13" fmla="*/ 634796 h 646203"/>
                <a:gd name="connsiteX14" fmla="*/ 452149 w 662629"/>
                <a:gd name="connsiteY14" fmla="*/ 624038 h 646203"/>
                <a:gd name="connsiteX15" fmla="*/ 376846 w 662629"/>
                <a:gd name="connsiteY15" fmla="*/ 570250 h 646203"/>
                <a:gd name="connsiteX16" fmla="*/ 333815 w 662629"/>
                <a:gd name="connsiteY16" fmla="*/ 516461 h 646203"/>
                <a:gd name="connsiteX17" fmla="*/ 301542 w 662629"/>
                <a:gd name="connsiteY17" fmla="*/ 473431 h 646203"/>
                <a:gd name="connsiteX18" fmla="*/ 280027 w 662629"/>
                <a:gd name="connsiteY18" fmla="*/ 441158 h 646203"/>
                <a:gd name="connsiteX19" fmla="*/ 312300 w 662629"/>
                <a:gd name="connsiteY19" fmla="*/ 451916 h 646203"/>
                <a:gd name="connsiteX20" fmla="*/ 441392 w 662629"/>
                <a:gd name="connsiteY20" fmla="*/ 462673 h 646203"/>
                <a:gd name="connsiteX21" fmla="*/ 538210 w 662629"/>
                <a:gd name="connsiteY21" fmla="*/ 451916 h 646203"/>
                <a:gd name="connsiteX22" fmla="*/ 484422 w 662629"/>
                <a:gd name="connsiteY22" fmla="*/ 398127 h 646203"/>
                <a:gd name="connsiteX23" fmla="*/ 516695 w 662629"/>
                <a:gd name="connsiteY23" fmla="*/ 376612 h 646203"/>
                <a:gd name="connsiteX24" fmla="*/ 602756 w 662629"/>
                <a:gd name="connsiteY24" fmla="*/ 355097 h 646203"/>
                <a:gd name="connsiteX25" fmla="*/ 591999 w 662629"/>
                <a:gd name="connsiteY25" fmla="*/ 290551 h 646203"/>
                <a:gd name="connsiteX26" fmla="*/ 516695 w 662629"/>
                <a:gd name="connsiteY26" fmla="*/ 204490 h 646203"/>
                <a:gd name="connsiteX27" fmla="*/ 662629 w 662629"/>
                <a:gd name="connsiteY27" fmla="*/ 190971 h 646203"/>
                <a:gd name="connsiteX28" fmla="*/ 239662 w 662629"/>
                <a:gd name="connsiteY28" fmla="*/ 0 h 646203"/>
                <a:gd name="connsiteX0" fmla="*/ 239662 w 662629"/>
                <a:gd name="connsiteY0" fmla="*/ 0 h 646203"/>
                <a:gd name="connsiteX1" fmla="*/ 280027 w 662629"/>
                <a:gd name="connsiteY1" fmla="*/ 43125 h 646203"/>
                <a:gd name="connsiteX2" fmla="*/ 323057 w 662629"/>
                <a:gd name="connsiteY2" fmla="*/ 96913 h 646203"/>
                <a:gd name="connsiteX3" fmla="*/ 107904 w 662629"/>
                <a:gd name="connsiteY3" fmla="*/ 107671 h 646203"/>
                <a:gd name="connsiteX4" fmla="*/ 161693 w 662629"/>
                <a:gd name="connsiteY4" fmla="*/ 161459 h 646203"/>
                <a:gd name="connsiteX5" fmla="*/ 193966 w 662629"/>
                <a:gd name="connsiteY5" fmla="*/ 215247 h 646203"/>
                <a:gd name="connsiteX6" fmla="*/ 226239 w 662629"/>
                <a:gd name="connsiteY6" fmla="*/ 269036 h 646203"/>
                <a:gd name="connsiteX7" fmla="*/ 204723 w 662629"/>
                <a:gd name="connsiteY7" fmla="*/ 290551 h 646203"/>
                <a:gd name="connsiteX8" fmla="*/ 150935 w 662629"/>
                <a:gd name="connsiteY8" fmla="*/ 301309 h 646203"/>
                <a:gd name="connsiteX9" fmla="*/ 21843 w 662629"/>
                <a:gd name="connsiteY9" fmla="*/ 312066 h 646203"/>
                <a:gd name="connsiteX10" fmla="*/ 328 w 662629"/>
                <a:gd name="connsiteY10" fmla="*/ 344339 h 646203"/>
                <a:gd name="connsiteX11" fmla="*/ 32601 w 662629"/>
                <a:gd name="connsiteY11" fmla="*/ 408885 h 646203"/>
                <a:gd name="connsiteX12" fmla="*/ 56971 w 662629"/>
                <a:gd name="connsiteY12" fmla="*/ 481616 h 646203"/>
                <a:gd name="connsiteX13" fmla="*/ 398361 w 662629"/>
                <a:gd name="connsiteY13" fmla="*/ 634796 h 646203"/>
                <a:gd name="connsiteX14" fmla="*/ 452149 w 662629"/>
                <a:gd name="connsiteY14" fmla="*/ 624038 h 646203"/>
                <a:gd name="connsiteX15" fmla="*/ 376846 w 662629"/>
                <a:gd name="connsiteY15" fmla="*/ 570250 h 646203"/>
                <a:gd name="connsiteX16" fmla="*/ 333815 w 662629"/>
                <a:gd name="connsiteY16" fmla="*/ 516461 h 646203"/>
                <a:gd name="connsiteX17" fmla="*/ 301542 w 662629"/>
                <a:gd name="connsiteY17" fmla="*/ 473431 h 646203"/>
                <a:gd name="connsiteX18" fmla="*/ 280027 w 662629"/>
                <a:gd name="connsiteY18" fmla="*/ 441158 h 646203"/>
                <a:gd name="connsiteX19" fmla="*/ 312300 w 662629"/>
                <a:gd name="connsiteY19" fmla="*/ 451916 h 646203"/>
                <a:gd name="connsiteX20" fmla="*/ 441392 w 662629"/>
                <a:gd name="connsiteY20" fmla="*/ 462673 h 646203"/>
                <a:gd name="connsiteX21" fmla="*/ 538210 w 662629"/>
                <a:gd name="connsiteY21" fmla="*/ 451916 h 646203"/>
                <a:gd name="connsiteX22" fmla="*/ 484422 w 662629"/>
                <a:gd name="connsiteY22" fmla="*/ 398127 h 646203"/>
                <a:gd name="connsiteX23" fmla="*/ 516695 w 662629"/>
                <a:gd name="connsiteY23" fmla="*/ 376612 h 646203"/>
                <a:gd name="connsiteX24" fmla="*/ 602756 w 662629"/>
                <a:gd name="connsiteY24" fmla="*/ 355097 h 646203"/>
                <a:gd name="connsiteX25" fmla="*/ 591999 w 662629"/>
                <a:gd name="connsiteY25" fmla="*/ 290551 h 646203"/>
                <a:gd name="connsiteX26" fmla="*/ 516695 w 662629"/>
                <a:gd name="connsiteY26" fmla="*/ 204490 h 646203"/>
                <a:gd name="connsiteX27" fmla="*/ 662629 w 662629"/>
                <a:gd name="connsiteY27" fmla="*/ 190971 h 646203"/>
                <a:gd name="connsiteX28" fmla="*/ 239662 w 662629"/>
                <a:gd name="connsiteY28" fmla="*/ 0 h 646203"/>
                <a:gd name="connsiteX0" fmla="*/ 239662 w 662629"/>
                <a:gd name="connsiteY0" fmla="*/ 0 h 646203"/>
                <a:gd name="connsiteX1" fmla="*/ 280027 w 662629"/>
                <a:gd name="connsiteY1" fmla="*/ 43125 h 646203"/>
                <a:gd name="connsiteX2" fmla="*/ 323057 w 662629"/>
                <a:gd name="connsiteY2" fmla="*/ 96913 h 646203"/>
                <a:gd name="connsiteX3" fmla="*/ 107904 w 662629"/>
                <a:gd name="connsiteY3" fmla="*/ 107671 h 646203"/>
                <a:gd name="connsiteX4" fmla="*/ 161693 w 662629"/>
                <a:gd name="connsiteY4" fmla="*/ 161459 h 646203"/>
                <a:gd name="connsiteX5" fmla="*/ 193966 w 662629"/>
                <a:gd name="connsiteY5" fmla="*/ 215247 h 646203"/>
                <a:gd name="connsiteX6" fmla="*/ 226239 w 662629"/>
                <a:gd name="connsiteY6" fmla="*/ 269036 h 646203"/>
                <a:gd name="connsiteX7" fmla="*/ 204723 w 662629"/>
                <a:gd name="connsiteY7" fmla="*/ 290551 h 646203"/>
                <a:gd name="connsiteX8" fmla="*/ 150935 w 662629"/>
                <a:gd name="connsiteY8" fmla="*/ 301309 h 646203"/>
                <a:gd name="connsiteX9" fmla="*/ 21843 w 662629"/>
                <a:gd name="connsiteY9" fmla="*/ 312066 h 646203"/>
                <a:gd name="connsiteX10" fmla="*/ 328 w 662629"/>
                <a:gd name="connsiteY10" fmla="*/ 344339 h 646203"/>
                <a:gd name="connsiteX11" fmla="*/ 32601 w 662629"/>
                <a:gd name="connsiteY11" fmla="*/ 408885 h 646203"/>
                <a:gd name="connsiteX12" fmla="*/ 56971 w 662629"/>
                <a:gd name="connsiteY12" fmla="*/ 481616 h 646203"/>
                <a:gd name="connsiteX13" fmla="*/ 398361 w 662629"/>
                <a:gd name="connsiteY13" fmla="*/ 634796 h 646203"/>
                <a:gd name="connsiteX14" fmla="*/ 452149 w 662629"/>
                <a:gd name="connsiteY14" fmla="*/ 624038 h 646203"/>
                <a:gd name="connsiteX15" fmla="*/ 376846 w 662629"/>
                <a:gd name="connsiteY15" fmla="*/ 570250 h 646203"/>
                <a:gd name="connsiteX16" fmla="*/ 333815 w 662629"/>
                <a:gd name="connsiteY16" fmla="*/ 516461 h 646203"/>
                <a:gd name="connsiteX17" fmla="*/ 301542 w 662629"/>
                <a:gd name="connsiteY17" fmla="*/ 473431 h 646203"/>
                <a:gd name="connsiteX18" fmla="*/ 280027 w 662629"/>
                <a:gd name="connsiteY18" fmla="*/ 441158 h 646203"/>
                <a:gd name="connsiteX19" fmla="*/ 312300 w 662629"/>
                <a:gd name="connsiteY19" fmla="*/ 451916 h 646203"/>
                <a:gd name="connsiteX20" fmla="*/ 441392 w 662629"/>
                <a:gd name="connsiteY20" fmla="*/ 462673 h 646203"/>
                <a:gd name="connsiteX21" fmla="*/ 538210 w 662629"/>
                <a:gd name="connsiteY21" fmla="*/ 451916 h 646203"/>
                <a:gd name="connsiteX22" fmla="*/ 484422 w 662629"/>
                <a:gd name="connsiteY22" fmla="*/ 398127 h 646203"/>
                <a:gd name="connsiteX23" fmla="*/ 516695 w 662629"/>
                <a:gd name="connsiteY23" fmla="*/ 376612 h 646203"/>
                <a:gd name="connsiteX24" fmla="*/ 602756 w 662629"/>
                <a:gd name="connsiteY24" fmla="*/ 355097 h 646203"/>
                <a:gd name="connsiteX25" fmla="*/ 591999 w 662629"/>
                <a:gd name="connsiteY25" fmla="*/ 290551 h 646203"/>
                <a:gd name="connsiteX26" fmla="*/ 516695 w 662629"/>
                <a:gd name="connsiteY26" fmla="*/ 204490 h 646203"/>
                <a:gd name="connsiteX27" fmla="*/ 662629 w 662629"/>
                <a:gd name="connsiteY27" fmla="*/ 190971 h 646203"/>
                <a:gd name="connsiteX28" fmla="*/ 239662 w 662629"/>
                <a:gd name="connsiteY28" fmla="*/ 0 h 646203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39662 w 662629"/>
                <a:gd name="connsiteY0" fmla="*/ 0 h 635609"/>
                <a:gd name="connsiteX1" fmla="*/ 280027 w 662629"/>
                <a:gd name="connsiteY1" fmla="*/ 43125 h 635609"/>
                <a:gd name="connsiteX2" fmla="*/ 323057 w 662629"/>
                <a:gd name="connsiteY2" fmla="*/ 96913 h 635609"/>
                <a:gd name="connsiteX3" fmla="*/ 107904 w 662629"/>
                <a:gd name="connsiteY3" fmla="*/ 107671 h 635609"/>
                <a:gd name="connsiteX4" fmla="*/ 161693 w 662629"/>
                <a:gd name="connsiteY4" fmla="*/ 161459 h 635609"/>
                <a:gd name="connsiteX5" fmla="*/ 193966 w 662629"/>
                <a:gd name="connsiteY5" fmla="*/ 215247 h 635609"/>
                <a:gd name="connsiteX6" fmla="*/ 226239 w 662629"/>
                <a:gd name="connsiteY6" fmla="*/ 269036 h 635609"/>
                <a:gd name="connsiteX7" fmla="*/ 204723 w 662629"/>
                <a:gd name="connsiteY7" fmla="*/ 290551 h 635609"/>
                <a:gd name="connsiteX8" fmla="*/ 150935 w 662629"/>
                <a:gd name="connsiteY8" fmla="*/ 301309 h 635609"/>
                <a:gd name="connsiteX9" fmla="*/ 21843 w 662629"/>
                <a:gd name="connsiteY9" fmla="*/ 312066 h 635609"/>
                <a:gd name="connsiteX10" fmla="*/ 328 w 662629"/>
                <a:gd name="connsiteY10" fmla="*/ 344339 h 635609"/>
                <a:gd name="connsiteX11" fmla="*/ 32601 w 662629"/>
                <a:gd name="connsiteY11" fmla="*/ 408885 h 635609"/>
                <a:gd name="connsiteX12" fmla="*/ 56971 w 662629"/>
                <a:gd name="connsiteY12" fmla="*/ 481616 h 635609"/>
                <a:gd name="connsiteX13" fmla="*/ 398361 w 662629"/>
                <a:gd name="connsiteY13" fmla="*/ 634796 h 635609"/>
                <a:gd name="connsiteX14" fmla="*/ 452149 w 662629"/>
                <a:gd name="connsiteY14" fmla="*/ 624038 h 635609"/>
                <a:gd name="connsiteX15" fmla="*/ 376846 w 662629"/>
                <a:gd name="connsiteY15" fmla="*/ 570250 h 635609"/>
                <a:gd name="connsiteX16" fmla="*/ 333815 w 662629"/>
                <a:gd name="connsiteY16" fmla="*/ 516461 h 635609"/>
                <a:gd name="connsiteX17" fmla="*/ 301542 w 662629"/>
                <a:gd name="connsiteY17" fmla="*/ 473431 h 635609"/>
                <a:gd name="connsiteX18" fmla="*/ 280027 w 662629"/>
                <a:gd name="connsiteY18" fmla="*/ 441158 h 635609"/>
                <a:gd name="connsiteX19" fmla="*/ 312300 w 662629"/>
                <a:gd name="connsiteY19" fmla="*/ 451916 h 635609"/>
                <a:gd name="connsiteX20" fmla="*/ 441392 w 662629"/>
                <a:gd name="connsiteY20" fmla="*/ 462673 h 635609"/>
                <a:gd name="connsiteX21" fmla="*/ 538210 w 662629"/>
                <a:gd name="connsiteY21" fmla="*/ 451916 h 635609"/>
                <a:gd name="connsiteX22" fmla="*/ 484422 w 662629"/>
                <a:gd name="connsiteY22" fmla="*/ 398127 h 635609"/>
                <a:gd name="connsiteX23" fmla="*/ 516695 w 662629"/>
                <a:gd name="connsiteY23" fmla="*/ 376612 h 635609"/>
                <a:gd name="connsiteX24" fmla="*/ 602756 w 662629"/>
                <a:gd name="connsiteY24" fmla="*/ 355097 h 635609"/>
                <a:gd name="connsiteX25" fmla="*/ 591999 w 662629"/>
                <a:gd name="connsiteY25" fmla="*/ 290551 h 635609"/>
                <a:gd name="connsiteX26" fmla="*/ 516695 w 662629"/>
                <a:gd name="connsiteY26" fmla="*/ 204490 h 635609"/>
                <a:gd name="connsiteX27" fmla="*/ 662629 w 662629"/>
                <a:gd name="connsiteY27" fmla="*/ 190971 h 635609"/>
                <a:gd name="connsiteX28" fmla="*/ 239662 w 662629"/>
                <a:gd name="connsiteY28" fmla="*/ 0 h 635609"/>
                <a:gd name="connsiteX0" fmla="*/ 244903 w 662629"/>
                <a:gd name="connsiteY0" fmla="*/ 0 h 638229"/>
                <a:gd name="connsiteX1" fmla="*/ 280027 w 662629"/>
                <a:gd name="connsiteY1" fmla="*/ 45745 h 638229"/>
                <a:gd name="connsiteX2" fmla="*/ 323057 w 662629"/>
                <a:gd name="connsiteY2" fmla="*/ 99533 h 638229"/>
                <a:gd name="connsiteX3" fmla="*/ 107904 w 662629"/>
                <a:gd name="connsiteY3" fmla="*/ 110291 h 638229"/>
                <a:gd name="connsiteX4" fmla="*/ 161693 w 662629"/>
                <a:gd name="connsiteY4" fmla="*/ 164079 h 638229"/>
                <a:gd name="connsiteX5" fmla="*/ 193966 w 662629"/>
                <a:gd name="connsiteY5" fmla="*/ 217867 h 638229"/>
                <a:gd name="connsiteX6" fmla="*/ 226239 w 662629"/>
                <a:gd name="connsiteY6" fmla="*/ 271656 h 638229"/>
                <a:gd name="connsiteX7" fmla="*/ 204723 w 662629"/>
                <a:gd name="connsiteY7" fmla="*/ 293171 h 638229"/>
                <a:gd name="connsiteX8" fmla="*/ 150935 w 662629"/>
                <a:gd name="connsiteY8" fmla="*/ 303929 h 638229"/>
                <a:gd name="connsiteX9" fmla="*/ 21843 w 662629"/>
                <a:gd name="connsiteY9" fmla="*/ 314686 h 638229"/>
                <a:gd name="connsiteX10" fmla="*/ 328 w 662629"/>
                <a:gd name="connsiteY10" fmla="*/ 346959 h 638229"/>
                <a:gd name="connsiteX11" fmla="*/ 32601 w 662629"/>
                <a:gd name="connsiteY11" fmla="*/ 411505 h 638229"/>
                <a:gd name="connsiteX12" fmla="*/ 56971 w 662629"/>
                <a:gd name="connsiteY12" fmla="*/ 484236 h 638229"/>
                <a:gd name="connsiteX13" fmla="*/ 398361 w 662629"/>
                <a:gd name="connsiteY13" fmla="*/ 637416 h 638229"/>
                <a:gd name="connsiteX14" fmla="*/ 452149 w 662629"/>
                <a:gd name="connsiteY14" fmla="*/ 626658 h 638229"/>
                <a:gd name="connsiteX15" fmla="*/ 376846 w 662629"/>
                <a:gd name="connsiteY15" fmla="*/ 572870 h 638229"/>
                <a:gd name="connsiteX16" fmla="*/ 333815 w 662629"/>
                <a:gd name="connsiteY16" fmla="*/ 519081 h 638229"/>
                <a:gd name="connsiteX17" fmla="*/ 301542 w 662629"/>
                <a:gd name="connsiteY17" fmla="*/ 476051 h 638229"/>
                <a:gd name="connsiteX18" fmla="*/ 280027 w 662629"/>
                <a:gd name="connsiteY18" fmla="*/ 443778 h 638229"/>
                <a:gd name="connsiteX19" fmla="*/ 312300 w 662629"/>
                <a:gd name="connsiteY19" fmla="*/ 454536 h 638229"/>
                <a:gd name="connsiteX20" fmla="*/ 441392 w 662629"/>
                <a:gd name="connsiteY20" fmla="*/ 465293 h 638229"/>
                <a:gd name="connsiteX21" fmla="*/ 538210 w 662629"/>
                <a:gd name="connsiteY21" fmla="*/ 454536 h 638229"/>
                <a:gd name="connsiteX22" fmla="*/ 484422 w 662629"/>
                <a:gd name="connsiteY22" fmla="*/ 400747 h 638229"/>
                <a:gd name="connsiteX23" fmla="*/ 516695 w 662629"/>
                <a:gd name="connsiteY23" fmla="*/ 379232 h 638229"/>
                <a:gd name="connsiteX24" fmla="*/ 602756 w 662629"/>
                <a:gd name="connsiteY24" fmla="*/ 357717 h 638229"/>
                <a:gd name="connsiteX25" fmla="*/ 591999 w 662629"/>
                <a:gd name="connsiteY25" fmla="*/ 293171 h 638229"/>
                <a:gd name="connsiteX26" fmla="*/ 516695 w 662629"/>
                <a:gd name="connsiteY26" fmla="*/ 207110 h 638229"/>
                <a:gd name="connsiteX27" fmla="*/ 662629 w 662629"/>
                <a:gd name="connsiteY27" fmla="*/ 193591 h 638229"/>
                <a:gd name="connsiteX28" fmla="*/ 244903 w 662629"/>
                <a:gd name="connsiteY28" fmla="*/ 0 h 638229"/>
                <a:gd name="connsiteX0" fmla="*/ 250143 w 662629"/>
                <a:gd name="connsiteY0" fmla="*/ 0 h 643469"/>
                <a:gd name="connsiteX1" fmla="*/ 280027 w 662629"/>
                <a:gd name="connsiteY1" fmla="*/ 50985 h 643469"/>
                <a:gd name="connsiteX2" fmla="*/ 323057 w 662629"/>
                <a:gd name="connsiteY2" fmla="*/ 104773 h 643469"/>
                <a:gd name="connsiteX3" fmla="*/ 107904 w 662629"/>
                <a:gd name="connsiteY3" fmla="*/ 115531 h 643469"/>
                <a:gd name="connsiteX4" fmla="*/ 161693 w 662629"/>
                <a:gd name="connsiteY4" fmla="*/ 169319 h 643469"/>
                <a:gd name="connsiteX5" fmla="*/ 193966 w 662629"/>
                <a:gd name="connsiteY5" fmla="*/ 223107 h 643469"/>
                <a:gd name="connsiteX6" fmla="*/ 226239 w 662629"/>
                <a:gd name="connsiteY6" fmla="*/ 276896 h 643469"/>
                <a:gd name="connsiteX7" fmla="*/ 204723 w 662629"/>
                <a:gd name="connsiteY7" fmla="*/ 298411 h 643469"/>
                <a:gd name="connsiteX8" fmla="*/ 150935 w 662629"/>
                <a:gd name="connsiteY8" fmla="*/ 309169 h 643469"/>
                <a:gd name="connsiteX9" fmla="*/ 21843 w 662629"/>
                <a:gd name="connsiteY9" fmla="*/ 319926 h 643469"/>
                <a:gd name="connsiteX10" fmla="*/ 328 w 662629"/>
                <a:gd name="connsiteY10" fmla="*/ 352199 h 643469"/>
                <a:gd name="connsiteX11" fmla="*/ 32601 w 662629"/>
                <a:gd name="connsiteY11" fmla="*/ 416745 h 643469"/>
                <a:gd name="connsiteX12" fmla="*/ 56971 w 662629"/>
                <a:gd name="connsiteY12" fmla="*/ 489476 h 643469"/>
                <a:gd name="connsiteX13" fmla="*/ 398361 w 662629"/>
                <a:gd name="connsiteY13" fmla="*/ 642656 h 643469"/>
                <a:gd name="connsiteX14" fmla="*/ 452149 w 662629"/>
                <a:gd name="connsiteY14" fmla="*/ 631898 h 643469"/>
                <a:gd name="connsiteX15" fmla="*/ 376846 w 662629"/>
                <a:gd name="connsiteY15" fmla="*/ 578110 h 643469"/>
                <a:gd name="connsiteX16" fmla="*/ 333815 w 662629"/>
                <a:gd name="connsiteY16" fmla="*/ 524321 h 643469"/>
                <a:gd name="connsiteX17" fmla="*/ 301542 w 662629"/>
                <a:gd name="connsiteY17" fmla="*/ 481291 h 643469"/>
                <a:gd name="connsiteX18" fmla="*/ 280027 w 662629"/>
                <a:gd name="connsiteY18" fmla="*/ 449018 h 643469"/>
                <a:gd name="connsiteX19" fmla="*/ 312300 w 662629"/>
                <a:gd name="connsiteY19" fmla="*/ 459776 h 643469"/>
                <a:gd name="connsiteX20" fmla="*/ 441392 w 662629"/>
                <a:gd name="connsiteY20" fmla="*/ 470533 h 643469"/>
                <a:gd name="connsiteX21" fmla="*/ 538210 w 662629"/>
                <a:gd name="connsiteY21" fmla="*/ 459776 h 643469"/>
                <a:gd name="connsiteX22" fmla="*/ 484422 w 662629"/>
                <a:gd name="connsiteY22" fmla="*/ 405987 h 643469"/>
                <a:gd name="connsiteX23" fmla="*/ 516695 w 662629"/>
                <a:gd name="connsiteY23" fmla="*/ 384472 h 643469"/>
                <a:gd name="connsiteX24" fmla="*/ 602756 w 662629"/>
                <a:gd name="connsiteY24" fmla="*/ 362957 h 643469"/>
                <a:gd name="connsiteX25" fmla="*/ 591999 w 662629"/>
                <a:gd name="connsiteY25" fmla="*/ 298411 h 643469"/>
                <a:gd name="connsiteX26" fmla="*/ 516695 w 662629"/>
                <a:gd name="connsiteY26" fmla="*/ 212350 h 643469"/>
                <a:gd name="connsiteX27" fmla="*/ 662629 w 662629"/>
                <a:gd name="connsiteY27" fmla="*/ 198831 h 643469"/>
                <a:gd name="connsiteX28" fmla="*/ 250143 w 662629"/>
                <a:gd name="connsiteY28" fmla="*/ 0 h 643469"/>
                <a:gd name="connsiteX0" fmla="*/ 250143 w 662629"/>
                <a:gd name="connsiteY0" fmla="*/ 0 h 643469"/>
                <a:gd name="connsiteX1" fmla="*/ 280027 w 662629"/>
                <a:gd name="connsiteY1" fmla="*/ 50985 h 643469"/>
                <a:gd name="connsiteX2" fmla="*/ 107904 w 662629"/>
                <a:gd name="connsiteY2" fmla="*/ 115531 h 643469"/>
                <a:gd name="connsiteX3" fmla="*/ 161693 w 662629"/>
                <a:gd name="connsiteY3" fmla="*/ 169319 h 643469"/>
                <a:gd name="connsiteX4" fmla="*/ 193966 w 662629"/>
                <a:gd name="connsiteY4" fmla="*/ 223107 h 643469"/>
                <a:gd name="connsiteX5" fmla="*/ 226239 w 662629"/>
                <a:gd name="connsiteY5" fmla="*/ 276896 h 643469"/>
                <a:gd name="connsiteX6" fmla="*/ 204723 w 662629"/>
                <a:gd name="connsiteY6" fmla="*/ 298411 h 643469"/>
                <a:gd name="connsiteX7" fmla="*/ 150935 w 662629"/>
                <a:gd name="connsiteY7" fmla="*/ 309169 h 643469"/>
                <a:gd name="connsiteX8" fmla="*/ 21843 w 662629"/>
                <a:gd name="connsiteY8" fmla="*/ 319926 h 643469"/>
                <a:gd name="connsiteX9" fmla="*/ 328 w 662629"/>
                <a:gd name="connsiteY9" fmla="*/ 352199 h 643469"/>
                <a:gd name="connsiteX10" fmla="*/ 32601 w 662629"/>
                <a:gd name="connsiteY10" fmla="*/ 416745 h 643469"/>
                <a:gd name="connsiteX11" fmla="*/ 56971 w 662629"/>
                <a:gd name="connsiteY11" fmla="*/ 489476 h 643469"/>
                <a:gd name="connsiteX12" fmla="*/ 398361 w 662629"/>
                <a:gd name="connsiteY12" fmla="*/ 642656 h 643469"/>
                <a:gd name="connsiteX13" fmla="*/ 452149 w 662629"/>
                <a:gd name="connsiteY13" fmla="*/ 631898 h 643469"/>
                <a:gd name="connsiteX14" fmla="*/ 376846 w 662629"/>
                <a:gd name="connsiteY14" fmla="*/ 578110 h 643469"/>
                <a:gd name="connsiteX15" fmla="*/ 333815 w 662629"/>
                <a:gd name="connsiteY15" fmla="*/ 524321 h 643469"/>
                <a:gd name="connsiteX16" fmla="*/ 301542 w 662629"/>
                <a:gd name="connsiteY16" fmla="*/ 481291 h 643469"/>
                <a:gd name="connsiteX17" fmla="*/ 280027 w 662629"/>
                <a:gd name="connsiteY17" fmla="*/ 449018 h 643469"/>
                <a:gd name="connsiteX18" fmla="*/ 312300 w 662629"/>
                <a:gd name="connsiteY18" fmla="*/ 459776 h 643469"/>
                <a:gd name="connsiteX19" fmla="*/ 441392 w 662629"/>
                <a:gd name="connsiteY19" fmla="*/ 470533 h 643469"/>
                <a:gd name="connsiteX20" fmla="*/ 538210 w 662629"/>
                <a:gd name="connsiteY20" fmla="*/ 459776 h 643469"/>
                <a:gd name="connsiteX21" fmla="*/ 484422 w 662629"/>
                <a:gd name="connsiteY21" fmla="*/ 405987 h 643469"/>
                <a:gd name="connsiteX22" fmla="*/ 516695 w 662629"/>
                <a:gd name="connsiteY22" fmla="*/ 384472 h 643469"/>
                <a:gd name="connsiteX23" fmla="*/ 602756 w 662629"/>
                <a:gd name="connsiteY23" fmla="*/ 362957 h 643469"/>
                <a:gd name="connsiteX24" fmla="*/ 591999 w 662629"/>
                <a:gd name="connsiteY24" fmla="*/ 298411 h 643469"/>
                <a:gd name="connsiteX25" fmla="*/ 516695 w 662629"/>
                <a:gd name="connsiteY25" fmla="*/ 212350 h 643469"/>
                <a:gd name="connsiteX26" fmla="*/ 662629 w 662629"/>
                <a:gd name="connsiteY26" fmla="*/ 198831 h 643469"/>
                <a:gd name="connsiteX27" fmla="*/ 250143 w 662629"/>
                <a:gd name="connsiteY27" fmla="*/ 0 h 64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62629" h="643469">
                  <a:moveTo>
                    <a:pt x="250143" y="0"/>
                  </a:moveTo>
                  <a:cubicBezTo>
                    <a:pt x="264487" y="17929"/>
                    <a:pt x="303733" y="31730"/>
                    <a:pt x="280027" y="50985"/>
                  </a:cubicBezTo>
                  <a:cubicBezTo>
                    <a:pt x="256321" y="70240"/>
                    <a:pt x="127626" y="95809"/>
                    <a:pt x="107904" y="115531"/>
                  </a:cubicBezTo>
                  <a:lnTo>
                    <a:pt x="161693" y="169319"/>
                  </a:lnTo>
                  <a:cubicBezTo>
                    <a:pt x="192166" y="260743"/>
                    <a:pt x="149666" y="149274"/>
                    <a:pt x="193966" y="223107"/>
                  </a:cubicBezTo>
                  <a:cubicBezTo>
                    <a:pt x="235863" y="292935"/>
                    <a:pt x="171720" y="222377"/>
                    <a:pt x="226239" y="276896"/>
                  </a:cubicBezTo>
                  <a:cubicBezTo>
                    <a:pt x="219067" y="284068"/>
                    <a:pt x="214045" y="294416"/>
                    <a:pt x="204723" y="298411"/>
                  </a:cubicBezTo>
                  <a:cubicBezTo>
                    <a:pt x="187917" y="305614"/>
                    <a:pt x="169094" y="307033"/>
                    <a:pt x="150935" y="309169"/>
                  </a:cubicBezTo>
                  <a:cubicBezTo>
                    <a:pt x="108051" y="314214"/>
                    <a:pt x="64874" y="316340"/>
                    <a:pt x="21843" y="319926"/>
                  </a:cubicBezTo>
                  <a:cubicBezTo>
                    <a:pt x="14671" y="330684"/>
                    <a:pt x="2453" y="339446"/>
                    <a:pt x="328" y="352199"/>
                  </a:cubicBezTo>
                  <a:cubicBezTo>
                    <a:pt x="-3238" y="373598"/>
                    <a:pt x="23161" y="393866"/>
                    <a:pt x="32601" y="416745"/>
                  </a:cubicBezTo>
                  <a:cubicBezTo>
                    <a:pt x="42041" y="439624"/>
                    <a:pt x="12785" y="445292"/>
                    <a:pt x="56971" y="489476"/>
                  </a:cubicBezTo>
                  <a:cubicBezTo>
                    <a:pt x="157919" y="529794"/>
                    <a:pt x="313836" y="600258"/>
                    <a:pt x="398361" y="642656"/>
                  </a:cubicBezTo>
                  <a:cubicBezTo>
                    <a:pt x="448228" y="642400"/>
                    <a:pt x="443972" y="648252"/>
                    <a:pt x="452149" y="631898"/>
                  </a:cubicBezTo>
                  <a:cubicBezTo>
                    <a:pt x="460959" y="614278"/>
                    <a:pt x="378227" y="579030"/>
                    <a:pt x="376846" y="578110"/>
                  </a:cubicBezTo>
                  <a:cubicBezTo>
                    <a:pt x="357219" y="565025"/>
                    <a:pt x="346895" y="542632"/>
                    <a:pt x="333815" y="524321"/>
                  </a:cubicBezTo>
                  <a:cubicBezTo>
                    <a:pt x="323394" y="509731"/>
                    <a:pt x="311963" y="495881"/>
                    <a:pt x="301542" y="481291"/>
                  </a:cubicBezTo>
                  <a:cubicBezTo>
                    <a:pt x="294027" y="470770"/>
                    <a:pt x="274245" y="460582"/>
                    <a:pt x="280027" y="449018"/>
                  </a:cubicBezTo>
                  <a:cubicBezTo>
                    <a:pt x="285098" y="438876"/>
                    <a:pt x="301060" y="458277"/>
                    <a:pt x="312300" y="459776"/>
                  </a:cubicBezTo>
                  <a:cubicBezTo>
                    <a:pt x="355101" y="465483"/>
                    <a:pt x="398361" y="466947"/>
                    <a:pt x="441392" y="470533"/>
                  </a:cubicBezTo>
                  <a:cubicBezTo>
                    <a:pt x="473665" y="466947"/>
                    <a:pt x="520198" y="486794"/>
                    <a:pt x="538210" y="459776"/>
                  </a:cubicBezTo>
                  <a:cubicBezTo>
                    <a:pt x="552275" y="438678"/>
                    <a:pt x="484422" y="405987"/>
                    <a:pt x="484422" y="405987"/>
                  </a:cubicBezTo>
                  <a:cubicBezTo>
                    <a:pt x="495180" y="398815"/>
                    <a:pt x="505131" y="390254"/>
                    <a:pt x="516695" y="384472"/>
                  </a:cubicBezTo>
                  <a:cubicBezTo>
                    <a:pt x="538751" y="373444"/>
                    <a:pt x="582293" y="367049"/>
                    <a:pt x="602756" y="362957"/>
                  </a:cubicBezTo>
                  <a:cubicBezTo>
                    <a:pt x="599170" y="341442"/>
                    <a:pt x="600388" y="318545"/>
                    <a:pt x="591999" y="298411"/>
                  </a:cubicBezTo>
                  <a:cubicBezTo>
                    <a:pt x="567863" y="240485"/>
                    <a:pt x="557450" y="239520"/>
                    <a:pt x="516695" y="212350"/>
                  </a:cubicBezTo>
                  <a:cubicBezTo>
                    <a:pt x="624276" y="176489"/>
                    <a:pt x="623493" y="206254"/>
                    <a:pt x="662629" y="198831"/>
                  </a:cubicBezTo>
                  <a:cubicBezTo>
                    <a:pt x="583051" y="140151"/>
                    <a:pt x="370187" y="27261"/>
                    <a:pt x="25014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>
              <a:off x="7107413" y="23227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>
              <a:off x="7607769" y="243683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>
              <a:off x="7247262" y="270773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>
              <a:off x="6778144" y="455870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>
              <a:off x="6124734" y="331693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7193858" y="329905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7229809" y="207117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7472336" y="211444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7883050" y="221276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7159884" y="366088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6515584" y="316996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6770962" y="336336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>
              <a:off x="7073777" y="180289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Isosceles Triangle 32"/>
            <p:cNvSpPr/>
            <p:nvPr/>
          </p:nvSpPr>
          <p:spPr bwMode="auto">
            <a:xfrm>
              <a:off x="6843653" y="194510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 bwMode="auto">
            <a:xfrm>
              <a:off x="6483146" y="221600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7833160" y="18545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6708220" y="162272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7177337" y="154707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>
              <a:off x="6662798" y="18545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272330" y="244789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Isosceles Triangle 39"/>
            <p:cNvSpPr/>
            <p:nvPr/>
          </p:nvSpPr>
          <p:spPr bwMode="auto">
            <a:xfrm>
              <a:off x="6802647" y="223953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6328407" y="175344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6836130" y="14092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>
              <a:off x="7496838" y="157060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>
              <a:off x="7472653" y="230970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7973009" y="242377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7612502" y="269467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>
              <a:off x="7481424" y="183620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Isosceles Triangle 47"/>
            <p:cNvSpPr/>
            <p:nvPr/>
          </p:nvSpPr>
          <p:spPr bwMode="auto">
            <a:xfrm>
              <a:off x="7677693" y="209359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>
              <a:off x="8223522" y="213571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 bwMode="auto">
            <a:xfrm>
              <a:off x="8066613" y="309324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>
              <a:off x="8012908" y="269466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8369789" y="232495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8233163" y="289728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7866889" y="279443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>
              <a:off x="8214322" y="256397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>
              <a:off x="8488962" y="272988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>
              <a:off x="5669690" y="436630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 bwMode="auto">
            <a:xfrm>
              <a:off x="6207548" y="479757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>
              <a:off x="5809539" y="389456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>
              <a:off x="6770961" y="402164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>
              <a:off x="6340010" y="361368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>
              <a:off x="6592873" y="502905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 bwMode="auto">
            <a:xfrm>
              <a:off x="6276953" y="411425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>
              <a:off x="7212961" y="436803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>
              <a:off x="5626247" y="219428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>
              <a:off x="6126603" y="230835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 bwMode="auto">
            <a:xfrm>
              <a:off x="5748643" y="194269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>
              <a:off x="5991170" y="198596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>
              <a:off x="5592611" y="167441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5362487" y="181662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>
              <a:off x="6573423" y="156177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>
              <a:off x="5696171" y="141859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>
              <a:off x="6331619" y="1555904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 bwMode="auto">
            <a:xfrm>
              <a:off x="5791164" y="231941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>
              <a:off x="5321481" y="211105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 bwMode="auto">
            <a:xfrm>
              <a:off x="5523339" y="2485670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>
              <a:off x="6046609" y="1451052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Isosceles Triangle 77"/>
            <p:cNvSpPr/>
            <p:nvPr/>
          </p:nvSpPr>
          <p:spPr bwMode="auto">
            <a:xfrm>
              <a:off x="5991487" y="218122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Isosceles Triangle 78"/>
            <p:cNvSpPr/>
            <p:nvPr/>
          </p:nvSpPr>
          <p:spPr bwMode="auto">
            <a:xfrm>
              <a:off x="6000258" y="170772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>
              <a:off x="6367962" y="195391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>
              <a:off x="8415811" y="322034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Isosceles Triangle 81"/>
            <p:cNvSpPr/>
            <p:nvPr/>
          </p:nvSpPr>
          <p:spPr bwMode="auto">
            <a:xfrm>
              <a:off x="8691092" y="299628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Isosceles Triangle 82"/>
            <p:cNvSpPr/>
            <p:nvPr/>
          </p:nvSpPr>
          <p:spPr bwMode="auto">
            <a:xfrm>
              <a:off x="8641202" y="26380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>
              <a:off x="8781051" y="320728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>
              <a:off x="8420544" y="3478188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>
              <a:off x="8485735" y="287710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>
              <a:off x="8131916" y="3392859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>
              <a:off x="8820950" y="34781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63782" y="909046"/>
              <a:ext cx="1285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Na</a:t>
              </a:r>
              <a:r>
                <a:rPr lang="en-GB" baseline="30000" dirty="0"/>
                <a:t>+</a:t>
              </a:r>
              <a:r>
                <a:rPr lang="en-GB" dirty="0"/>
                <a:t> ions</a:t>
              </a:r>
            </a:p>
          </p:txBody>
        </p:sp>
      </p:grpSp>
      <p:sp>
        <p:nvSpPr>
          <p:cNvPr id="90" name="Line 12"/>
          <p:cNvSpPr>
            <a:spLocks noChangeShapeType="1"/>
          </p:cNvSpPr>
          <p:nvPr/>
        </p:nvSpPr>
        <p:spPr bwMode="auto">
          <a:xfrm rot="5400000">
            <a:off x="-481234" y="5571089"/>
            <a:ext cx="188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Text Box 13"/>
          <p:cNvSpPr txBox="1">
            <a:spLocks noChangeArrowheads="1"/>
          </p:cNvSpPr>
          <p:nvPr/>
        </p:nvSpPr>
        <p:spPr bwMode="auto">
          <a:xfrm rot="-5400000">
            <a:off x="-423291" y="5352808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voltage</a:t>
            </a:r>
          </a:p>
        </p:txBody>
      </p: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2299366" y="5910021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time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0947" y="5619507"/>
            <a:ext cx="2798620" cy="309352"/>
            <a:chOff x="460947" y="5619507"/>
            <a:chExt cx="5886450" cy="309352"/>
          </a:xfrm>
        </p:grpSpPr>
        <p:sp>
          <p:nvSpPr>
            <p:cNvPr id="97" name="Line 16"/>
            <p:cNvSpPr>
              <a:spLocks noChangeShapeType="1"/>
            </p:cNvSpPr>
            <p:nvPr/>
          </p:nvSpPr>
          <p:spPr bwMode="auto">
            <a:xfrm>
              <a:off x="460947" y="5619507"/>
              <a:ext cx="58864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Line 16"/>
            <p:cNvSpPr>
              <a:spLocks noChangeShapeType="1"/>
            </p:cNvSpPr>
            <p:nvPr/>
          </p:nvSpPr>
          <p:spPr bwMode="auto">
            <a:xfrm>
              <a:off x="460947" y="5928859"/>
              <a:ext cx="5886450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3360533" y="5684032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CC00"/>
                </a:solidFill>
                <a:latin typeface="Times New Roman" panose="02020603050405020304" pitchFamily="18" charset="0"/>
              </a:rPr>
              <a:t>-65 mV</a:t>
            </a:r>
          </a:p>
        </p:txBody>
      </p:sp>
      <p:sp>
        <p:nvSpPr>
          <p:cNvPr id="102" name="Text Box 19"/>
          <p:cNvSpPr txBox="1">
            <a:spLocks noChangeArrowheads="1"/>
          </p:cNvSpPr>
          <p:nvPr/>
        </p:nvSpPr>
        <p:spPr bwMode="auto">
          <a:xfrm>
            <a:off x="3360533" y="5347384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-50 mV</a:t>
            </a:r>
          </a:p>
        </p:txBody>
      </p:sp>
      <p:sp>
        <p:nvSpPr>
          <p:cNvPr id="11" name="Freeform 10"/>
          <p:cNvSpPr/>
          <p:nvPr/>
        </p:nvSpPr>
        <p:spPr bwMode="auto">
          <a:xfrm>
            <a:off x="473702" y="5566833"/>
            <a:ext cx="758198" cy="215900"/>
          </a:xfrm>
          <a:custGeom>
            <a:avLst/>
            <a:gdLst>
              <a:gd name="connsiteX0" fmla="*/ 4665 w 758198"/>
              <a:gd name="connsiteY0" fmla="*/ 215900 h 215900"/>
              <a:gd name="connsiteX1" fmla="*/ 431 w 758198"/>
              <a:gd name="connsiteY1" fmla="*/ 190500 h 215900"/>
              <a:gd name="connsiteX2" fmla="*/ 25831 w 758198"/>
              <a:gd name="connsiteY2" fmla="*/ 173567 h 215900"/>
              <a:gd name="connsiteX3" fmla="*/ 63931 w 758198"/>
              <a:gd name="connsiteY3" fmla="*/ 177800 h 215900"/>
              <a:gd name="connsiteX4" fmla="*/ 89331 w 758198"/>
              <a:gd name="connsiteY4" fmla="*/ 186267 h 215900"/>
              <a:gd name="connsiteX5" fmla="*/ 127431 w 758198"/>
              <a:gd name="connsiteY5" fmla="*/ 156634 h 215900"/>
              <a:gd name="connsiteX6" fmla="*/ 135898 w 758198"/>
              <a:gd name="connsiteY6" fmla="*/ 143934 h 215900"/>
              <a:gd name="connsiteX7" fmla="*/ 186698 w 758198"/>
              <a:gd name="connsiteY7" fmla="*/ 148167 h 215900"/>
              <a:gd name="connsiteX8" fmla="*/ 212098 w 758198"/>
              <a:gd name="connsiteY8" fmla="*/ 152400 h 215900"/>
              <a:gd name="connsiteX9" fmla="*/ 237498 w 758198"/>
              <a:gd name="connsiteY9" fmla="*/ 169334 h 215900"/>
              <a:gd name="connsiteX10" fmla="*/ 250198 w 758198"/>
              <a:gd name="connsiteY10" fmla="*/ 177800 h 215900"/>
              <a:gd name="connsiteX11" fmla="*/ 258665 w 758198"/>
              <a:gd name="connsiteY11" fmla="*/ 190500 h 215900"/>
              <a:gd name="connsiteX12" fmla="*/ 385665 w 758198"/>
              <a:gd name="connsiteY12" fmla="*/ 190500 h 215900"/>
              <a:gd name="connsiteX13" fmla="*/ 436465 w 758198"/>
              <a:gd name="connsiteY13" fmla="*/ 182034 h 215900"/>
              <a:gd name="connsiteX14" fmla="*/ 449165 w 758198"/>
              <a:gd name="connsiteY14" fmla="*/ 177800 h 215900"/>
              <a:gd name="connsiteX15" fmla="*/ 491498 w 758198"/>
              <a:gd name="connsiteY15" fmla="*/ 182034 h 215900"/>
              <a:gd name="connsiteX16" fmla="*/ 550765 w 758198"/>
              <a:gd name="connsiteY16" fmla="*/ 173567 h 215900"/>
              <a:gd name="connsiteX17" fmla="*/ 554998 w 758198"/>
              <a:gd name="connsiteY17" fmla="*/ 160867 h 215900"/>
              <a:gd name="connsiteX18" fmla="*/ 588865 w 758198"/>
              <a:gd name="connsiteY18" fmla="*/ 152400 h 215900"/>
              <a:gd name="connsiteX19" fmla="*/ 601565 w 758198"/>
              <a:gd name="connsiteY19" fmla="*/ 148167 h 215900"/>
              <a:gd name="connsiteX20" fmla="*/ 635431 w 758198"/>
              <a:gd name="connsiteY20" fmla="*/ 135467 h 215900"/>
              <a:gd name="connsiteX21" fmla="*/ 660831 w 758198"/>
              <a:gd name="connsiteY21" fmla="*/ 127000 h 215900"/>
              <a:gd name="connsiteX22" fmla="*/ 673531 w 758198"/>
              <a:gd name="connsiteY22" fmla="*/ 114300 h 215900"/>
              <a:gd name="connsiteX23" fmla="*/ 698931 w 758198"/>
              <a:gd name="connsiteY23" fmla="*/ 105834 h 215900"/>
              <a:gd name="connsiteX24" fmla="*/ 711631 w 758198"/>
              <a:gd name="connsiteY24" fmla="*/ 97367 h 215900"/>
              <a:gd name="connsiteX25" fmla="*/ 728565 w 758198"/>
              <a:gd name="connsiteY25" fmla="*/ 71967 h 215900"/>
              <a:gd name="connsiteX26" fmla="*/ 732798 w 758198"/>
              <a:gd name="connsiteY26" fmla="*/ 59267 h 215900"/>
              <a:gd name="connsiteX27" fmla="*/ 741265 w 758198"/>
              <a:gd name="connsiteY27" fmla="*/ 46567 h 215900"/>
              <a:gd name="connsiteX28" fmla="*/ 749731 w 758198"/>
              <a:gd name="connsiteY28" fmla="*/ 4234 h 215900"/>
              <a:gd name="connsiteX29" fmla="*/ 758198 w 758198"/>
              <a:gd name="connsiteY29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8198" h="215900">
                <a:moveTo>
                  <a:pt x="4665" y="215900"/>
                </a:moveTo>
                <a:cubicBezTo>
                  <a:pt x="3254" y="207433"/>
                  <a:pt x="-1431" y="198879"/>
                  <a:pt x="431" y="190500"/>
                </a:cubicBezTo>
                <a:cubicBezTo>
                  <a:pt x="2968" y="179084"/>
                  <a:pt x="17378" y="176384"/>
                  <a:pt x="25831" y="173567"/>
                </a:cubicBezTo>
                <a:cubicBezTo>
                  <a:pt x="38531" y="174978"/>
                  <a:pt x="51401" y="175294"/>
                  <a:pt x="63931" y="177800"/>
                </a:cubicBezTo>
                <a:cubicBezTo>
                  <a:pt x="72682" y="179550"/>
                  <a:pt x="89331" y="186267"/>
                  <a:pt x="89331" y="186267"/>
                </a:cubicBezTo>
                <a:cubicBezTo>
                  <a:pt x="107033" y="174466"/>
                  <a:pt x="114996" y="171556"/>
                  <a:pt x="127431" y="156634"/>
                </a:cubicBezTo>
                <a:cubicBezTo>
                  <a:pt x="130688" y="152725"/>
                  <a:pt x="133076" y="148167"/>
                  <a:pt x="135898" y="143934"/>
                </a:cubicBezTo>
                <a:cubicBezTo>
                  <a:pt x="152831" y="145345"/>
                  <a:pt x="169810" y="146291"/>
                  <a:pt x="186698" y="148167"/>
                </a:cubicBezTo>
                <a:cubicBezTo>
                  <a:pt x="195229" y="149115"/>
                  <a:pt x="204175" y="149099"/>
                  <a:pt x="212098" y="152400"/>
                </a:cubicBezTo>
                <a:cubicBezTo>
                  <a:pt x="221491" y="156314"/>
                  <a:pt x="229031" y="163689"/>
                  <a:pt x="237498" y="169334"/>
                </a:cubicBezTo>
                <a:lnTo>
                  <a:pt x="250198" y="177800"/>
                </a:lnTo>
                <a:cubicBezTo>
                  <a:pt x="253020" y="182033"/>
                  <a:pt x="253883" y="188761"/>
                  <a:pt x="258665" y="190500"/>
                </a:cubicBezTo>
                <a:cubicBezTo>
                  <a:pt x="284753" y="199987"/>
                  <a:pt x="380344" y="190753"/>
                  <a:pt x="385665" y="190500"/>
                </a:cubicBezTo>
                <a:cubicBezTo>
                  <a:pt x="415441" y="180575"/>
                  <a:pt x="379745" y="191488"/>
                  <a:pt x="436465" y="182034"/>
                </a:cubicBezTo>
                <a:cubicBezTo>
                  <a:pt x="440867" y="181300"/>
                  <a:pt x="444932" y="179211"/>
                  <a:pt x="449165" y="177800"/>
                </a:cubicBezTo>
                <a:cubicBezTo>
                  <a:pt x="463276" y="179211"/>
                  <a:pt x="477317" y="182034"/>
                  <a:pt x="491498" y="182034"/>
                </a:cubicBezTo>
                <a:cubicBezTo>
                  <a:pt x="528594" y="182034"/>
                  <a:pt x="527262" y="181401"/>
                  <a:pt x="550765" y="173567"/>
                </a:cubicBezTo>
                <a:cubicBezTo>
                  <a:pt x="552176" y="169334"/>
                  <a:pt x="551097" y="163034"/>
                  <a:pt x="554998" y="160867"/>
                </a:cubicBezTo>
                <a:cubicBezTo>
                  <a:pt x="565170" y="155216"/>
                  <a:pt x="577826" y="156080"/>
                  <a:pt x="588865" y="152400"/>
                </a:cubicBezTo>
                <a:lnTo>
                  <a:pt x="601565" y="148167"/>
                </a:lnTo>
                <a:cubicBezTo>
                  <a:pt x="623667" y="133432"/>
                  <a:pt x="604447" y="143917"/>
                  <a:pt x="635431" y="135467"/>
                </a:cubicBezTo>
                <a:cubicBezTo>
                  <a:pt x="644041" y="133119"/>
                  <a:pt x="660831" y="127000"/>
                  <a:pt x="660831" y="127000"/>
                </a:cubicBezTo>
                <a:cubicBezTo>
                  <a:pt x="665064" y="122767"/>
                  <a:pt x="668298" y="117207"/>
                  <a:pt x="673531" y="114300"/>
                </a:cubicBezTo>
                <a:cubicBezTo>
                  <a:pt x="681333" y="109966"/>
                  <a:pt x="698931" y="105834"/>
                  <a:pt x="698931" y="105834"/>
                </a:cubicBezTo>
                <a:cubicBezTo>
                  <a:pt x="703164" y="103012"/>
                  <a:pt x="708281" y="101196"/>
                  <a:pt x="711631" y="97367"/>
                </a:cubicBezTo>
                <a:cubicBezTo>
                  <a:pt x="718332" y="89709"/>
                  <a:pt x="728565" y="71967"/>
                  <a:pt x="728565" y="71967"/>
                </a:cubicBezTo>
                <a:cubicBezTo>
                  <a:pt x="729976" y="67734"/>
                  <a:pt x="730802" y="63258"/>
                  <a:pt x="732798" y="59267"/>
                </a:cubicBezTo>
                <a:cubicBezTo>
                  <a:pt x="735073" y="54716"/>
                  <a:pt x="739656" y="51394"/>
                  <a:pt x="741265" y="46567"/>
                </a:cubicBezTo>
                <a:cubicBezTo>
                  <a:pt x="741828" y="44879"/>
                  <a:pt x="746552" y="9532"/>
                  <a:pt x="749731" y="4234"/>
                </a:cubicBezTo>
                <a:cubicBezTo>
                  <a:pt x="751354" y="1528"/>
                  <a:pt x="755376" y="1411"/>
                  <a:pt x="758198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86933" y="5562600"/>
            <a:ext cx="766234" cy="258233"/>
          </a:xfrm>
          <a:custGeom>
            <a:avLst/>
            <a:gdLst>
              <a:gd name="connsiteX0" fmla="*/ 0 w 766234"/>
              <a:gd name="connsiteY0" fmla="*/ 0 h 258233"/>
              <a:gd name="connsiteX1" fmla="*/ 4234 w 766234"/>
              <a:gd name="connsiteY1" fmla="*/ 55033 h 258233"/>
              <a:gd name="connsiteX2" fmla="*/ 12700 w 766234"/>
              <a:gd name="connsiteY2" fmla="*/ 93133 h 258233"/>
              <a:gd name="connsiteX3" fmla="*/ 25400 w 766234"/>
              <a:gd name="connsiteY3" fmla="*/ 139700 h 258233"/>
              <a:gd name="connsiteX4" fmla="*/ 29634 w 766234"/>
              <a:gd name="connsiteY4" fmla="*/ 182033 h 258233"/>
              <a:gd name="connsiteX5" fmla="*/ 29634 w 766234"/>
              <a:gd name="connsiteY5" fmla="*/ 215900 h 258233"/>
              <a:gd name="connsiteX6" fmla="*/ 33867 w 766234"/>
              <a:gd name="connsiteY6" fmla="*/ 241300 h 258233"/>
              <a:gd name="connsiteX7" fmla="*/ 59267 w 766234"/>
              <a:gd name="connsiteY7" fmla="*/ 258233 h 258233"/>
              <a:gd name="connsiteX8" fmla="*/ 105834 w 766234"/>
              <a:gd name="connsiteY8" fmla="*/ 245533 h 258233"/>
              <a:gd name="connsiteX9" fmla="*/ 118534 w 766234"/>
              <a:gd name="connsiteY9" fmla="*/ 232833 h 258233"/>
              <a:gd name="connsiteX10" fmla="*/ 122767 w 766234"/>
              <a:gd name="connsiteY10" fmla="*/ 220133 h 258233"/>
              <a:gd name="connsiteX11" fmla="*/ 148167 w 766234"/>
              <a:gd name="connsiteY11" fmla="*/ 207433 h 258233"/>
              <a:gd name="connsiteX12" fmla="*/ 160867 w 766234"/>
              <a:gd name="connsiteY12" fmla="*/ 198967 h 258233"/>
              <a:gd name="connsiteX13" fmla="*/ 173567 w 766234"/>
              <a:gd name="connsiteY13" fmla="*/ 194733 h 258233"/>
              <a:gd name="connsiteX14" fmla="*/ 186267 w 766234"/>
              <a:gd name="connsiteY14" fmla="*/ 186267 h 258233"/>
              <a:gd name="connsiteX15" fmla="*/ 211667 w 766234"/>
              <a:gd name="connsiteY15" fmla="*/ 177800 h 258233"/>
              <a:gd name="connsiteX16" fmla="*/ 254000 w 766234"/>
              <a:gd name="connsiteY16" fmla="*/ 186267 h 258233"/>
              <a:gd name="connsiteX17" fmla="*/ 266700 w 766234"/>
              <a:gd name="connsiteY17" fmla="*/ 194733 h 258233"/>
              <a:gd name="connsiteX18" fmla="*/ 279400 w 766234"/>
              <a:gd name="connsiteY18" fmla="*/ 198967 h 258233"/>
              <a:gd name="connsiteX19" fmla="*/ 317500 w 766234"/>
              <a:gd name="connsiteY19" fmla="*/ 194733 h 258233"/>
              <a:gd name="connsiteX20" fmla="*/ 330200 w 766234"/>
              <a:gd name="connsiteY20" fmla="*/ 190500 h 258233"/>
              <a:gd name="connsiteX21" fmla="*/ 347134 w 766234"/>
              <a:gd name="connsiteY21" fmla="*/ 186267 h 258233"/>
              <a:gd name="connsiteX22" fmla="*/ 359834 w 766234"/>
              <a:gd name="connsiteY22" fmla="*/ 182033 h 258233"/>
              <a:gd name="connsiteX23" fmla="*/ 397934 w 766234"/>
              <a:gd name="connsiteY23" fmla="*/ 173567 h 258233"/>
              <a:gd name="connsiteX24" fmla="*/ 461434 w 766234"/>
              <a:gd name="connsiteY24" fmla="*/ 177800 h 258233"/>
              <a:gd name="connsiteX25" fmla="*/ 554567 w 766234"/>
              <a:gd name="connsiteY25" fmla="*/ 186267 h 258233"/>
              <a:gd name="connsiteX26" fmla="*/ 558800 w 766234"/>
              <a:gd name="connsiteY26" fmla="*/ 198967 h 258233"/>
              <a:gd name="connsiteX27" fmla="*/ 618067 w 766234"/>
              <a:gd name="connsiteY27" fmla="*/ 198967 h 258233"/>
              <a:gd name="connsiteX28" fmla="*/ 656167 w 766234"/>
              <a:gd name="connsiteY28" fmla="*/ 186267 h 258233"/>
              <a:gd name="connsiteX29" fmla="*/ 668867 w 766234"/>
              <a:gd name="connsiteY29" fmla="*/ 182033 h 258233"/>
              <a:gd name="connsiteX30" fmla="*/ 685800 w 766234"/>
              <a:gd name="connsiteY30" fmla="*/ 177800 h 258233"/>
              <a:gd name="connsiteX31" fmla="*/ 698500 w 766234"/>
              <a:gd name="connsiteY31" fmla="*/ 169333 h 258233"/>
              <a:gd name="connsiteX32" fmla="*/ 766234 w 766234"/>
              <a:gd name="connsiteY32" fmla="*/ 165100 h 25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6234" h="258233">
                <a:moveTo>
                  <a:pt x="0" y="0"/>
                </a:moveTo>
                <a:cubicBezTo>
                  <a:pt x="1411" y="18344"/>
                  <a:pt x="2308" y="36736"/>
                  <a:pt x="4234" y="55033"/>
                </a:cubicBezTo>
                <a:cubicBezTo>
                  <a:pt x="7748" y="88415"/>
                  <a:pt x="6508" y="70429"/>
                  <a:pt x="12700" y="93133"/>
                </a:cubicBezTo>
                <a:cubicBezTo>
                  <a:pt x="27023" y="145652"/>
                  <a:pt x="15657" y="110468"/>
                  <a:pt x="25400" y="139700"/>
                </a:cubicBezTo>
                <a:cubicBezTo>
                  <a:pt x="26811" y="153811"/>
                  <a:pt x="27760" y="167976"/>
                  <a:pt x="29634" y="182033"/>
                </a:cubicBezTo>
                <a:cubicBezTo>
                  <a:pt x="33526" y="211223"/>
                  <a:pt x="36896" y="194112"/>
                  <a:pt x="29634" y="215900"/>
                </a:cubicBezTo>
                <a:cubicBezTo>
                  <a:pt x="31045" y="224367"/>
                  <a:pt x="28945" y="234268"/>
                  <a:pt x="33867" y="241300"/>
                </a:cubicBezTo>
                <a:cubicBezTo>
                  <a:pt x="39702" y="249636"/>
                  <a:pt x="59267" y="258233"/>
                  <a:pt x="59267" y="258233"/>
                </a:cubicBezTo>
                <a:cubicBezTo>
                  <a:pt x="97463" y="248685"/>
                  <a:pt x="82095" y="253447"/>
                  <a:pt x="105834" y="245533"/>
                </a:cubicBezTo>
                <a:cubicBezTo>
                  <a:pt x="110067" y="241300"/>
                  <a:pt x="115213" y="237814"/>
                  <a:pt x="118534" y="232833"/>
                </a:cubicBezTo>
                <a:cubicBezTo>
                  <a:pt x="121009" y="229120"/>
                  <a:pt x="119979" y="223617"/>
                  <a:pt x="122767" y="220133"/>
                </a:cubicBezTo>
                <a:cubicBezTo>
                  <a:pt x="130853" y="210026"/>
                  <a:pt x="137944" y="212544"/>
                  <a:pt x="148167" y="207433"/>
                </a:cubicBezTo>
                <a:cubicBezTo>
                  <a:pt x="152718" y="205158"/>
                  <a:pt x="156316" y="201242"/>
                  <a:pt x="160867" y="198967"/>
                </a:cubicBezTo>
                <a:cubicBezTo>
                  <a:pt x="164858" y="196971"/>
                  <a:pt x="169576" y="196729"/>
                  <a:pt x="173567" y="194733"/>
                </a:cubicBezTo>
                <a:cubicBezTo>
                  <a:pt x="178118" y="192458"/>
                  <a:pt x="181618" y="188333"/>
                  <a:pt x="186267" y="186267"/>
                </a:cubicBezTo>
                <a:cubicBezTo>
                  <a:pt x="194423" y="182642"/>
                  <a:pt x="211667" y="177800"/>
                  <a:pt x="211667" y="177800"/>
                </a:cubicBezTo>
                <a:cubicBezTo>
                  <a:pt x="217405" y="178756"/>
                  <a:pt x="245958" y="182820"/>
                  <a:pt x="254000" y="186267"/>
                </a:cubicBezTo>
                <a:cubicBezTo>
                  <a:pt x="258676" y="188271"/>
                  <a:pt x="262149" y="192458"/>
                  <a:pt x="266700" y="194733"/>
                </a:cubicBezTo>
                <a:cubicBezTo>
                  <a:pt x="270691" y="196729"/>
                  <a:pt x="275167" y="197556"/>
                  <a:pt x="279400" y="198967"/>
                </a:cubicBezTo>
                <a:cubicBezTo>
                  <a:pt x="292100" y="197556"/>
                  <a:pt x="304896" y="196834"/>
                  <a:pt x="317500" y="194733"/>
                </a:cubicBezTo>
                <a:cubicBezTo>
                  <a:pt x="321902" y="193999"/>
                  <a:pt x="325909" y="191726"/>
                  <a:pt x="330200" y="190500"/>
                </a:cubicBezTo>
                <a:cubicBezTo>
                  <a:pt x="335795" y="188902"/>
                  <a:pt x="341540" y="187865"/>
                  <a:pt x="347134" y="186267"/>
                </a:cubicBezTo>
                <a:cubicBezTo>
                  <a:pt x="351425" y="185041"/>
                  <a:pt x="355478" y="183001"/>
                  <a:pt x="359834" y="182033"/>
                </a:cubicBezTo>
                <a:cubicBezTo>
                  <a:pt x="404547" y="172096"/>
                  <a:pt x="369339" y="183098"/>
                  <a:pt x="397934" y="173567"/>
                </a:cubicBezTo>
                <a:lnTo>
                  <a:pt x="461434" y="177800"/>
                </a:lnTo>
                <a:cubicBezTo>
                  <a:pt x="548237" y="182906"/>
                  <a:pt x="516079" y="173436"/>
                  <a:pt x="554567" y="186267"/>
                </a:cubicBezTo>
                <a:cubicBezTo>
                  <a:pt x="555978" y="190500"/>
                  <a:pt x="554722" y="197155"/>
                  <a:pt x="558800" y="198967"/>
                </a:cubicBezTo>
                <a:cubicBezTo>
                  <a:pt x="579028" y="207957"/>
                  <a:pt x="598161" y="202284"/>
                  <a:pt x="618067" y="198967"/>
                </a:cubicBezTo>
                <a:lnTo>
                  <a:pt x="656167" y="186267"/>
                </a:lnTo>
                <a:cubicBezTo>
                  <a:pt x="660400" y="184856"/>
                  <a:pt x="664538" y="183115"/>
                  <a:pt x="668867" y="182033"/>
                </a:cubicBezTo>
                <a:lnTo>
                  <a:pt x="685800" y="177800"/>
                </a:lnTo>
                <a:cubicBezTo>
                  <a:pt x="690033" y="174978"/>
                  <a:pt x="693949" y="171608"/>
                  <a:pt x="698500" y="169333"/>
                </a:cubicBezTo>
                <a:cubicBezTo>
                  <a:pt x="718567" y="159299"/>
                  <a:pt x="747996" y="165100"/>
                  <a:pt x="766234" y="1651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Freeform 106"/>
          <p:cNvSpPr/>
          <p:nvPr/>
        </p:nvSpPr>
        <p:spPr bwMode="auto">
          <a:xfrm>
            <a:off x="1226475" y="4515178"/>
            <a:ext cx="61591" cy="1051655"/>
          </a:xfrm>
          <a:custGeom>
            <a:avLst/>
            <a:gdLst>
              <a:gd name="connsiteX0" fmla="*/ 9588 w 94255"/>
              <a:gd name="connsiteY0" fmla="*/ 1054100 h 1075267"/>
              <a:gd name="connsiteX1" fmla="*/ 5355 w 94255"/>
              <a:gd name="connsiteY1" fmla="*/ 249767 h 1075267"/>
              <a:gd name="connsiteX2" fmla="*/ 5355 w 94255"/>
              <a:gd name="connsiteY2" fmla="*/ 0 h 1075267"/>
              <a:gd name="connsiteX3" fmla="*/ 18055 w 94255"/>
              <a:gd name="connsiteY3" fmla="*/ 254000 h 1075267"/>
              <a:gd name="connsiteX4" fmla="*/ 26521 w 94255"/>
              <a:gd name="connsiteY4" fmla="*/ 304800 h 1075267"/>
              <a:gd name="connsiteX5" fmla="*/ 39221 w 94255"/>
              <a:gd name="connsiteY5" fmla="*/ 372534 h 1075267"/>
              <a:gd name="connsiteX6" fmla="*/ 43455 w 94255"/>
              <a:gd name="connsiteY6" fmla="*/ 410634 h 1075267"/>
              <a:gd name="connsiteX7" fmla="*/ 64621 w 94255"/>
              <a:gd name="connsiteY7" fmla="*/ 656167 h 1075267"/>
              <a:gd name="connsiteX8" fmla="*/ 68855 w 94255"/>
              <a:gd name="connsiteY8" fmla="*/ 694267 h 1075267"/>
              <a:gd name="connsiteX9" fmla="*/ 90021 w 94255"/>
              <a:gd name="connsiteY9" fmla="*/ 762000 h 1075267"/>
              <a:gd name="connsiteX10" fmla="*/ 85788 w 94255"/>
              <a:gd name="connsiteY10" fmla="*/ 817034 h 1075267"/>
              <a:gd name="connsiteX11" fmla="*/ 94255 w 94255"/>
              <a:gd name="connsiteY11" fmla="*/ 935567 h 1075267"/>
              <a:gd name="connsiteX12" fmla="*/ 90021 w 94255"/>
              <a:gd name="connsiteY12" fmla="*/ 1045634 h 1075267"/>
              <a:gd name="connsiteX13" fmla="*/ 85788 w 94255"/>
              <a:gd name="connsiteY13" fmla="*/ 1075267 h 1075267"/>
              <a:gd name="connsiteX0" fmla="*/ 9588 w 94255"/>
              <a:gd name="connsiteY0" fmla="*/ 1054100 h 1075267"/>
              <a:gd name="connsiteX1" fmla="*/ 5355 w 94255"/>
              <a:gd name="connsiteY1" fmla="*/ 249767 h 1075267"/>
              <a:gd name="connsiteX2" fmla="*/ 5355 w 94255"/>
              <a:gd name="connsiteY2" fmla="*/ 0 h 1075267"/>
              <a:gd name="connsiteX3" fmla="*/ 18055 w 94255"/>
              <a:gd name="connsiteY3" fmla="*/ 254000 h 1075267"/>
              <a:gd name="connsiteX4" fmla="*/ 26521 w 94255"/>
              <a:gd name="connsiteY4" fmla="*/ 304800 h 1075267"/>
              <a:gd name="connsiteX5" fmla="*/ 39221 w 94255"/>
              <a:gd name="connsiteY5" fmla="*/ 372534 h 1075267"/>
              <a:gd name="connsiteX6" fmla="*/ 43455 w 94255"/>
              <a:gd name="connsiteY6" fmla="*/ 410634 h 1075267"/>
              <a:gd name="connsiteX7" fmla="*/ 68855 w 94255"/>
              <a:gd name="connsiteY7" fmla="*/ 694267 h 1075267"/>
              <a:gd name="connsiteX8" fmla="*/ 90021 w 94255"/>
              <a:gd name="connsiteY8" fmla="*/ 762000 h 1075267"/>
              <a:gd name="connsiteX9" fmla="*/ 85788 w 94255"/>
              <a:gd name="connsiteY9" fmla="*/ 817034 h 1075267"/>
              <a:gd name="connsiteX10" fmla="*/ 94255 w 94255"/>
              <a:gd name="connsiteY10" fmla="*/ 935567 h 1075267"/>
              <a:gd name="connsiteX11" fmla="*/ 90021 w 94255"/>
              <a:gd name="connsiteY11" fmla="*/ 1045634 h 1075267"/>
              <a:gd name="connsiteX12" fmla="*/ 85788 w 94255"/>
              <a:gd name="connsiteY12" fmla="*/ 1075267 h 1075267"/>
              <a:gd name="connsiteX0" fmla="*/ 9588 w 94255"/>
              <a:gd name="connsiteY0" fmla="*/ 1054100 h 1075267"/>
              <a:gd name="connsiteX1" fmla="*/ 5355 w 94255"/>
              <a:gd name="connsiteY1" fmla="*/ 249767 h 1075267"/>
              <a:gd name="connsiteX2" fmla="*/ 5355 w 94255"/>
              <a:gd name="connsiteY2" fmla="*/ 0 h 1075267"/>
              <a:gd name="connsiteX3" fmla="*/ 18055 w 94255"/>
              <a:gd name="connsiteY3" fmla="*/ 254000 h 1075267"/>
              <a:gd name="connsiteX4" fmla="*/ 26521 w 94255"/>
              <a:gd name="connsiteY4" fmla="*/ 304800 h 1075267"/>
              <a:gd name="connsiteX5" fmla="*/ 39221 w 94255"/>
              <a:gd name="connsiteY5" fmla="*/ 372534 h 1075267"/>
              <a:gd name="connsiteX6" fmla="*/ 43455 w 94255"/>
              <a:gd name="connsiteY6" fmla="*/ 410634 h 1075267"/>
              <a:gd name="connsiteX7" fmla="*/ 68855 w 94255"/>
              <a:gd name="connsiteY7" fmla="*/ 694267 h 1075267"/>
              <a:gd name="connsiteX8" fmla="*/ 85788 w 94255"/>
              <a:gd name="connsiteY8" fmla="*/ 817034 h 1075267"/>
              <a:gd name="connsiteX9" fmla="*/ 94255 w 94255"/>
              <a:gd name="connsiteY9" fmla="*/ 935567 h 1075267"/>
              <a:gd name="connsiteX10" fmla="*/ 90021 w 94255"/>
              <a:gd name="connsiteY10" fmla="*/ 1045634 h 1075267"/>
              <a:gd name="connsiteX11" fmla="*/ 85788 w 94255"/>
              <a:gd name="connsiteY11" fmla="*/ 1075267 h 1075267"/>
              <a:gd name="connsiteX0" fmla="*/ 9588 w 94255"/>
              <a:gd name="connsiteY0" fmla="*/ 1054100 h 1075267"/>
              <a:gd name="connsiteX1" fmla="*/ 5355 w 94255"/>
              <a:gd name="connsiteY1" fmla="*/ 249767 h 1075267"/>
              <a:gd name="connsiteX2" fmla="*/ 5355 w 94255"/>
              <a:gd name="connsiteY2" fmla="*/ 0 h 1075267"/>
              <a:gd name="connsiteX3" fmla="*/ 18055 w 94255"/>
              <a:gd name="connsiteY3" fmla="*/ 254000 h 1075267"/>
              <a:gd name="connsiteX4" fmla="*/ 26521 w 94255"/>
              <a:gd name="connsiteY4" fmla="*/ 304800 h 1075267"/>
              <a:gd name="connsiteX5" fmla="*/ 39221 w 94255"/>
              <a:gd name="connsiteY5" fmla="*/ 372534 h 1075267"/>
              <a:gd name="connsiteX6" fmla="*/ 43455 w 94255"/>
              <a:gd name="connsiteY6" fmla="*/ 410634 h 1075267"/>
              <a:gd name="connsiteX7" fmla="*/ 68855 w 94255"/>
              <a:gd name="connsiteY7" fmla="*/ 694267 h 1075267"/>
              <a:gd name="connsiteX8" fmla="*/ 94255 w 94255"/>
              <a:gd name="connsiteY8" fmla="*/ 935567 h 1075267"/>
              <a:gd name="connsiteX9" fmla="*/ 90021 w 94255"/>
              <a:gd name="connsiteY9" fmla="*/ 1045634 h 1075267"/>
              <a:gd name="connsiteX10" fmla="*/ 85788 w 94255"/>
              <a:gd name="connsiteY10" fmla="*/ 1075267 h 1075267"/>
              <a:gd name="connsiteX0" fmla="*/ 9588 w 94773"/>
              <a:gd name="connsiteY0" fmla="*/ 1054100 h 1075267"/>
              <a:gd name="connsiteX1" fmla="*/ 5355 w 94773"/>
              <a:gd name="connsiteY1" fmla="*/ 249767 h 1075267"/>
              <a:gd name="connsiteX2" fmla="*/ 5355 w 94773"/>
              <a:gd name="connsiteY2" fmla="*/ 0 h 1075267"/>
              <a:gd name="connsiteX3" fmla="*/ 18055 w 94773"/>
              <a:gd name="connsiteY3" fmla="*/ 254000 h 1075267"/>
              <a:gd name="connsiteX4" fmla="*/ 26521 w 94773"/>
              <a:gd name="connsiteY4" fmla="*/ 304800 h 1075267"/>
              <a:gd name="connsiteX5" fmla="*/ 39221 w 94773"/>
              <a:gd name="connsiteY5" fmla="*/ 372534 h 1075267"/>
              <a:gd name="connsiteX6" fmla="*/ 43455 w 94773"/>
              <a:gd name="connsiteY6" fmla="*/ 410634 h 1075267"/>
              <a:gd name="connsiteX7" fmla="*/ 68855 w 94773"/>
              <a:gd name="connsiteY7" fmla="*/ 694267 h 1075267"/>
              <a:gd name="connsiteX8" fmla="*/ 94255 w 94773"/>
              <a:gd name="connsiteY8" fmla="*/ 935567 h 1075267"/>
              <a:gd name="connsiteX9" fmla="*/ 85788 w 94773"/>
              <a:gd name="connsiteY9" fmla="*/ 1075267 h 1075267"/>
              <a:gd name="connsiteX0" fmla="*/ 9588 w 124982"/>
              <a:gd name="connsiteY0" fmla="*/ 1054100 h 1054100"/>
              <a:gd name="connsiteX1" fmla="*/ 5355 w 124982"/>
              <a:gd name="connsiteY1" fmla="*/ 249767 h 1054100"/>
              <a:gd name="connsiteX2" fmla="*/ 5355 w 124982"/>
              <a:gd name="connsiteY2" fmla="*/ 0 h 1054100"/>
              <a:gd name="connsiteX3" fmla="*/ 18055 w 124982"/>
              <a:gd name="connsiteY3" fmla="*/ 254000 h 1054100"/>
              <a:gd name="connsiteX4" fmla="*/ 26521 w 124982"/>
              <a:gd name="connsiteY4" fmla="*/ 304800 h 1054100"/>
              <a:gd name="connsiteX5" fmla="*/ 39221 w 124982"/>
              <a:gd name="connsiteY5" fmla="*/ 372534 h 1054100"/>
              <a:gd name="connsiteX6" fmla="*/ 43455 w 124982"/>
              <a:gd name="connsiteY6" fmla="*/ 410634 h 1054100"/>
              <a:gd name="connsiteX7" fmla="*/ 68855 w 124982"/>
              <a:gd name="connsiteY7" fmla="*/ 694267 h 1054100"/>
              <a:gd name="connsiteX8" fmla="*/ 94255 w 124982"/>
              <a:gd name="connsiteY8" fmla="*/ 935567 h 1054100"/>
              <a:gd name="connsiteX9" fmla="*/ 124907 w 124982"/>
              <a:gd name="connsiteY9" fmla="*/ 1019034 h 1054100"/>
              <a:gd name="connsiteX0" fmla="*/ 9588 w 94572"/>
              <a:gd name="connsiteY0" fmla="*/ 1054100 h 1054100"/>
              <a:gd name="connsiteX1" fmla="*/ 5355 w 94572"/>
              <a:gd name="connsiteY1" fmla="*/ 249767 h 1054100"/>
              <a:gd name="connsiteX2" fmla="*/ 5355 w 94572"/>
              <a:gd name="connsiteY2" fmla="*/ 0 h 1054100"/>
              <a:gd name="connsiteX3" fmla="*/ 18055 w 94572"/>
              <a:gd name="connsiteY3" fmla="*/ 254000 h 1054100"/>
              <a:gd name="connsiteX4" fmla="*/ 26521 w 94572"/>
              <a:gd name="connsiteY4" fmla="*/ 304800 h 1054100"/>
              <a:gd name="connsiteX5" fmla="*/ 39221 w 94572"/>
              <a:gd name="connsiteY5" fmla="*/ 372534 h 1054100"/>
              <a:gd name="connsiteX6" fmla="*/ 43455 w 94572"/>
              <a:gd name="connsiteY6" fmla="*/ 410634 h 1054100"/>
              <a:gd name="connsiteX7" fmla="*/ 68855 w 94572"/>
              <a:gd name="connsiteY7" fmla="*/ 694267 h 1054100"/>
              <a:gd name="connsiteX8" fmla="*/ 94255 w 94572"/>
              <a:gd name="connsiteY8" fmla="*/ 935567 h 1054100"/>
              <a:gd name="connsiteX9" fmla="*/ 78454 w 94572"/>
              <a:gd name="connsiteY9" fmla="*/ 1041038 h 1054100"/>
              <a:gd name="connsiteX0" fmla="*/ 9588 w 78454"/>
              <a:gd name="connsiteY0" fmla="*/ 1054100 h 1054100"/>
              <a:gd name="connsiteX1" fmla="*/ 5355 w 78454"/>
              <a:gd name="connsiteY1" fmla="*/ 249767 h 1054100"/>
              <a:gd name="connsiteX2" fmla="*/ 5355 w 78454"/>
              <a:gd name="connsiteY2" fmla="*/ 0 h 1054100"/>
              <a:gd name="connsiteX3" fmla="*/ 18055 w 78454"/>
              <a:gd name="connsiteY3" fmla="*/ 254000 h 1054100"/>
              <a:gd name="connsiteX4" fmla="*/ 26521 w 78454"/>
              <a:gd name="connsiteY4" fmla="*/ 304800 h 1054100"/>
              <a:gd name="connsiteX5" fmla="*/ 39221 w 78454"/>
              <a:gd name="connsiteY5" fmla="*/ 372534 h 1054100"/>
              <a:gd name="connsiteX6" fmla="*/ 43455 w 78454"/>
              <a:gd name="connsiteY6" fmla="*/ 410634 h 1054100"/>
              <a:gd name="connsiteX7" fmla="*/ 68855 w 78454"/>
              <a:gd name="connsiteY7" fmla="*/ 694267 h 1054100"/>
              <a:gd name="connsiteX8" fmla="*/ 78454 w 78454"/>
              <a:gd name="connsiteY8" fmla="*/ 1041038 h 1054100"/>
              <a:gd name="connsiteX0" fmla="*/ 9588 w 78454"/>
              <a:gd name="connsiteY0" fmla="*/ 1054100 h 1054100"/>
              <a:gd name="connsiteX1" fmla="*/ 5355 w 78454"/>
              <a:gd name="connsiteY1" fmla="*/ 249767 h 1054100"/>
              <a:gd name="connsiteX2" fmla="*/ 5355 w 78454"/>
              <a:gd name="connsiteY2" fmla="*/ 0 h 1054100"/>
              <a:gd name="connsiteX3" fmla="*/ 18055 w 78454"/>
              <a:gd name="connsiteY3" fmla="*/ 254000 h 1054100"/>
              <a:gd name="connsiteX4" fmla="*/ 26521 w 78454"/>
              <a:gd name="connsiteY4" fmla="*/ 304800 h 1054100"/>
              <a:gd name="connsiteX5" fmla="*/ 39221 w 78454"/>
              <a:gd name="connsiteY5" fmla="*/ 372534 h 1054100"/>
              <a:gd name="connsiteX6" fmla="*/ 43455 w 78454"/>
              <a:gd name="connsiteY6" fmla="*/ 410634 h 1054100"/>
              <a:gd name="connsiteX7" fmla="*/ 78454 w 78454"/>
              <a:gd name="connsiteY7" fmla="*/ 1041038 h 1054100"/>
              <a:gd name="connsiteX0" fmla="*/ 9588 w 78454"/>
              <a:gd name="connsiteY0" fmla="*/ 1054100 h 1054100"/>
              <a:gd name="connsiteX1" fmla="*/ 5355 w 78454"/>
              <a:gd name="connsiteY1" fmla="*/ 249767 h 1054100"/>
              <a:gd name="connsiteX2" fmla="*/ 5355 w 78454"/>
              <a:gd name="connsiteY2" fmla="*/ 0 h 1054100"/>
              <a:gd name="connsiteX3" fmla="*/ 18055 w 78454"/>
              <a:gd name="connsiteY3" fmla="*/ 254000 h 1054100"/>
              <a:gd name="connsiteX4" fmla="*/ 26521 w 78454"/>
              <a:gd name="connsiteY4" fmla="*/ 304800 h 1054100"/>
              <a:gd name="connsiteX5" fmla="*/ 39221 w 78454"/>
              <a:gd name="connsiteY5" fmla="*/ 372534 h 1054100"/>
              <a:gd name="connsiteX6" fmla="*/ 78454 w 78454"/>
              <a:gd name="connsiteY6" fmla="*/ 1041038 h 1054100"/>
              <a:gd name="connsiteX0" fmla="*/ 9588 w 78454"/>
              <a:gd name="connsiteY0" fmla="*/ 1054100 h 1054100"/>
              <a:gd name="connsiteX1" fmla="*/ 5355 w 78454"/>
              <a:gd name="connsiteY1" fmla="*/ 249767 h 1054100"/>
              <a:gd name="connsiteX2" fmla="*/ 5355 w 78454"/>
              <a:gd name="connsiteY2" fmla="*/ 0 h 1054100"/>
              <a:gd name="connsiteX3" fmla="*/ 18055 w 78454"/>
              <a:gd name="connsiteY3" fmla="*/ 254000 h 1054100"/>
              <a:gd name="connsiteX4" fmla="*/ 39221 w 78454"/>
              <a:gd name="connsiteY4" fmla="*/ 372534 h 1054100"/>
              <a:gd name="connsiteX5" fmla="*/ 78454 w 78454"/>
              <a:gd name="connsiteY5" fmla="*/ 1041038 h 1054100"/>
              <a:gd name="connsiteX0" fmla="*/ 9588 w 78454"/>
              <a:gd name="connsiteY0" fmla="*/ 1054100 h 1054100"/>
              <a:gd name="connsiteX1" fmla="*/ 5355 w 78454"/>
              <a:gd name="connsiteY1" fmla="*/ 249767 h 1054100"/>
              <a:gd name="connsiteX2" fmla="*/ 5355 w 78454"/>
              <a:gd name="connsiteY2" fmla="*/ 0 h 1054100"/>
              <a:gd name="connsiteX3" fmla="*/ 39221 w 78454"/>
              <a:gd name="connsiteY3" fmla="*/ 372534 h 1054100"/>
              <a:gd name="connsiteX4" fmla="*/ 78454 w 78454"/>
              <a:gd name="connsiteY4" fmla="*/ 1041038 h 1054100"/>
              <a:gd name="connsiteX0" fmla="*/ 5793 w 74659"/>
              <a:gd name="connsiteY0" fmla="*/ 1054100 h 1054100"/>
              <a:gd name="connsiteX1" fmla="*/ 1560 w 74659"/>
              <a:gd name="connsiteY1" fmla="*/ 0 h 1054100"/>
              <a:gd name="connsiteX2" fmla="*/ 35426 w 74659"/>
              <a:gd name="connsiteY2" fmla="*/ 372534 h 1054100"/>
              <a:gd name="connsiteX3" fmla="*/ 74659 w 74659"/>
              <a:gd name="connsiteY3" fmla="*/ 1041038 h 1054100"/>
              <a:gd name="connsiteX0" fmla="*/ 9 w 139778"/>
              <a:gd name="connsiteY0" fmla="*/ 1019871 h 1041038"/>
              <a:gd name="connsiteX1" fmla="*/ 66679 w 139778"/>
              <a:gd name="connsiteY1" fmla="*/ 0 h 1041038"/>
              <a:gd name="connsiteX2" fmla="*/ 100545 w 139778"/>
              <a:gd name="connsiteY2" fmla="*/ 372534 h 1041038"/>
              <a:gd name="connsiteX3" fmla="*/ 139778 w 139778"/>
              <a:gd name="connsiteY3" fmla="*/ 1041038 h 1041038"/>
              <a:gd name="connsiteX0" fmla="*/ 12531 w 74062"/>
              <a:gd name="connsiteY0" fmla="*/ 1054100 h 1054100"/>
              <a:gd name="connsiteX1" fmla="*/ 963 w 74062"/>
              <a:gd name="connsiteY1" fmla="*/ 0 h 1054100"/>
              <a:gd name="connsiteX2" fmla="*/ 34829 w 74062"/>
              <a:gd name="connsiteY2" fmla="*/ 372534 h 1054100"/>
              <a:gd name="connsiteX3" fmla="*/ 74062 w 74062"/>
              <a:gd name="connsiteY3" fmla="*/ 1041038 h 1054100"/>
              <a:gd name="connsiteX0" fmla="*/ 3749 w 65280"/>
              <a:gd name="connsiteY0" fmla="*/ 1051655 h 1051655"/>
              <a:gd name="connsiteX1" fmla="*/ 1961 w 65280"/>
              <a:gd name="connsiteY1" fmla="*/ 0 h 1051655"/>
              <a:gd name="connsiteX2" fmla="*/ 26047 w 65280"/>
              <a:gd name="connsiteY2" fmla="*/ 370089 h 1051655"/>
              <a:gd name="connsiteX3" fmla="*/ 65280 w 65280"/>
              <a:gd name="connsiteY3" fmla="*/ 1038593 h 1051655"/>
              <a:gd name="connsiteX0" fmla="*/ 3749 w 65280"/>
              <a:gd name="connsiteY0" fmla="*/ 1051659 h 1051659"/>
              <a:gd name="connsiteX1" fmla="*/ 1961 w 65280"/>
              <a:gd name="connsiteY1" fmla="*/ 4 h 1051659"/>
              <a:gd name="connsiteX2" fmla="*/ 65280 w 65280"/>
              <a:gd name="connsiteY2" fmla="*/ 1038597 h 1051659"/>
              <a:gd name="connsiteX0" fmla="*/ 6989 w 68520"/>
              <a:gd name="connsiteY0" fmla="*/ 1051659 h 1051659"/>
              <a:gd name="connsiteX1" fmla="*/ 5201 w 68520"/>
              <a:gd name="connsiteY1" fmla="*/ 4 h 1051659"/>
              <a:gd name="connsiteX2" fmla="*/ 68520 w 68520"/>
              <a:gd name="connsiteY2" fmla="*/ 1038597 h 1051659"/>
              <a:gd name="connsiteX0" fmla="*/ 6989 w 68520"/>
              <a:gd name="connsiteY0" fmla="*/ 1051655 h 1051655"/>
              <a:gd name="connsiteX1" fmla="*/ 5201 w 68520"/>
              <a:gd name="connsiteY1" fmla="*/ 0 h 1051655"/>
              <a:gd name="connsiteX2" fmla="*/ 68520 w 68520"/>
              <a:gd name="connsiteY2" fmla="*/ 1038593 h 1051655"/>
              <a:gd name="connsiteX0" fmla="*/ 1103 w 62634"/>
              <a:gd name="connsiteY0" fmla="*/ 1051655 h 1051655"/>
              <a:gd name="connsiteX1" fmla="*/ 9095 w 62634"/>
              <a:gd name="connsiteY1" fmla="*/ 0 h 1051655"/>
              <a:gd name="connsiteX2" fmla="*/ 62634 w 62634"/>
              <a:gd name="connsiteY2" fmla="*/ 1038593 h 1051655"/>
              <a:gd name="connsiteX0" fmla="*/ 1103 w 62634"/>
              <a:gd name="connsiteY0" fmla="*/ 1051655 h 1051655"/>
              <a:gd name="connsiteX1" fmla="*/ 9095 w 62634"/>
              <a:gd name="connsiteY1" fmla="*/ 0 h 1051655"/>
              <a:gd name="connsiteX2" fmla="*/ 62634 w 62634"/>
              <a:gd name="connsiteY2" fmla="*/ 1038593 h 1051655"/>
              <a:gd name="connsiteX0" fmla="*/ 41 w 61572"/>
              <a:gd name="connsiteY0" fmla="*/ 1051655 h 1051655"/>
              <a:gd name="connsiteX1" fmla="*/ 25147 w 61572"/>
              <a:gd name="connsiteY1" fmla="*/ 0 h 1051655"/>
              <a:gd name="connsiteX2" fmla="*/ 61572 w 61572"/>
              <a:gd name="connsiteY2" fmla="*/ 1038593 h 1051655"/>
              <a:gd name="connsiteX0" fmla="*/ 60 w 61591"/>
              <a:gd name="connsiteY0" fmla="*/ 1051655 h 1051655"/>
              <a:gd name="connsiteX1" fmla="*/ 20276 w 61591"/>
              <a:gd name="connsiteY1" fmla="*/ 0 h 1051655"/>
              <a:gd name="connsiteX2" fmla="*/ 61591 w 61591"/>
              <a:gd name="connsiteY2" fmla="*/ 1038593 h 10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1" h="1051655">
                <a:moveTo>
                  <a:pt x="60" y="1051655"/>
                </a:moveTo>
                <a:cubicBezTo>
                  <a:pt x="-822" y="832051"/>
                  <a:pt x="8002" y="62251"/>
                  <a:pt x="20276" y="0"/>
                </a:cubicBezTo>
                <a:cubicBezTo>
                  <a:pt x="40311" y="41832"/>
                  <a:pt x="48400" y="822220"/>
                  <a:pt x="61591" y="103859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Freeform 66"/>
          <p:cNvSpPr>
            <a:spLocks/>
          </p:cNvSpPr>
          <p:nvPr/>
        </p:nvSpPr>
        <p:spPr bwMode="auto">
          <a:xfrm flipH="1" flipV="1">
            <a:off x="813519" y="3490094"/>
            <a:ext cx="813028" cy="2137213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2326 w 12326"/>
              <a:gd name="connsiteY0" fmla="*/ 7365 h 7365"/>
              <a:gd name="connsiteX1" fmla="*/ 0 w 12326"/>
              <a:gd name="connsiteY1" fmla="*/ 0 h 7365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2240 w 10139"/>
              <a:gd name="connsiteY0" fmla="*/ 42075 h 42075"/>
              <a:gd name="connsiteX1" fmla="*/ 10127 w 10139"/>
              <a:gd name="connsiteY1" fmla="*/ 0 h 42075"/>
              <a:gd name="connsiteX0" fmla="*/ 3556 w 11443"/>
              <a:gd name="connsiteY0" fmla="*/ 42075 h 42075"/>
              <a:gd name="connsiteX1" fmla="*/ 11443 w 11443"/>
              <a:gd name="connsiteY1" fmla="*/ 0 h 42075"/>
              <a:gd name="connsiteX0" fmla="*/ 6317 w 14204"/>
              <a:gd name="connsiteY0" fmla="*/ 42075 h 42075"/>
              <a:gd name="connsiteX1" fmla="*/ 14204 w 14204"/>
              <a:gd name="connsiteY1" fmla="*/ 0 h 42075"/>
              <a:gd name="connsiteX0" fmla="*/ 6671 w 13151"/>
              <a:gd name="connsiteY0" fmla="*/ 42075 h 42075"/>
              <a:gd name="connsiteX1" fmla="*/ 13151 w 13151"/>
              <a:gd name="connsiteY1" fmla="*/ 0 h 42075"/>
              <a:gd name="connsiteX0" fmla="*/ 4623 w 21956"/>
              <a:gd name="connsiteY0" fmla="*/ 33243 h 33243"/>
              <a:gd name="connsiteX1" fmla="*/ 21956 w 21956"/>
              <a:gd name="connsiteY1" fmla="*/ 0 h 33243"/>
              <a:gd name="connsiteX0" fmla="*/ 2742 w 23275"/>
              <a:gd name="connsiteY0" fmla="*/ 33243 h 33243"/>
              <a:gd name="connsiteX1" fmla="*/ 20075 w 23275"/>
              <a:gd name="connsiteY1" fmla="*/ 0 h 33243"/>
              <a:gd name="connsiteX0" fmla="*/ 0 w 26591"/>
              <a:gd name="connsiteY0" fmla="*/ 33243 h 33243"/>
              <a:gd name="connsiteX1" fmla="*/ 17333 w 26591"/>
              <a:gd name="connsiteY1" fmla="*/ 0 h 33243"/>
              <a:gd name="connsiteX0" fmla="*/ 0 w 22401"/>
              <a:gd name="connsiteY0" fmla="*/ 25960 h 25960"/>
              <a:gd name="connsiteX1" fmla="*/ 10500 w 22401"/>
              <a:gd name="connsiteY1" fmla="*/ 0 h 25960"/>
              <a:gd name="connsiteX0" fmla="*/ 0 w 18141"/>
              <a:gd name="connsiteY0" fmla="*/ 25960 h 25960"/>
              <a:gd name="connsiteX1" fmla="*/ 10500 w 18141"/>
              <a:gd name="connsiteY1" fmla="*/ 0 h 2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41" h="25960">
                <a:moveTo>
                  <a:pt x="0" y="25960"/>
                </a:moveTo>
                <a:cubicBezTo>
                  <a:pt x="29887" y="24386"/>
                  <a:pt x="14844" y="4127"/>
                  <a:pt x="1050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" name="Freeform 66"/>
          <p:cNvSpPr>
            <a:spLocks/>
          </p:cNvSpPr>
          <p:nvPr/>
        </p:nvSpPr>
        <p:spPr bwMode="auto">
          <a:xfrm flipV="1">
            <a:off x="1343065" y="3952415"/>
            <a:ext cx="944001" cy="705025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2326 w 12326"/>
              <a:gd name="connsiteY0" fmla="*/ 7365 h 7365"/>
              <a:gd name="connsiteX1" fmla="*/ 0 w 12326"/>
              <a:gd name="connsiteY1" fmla="*/ 0 h 7365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2240 w 10139"/>
              <a:gd name="connsiteY0" fmla="*/ 42075 h 42075"/>
              <a:gd name="connsiteX1" fmla="*/ 10127 w 10139"/>
              <a:gd name="connsiteY1" fmla="*/ 0 h 42075"/>
              <a:gd name="connsiteX0" fmla="*/ 3556 w 11443"/>
              <a:gd name="connsiteY0" fmla="*/ 42075 h 42075"/>
              <a:gd name="connsiteX1" fmla="*/ 11443 w 11443"/>
              <a:gd name="connsiteY1" fmla="*/ 0 h 42075"/>
              <a:gd name="connsiteX0" fmla="*/ 6317 w 14204"/>
              <a:gd name="connsiteY0" fmla="*/ 42075 h 42075"/>
              <a:gd name="connsiteX1" fmla="*/ 14204 w 14204"/>
              <a:gd name="connsiteY1" fmla="*/ 0 h 42075"/>
              <a:gd name="connsiteX0" fmla="*/ 6671 w 13151"/>
              <a:gd name="connsiteY0" fmla="*/ 42075 h 42075"/>
              <a:gd name="connsiteX1" fmla="*/ 13151 w 13151"/>
              <a:gd name="connsiteY1" fmla="*/ 0 h 42075"/>
              <a:gd name="connsiteX0" fmla="*/ 4623 w 21956"/>
              <a:gd name="connsiteY0" fmla="*/ 33243 h 33243"/>
              <a:gd name="connsiteX1" fmla="*/ 21956 w 21956"/>
              <a:gd name="connsiteY1" fmla="*/ 0 h 33243"/>
              <a:gd name="connsiteX0" fmla="*/ 2742 w 23275"/>
              <a:gd name="connsiteY0" fmla="*/ 33243 h 33243"/>
              <a:gd name="connsiteX1" fmla="*/ 20075 w 23275"/>
              <a:gd name="connsiteY1" fmla="*/ 0 h 33243"/>
              <a:gd name="connsiteX0" fmla="*/ 0 w 26591"/>
              <a:gd name="connsiteY0" fmla="*/ 33243 h 33243"/>
              <a:gd name="connsiteX1" fmla="*/ 17333 w 26591"/>
              <a:gd name="connsiteY1" fmla="*/ 0 h 33243"/>
              <a:gd name="connsiteX0" fmla="*/ 0 w 22401"/>
              <a:gd name="connsiteY0" fmla="*/ 25960 h 25960"/>
              <a:gd name="connsiteX1" fmla="*/ 10500 w 22401"/>
              <a:gd name="connsiteY1" fmla="*/ 0 h 25960"/>
              <a:gd name="connsiteX0" fmla="*/ 0 w 18141"/>
              <a:gd name="connsiteY0" fmla="*/ 25960 h 25960"/>
              <a:gd name="connsiteX1" fmla="*/ 10500 w 18141"/>
              <a:gd name="connsiteY1" fmla="*/ 0 h 25960"/>
              <a:gd name="connsiteX0" fmla="*/ 11607 w 23137"/>
              <a:gd name="connsiteY0" fmla="*/ 17128 h 17128"/>
              <a:gd name="connsiteX1" fmla="*/ 0 w 23137"/>
              <a:gd name="connsiteY1" fmla="*/ 0 h 17128"/>
              <a:gd name="connsiteX0" fmla="*/ 15637 w 15637"/>
              <a:gd name="connsiteY0" fmla="*/ 17128 h 17128"/>
              <a:gd name="connsiteX1" fmla="*/ 4030 w 15637"/>
              <a:gd name="connsiteY1" fmla="*/ 0 h 17128"/>
              <a:gd name="connsiteX0" fmla="*/ 18090 w 18090"/>
              <a:gd name="connsiteY0" fmla="*/ 13874 h 13874"/>
              <a:gd name="connsiteX1" fmla="*/ 856 w 18090"/>
              <a:gd name="connsiteY1" fmla="*/ 0 h 13874"/>
              <a:gd name="connsiteX0" fmla="*/ 17234 w 17234"/>
              <a:gd name="connsiteY0" fmla="*/ 13874 h 13874"/>
              <a:gd name="connsiteX1" fmla="*/ 0 w 17234"/>
              <a:gd name="connsiteY1" fmla="*/ 0 h 13874"/>
              <a:gd name="connsiteX0" fmla="*/ 17636 w 17636"/>
              <a:gd name="connsiteY0" fmla="*/ 10155 h 10155"/>
              <a:gd name="connsiteX1" fmla="*/ 0 w 17636"/>
              <a:gd name="connsiteY1" fmla="*/ 0 h 10155"/>
              <a:gd name="connsiteX0" fmla="*/ 17636 w 17636"/>
              <a:gd name="connsiteY0" fmla="*/ 10155 h 10155"/>
              <a:gd name="connsiteX1" fmla="*/ 0 w 17636"/>
              <a:gd name="connsiteY1" fmla="*/ 0 h 10155"/>
              <a:gd name="connsiteX0" fmla="*/ 17636 w 17636"/>
              <a:gd name="connsiteY0" fmla="*/ 10155 h 10155"/>
              <a:gd name="connsiteX1" fmla="*/ 0 w 17636"/>
              <a:gd name="connsiteY1" fmla="*/ 0 h 1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36" h="10155">
                <a:moveTo>
                  <a:pt x="17636" y="10155"/>
                </a:moveTo>
                <a:cubicBezTo>
                  <a:pt x="-1917" y="9666"/>
                  <a:pt x="13991" y="288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1656201" y="3197073"/>
            <a:ext cx="312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sodium channels open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70872" y="3628654"/>
            <a:ext cx="312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sodium channels</a:t>
            </a:r>
          </a:p>
          <a:p>
            <a:r>
              <a:rPr lang="en-GB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1163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07368" y="470430"/>
            <a:ext cx="743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L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L</a:t>
            </a:r>
            <a:r>
              <a:rPr lang="en-GB" sz="2800" dirty="0">
                <a:sym typeface="Symbol" panose="05050102010706020507" pitchFamily="18" charset="2"/>
              </a:rPr>
              <a:t>) – </a:t>
            </a:r>
            <a:r>
              <a:rPr lang="en-GB" sz="2800" i="1" dirty="0">
                <a:sym typeface="Symbol" panose="05050102010706020507" pitchFamily="18" charset="2"/>
              </a:rPr>
              <a:t>g</a:t>
            </a:r>
            <a:r>
              <a:rPr lang="en-GB" sz="2800" i="1" baseline="-25000" dirty="0">
                <a:sym typeface="Symbol" panose="05050102010706020507" pitchFamily="18" charset="2"/>
              </a:rPr>
              <a:t>Na</a:t>
            </a:r>
            <a:r>
              <a:rPr lang="en-GB" sz="2800" i="1" dirty="0">
                <a:sym typeface="Symbol" panose="05050102010706020507" pitchFamily="18" charset="2"/>
              </a:rPr>
              <a:t>m</a:t>
            </a:r>
            <a:r>
              <a:rPr lang="en-GB" sz="2800" baseline="30000" dirty="0">
                <a:sym typeface="Symbol" panose="05050102010706020507" pitchFamily="18" charset="2"/>
              </a:rPr>
              <a:t>3</a:t>
            </a:r>
            <a:r>
              <a:rPr lang="en-GB" sz="2800" i="1" dirty="0">
                <a:sym typeface="Symbol" panose="05050102010706020507" pitchFamily="18" charset="2"/>
              </a:rPr>
              <a:t>h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 err="1">
                <a:sym typeface="Symbol" panose="05050102010706020507" pitchFamily="18" charset="2"/>
              </a:rPr>
              <a:t>E</a:t>
            </a:r>
            <a:r>
              <a:rPr lang="en-GB" sz="2800" i="1" baseline="-25000" dirty="0" err="1">
                <a:sym typeface="Symbol" panose="05050102010706020507" pitchFamily="18" charset="2"/>
              </a:rPr>
              <a:t>Na</a:t>
            </a:r>
            <a:r>
              <a:rPr lang="en-GB" sz="2800" dirty="0">
                <a:sym typeface="Symbol" panose="05050102010706020507" pitchFamily="18" charset="2"/>
              </a:rPr>
              <a:t>) – </a:t>
            </a:r>
            <a:r>
              <a:rPr lang="en-GB" sz="2800" i="1" dirty="0">
                <a:sym typeface="Symbol" panose="05050102010706020507" pitchFamily="18" charset="2"/>
              </a:rPr>
              <a:t>g</a:t>
            </a:r>
            <a:r>
              <a:rPr lang="en-GB" sz="2800" i="1" baseline="-25000" dirty="0">
                <a:sym typeface="Symbol" panose="05050102010706020507" pitchFamily="18" charset="2"/>
              </a:rPr>
              <a:t>K</a:t>
            </a:r>
            <a:r>
              <a:rPr lang="en-GB" sz="2800" i="1" dirty="0">
                <a:sym typeface="Symbol" panose="05050102010706020507" pitchFamily="18" charset="2"/>
              </a:rPr>
              <a:t>n</a:t>
            </a:r>
            <a:r>
              <a:rPr lang="en-GB" sz="2800" baseline="30000" dirty="0">
                <a:sym typeface="Symbol" panose="05050102010706020507" pitchFamily="18" charset="2"/>
              </a:rPr>
              <a:t>4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K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151DA2-C597-4E5A-A2BD-39B6701C4514}"/>
              </a:ext>
            </a:extLst>
          </p:cNvPr>
          <p:cNvSpPr txBox="1"/>
          <p:nvPr/>
        </p:nvSpPr>
        <p:spPr>
          <a:xfrm>
            <a:off x="923154" y="1943302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dm</a:t>
            </a:r>
            <a:endParaRPr lang="en-GB" sz="2800" i="1" baseline="-250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1BC015-4869-4D07-9C36-688C0CC3F3BD}"/>
              </a:ext>
            </a:extLst>
          </p:cNvPr>
          <p:cNvCxnSpPr/>
          <p:nvPr/>
        </p:nvCxnSpPr>
        <p:spPr bwMode="auto">
          <a:xfrm>
            <a:off x="923154" y="248286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451235B-4F85-419B-BA97-1C65DBC4CD3F}"/>
              </a:ext>
            </a:extLst>
          </p:cNvPr>
          <p:cNvSpPr txBox="1"/>
          <p:nvPr/>
        </p:nvSpPr>
        <p:spPr>
          <a:xfrm>
            <a:off x="982108" y="244580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A81C6A-E3FD-4224-83C1-BE062D8E0EB4}"/>
              </a:ext>
            </a:extLst>
          </p:cNvPr>
          <p:cNvSpPr txBox="1"/>
          <p:nvPr/>
        </p:nvSpPr>
        <p:spPr>
          <a:xfrm>
            <a:off x="1607368" y="218747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i="1" dirty="0">
                <a:sym typeface="Symbol" panose="05050102010706020507" pitchFamily="18" charset="2"/>
              </a:rPr>
              <a:t>m</a:t>
            </a:r>
            <a:r>
              <a:rPr lang="en-GB" sz="2800" baseline="-25000" dirty="0">
                <a:sym typeface="Symbol" panose="05050102010706020507" pitchFamily="18" charset="2"/>
              </a:rPr>
              <a:t>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) – </a:t>
            </a:r>
            <a:r>
              <a:rPr lang="en-GB" sz="2800" i="1" dirty="0">
                <a:sym typeface="Symbol" panose="05050102010706020507" pitchFamily="18" charset="2"/>
              </a:rPr>
              <a:t>m</a:t>
            </a:r>
            <a:endParaRPr lang="en-GB" sz="2800" i="1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A2FE821-5442-4B38-8164-3B579D483D75}"/>
              </a:ext>
            </a:extLst>
          </p:cNvPr>
          <p:cNvSpPr/>
          <p:nvPr/>
        </p:nvSpPr>
        <p:spPr>
          <a:xfrm>
            <a:off x="441476" y="2217733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</a:t>
            </a:r>
            <a:r>
              <a:rPr lang="en-GB" i="1" baseline="-25000" dirty="0">
                <a:sym typeface="Symbol" panose="05050102010706020507" pitchFamily="18" charset="2"/>
              </a:rPr>
              <a:t>m</a:t>
            </a:r>
            <a:endParaRPr lang="en-GB" i="1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384D8B0-ECE6-48A5-8850-F3E7E37749E3}"/>
              </a:ext>
            </a:extLst>
          </p:cNvPr>
          <p:cNvSpPr txBox="1"/>
          <p:nvPr/>
        </p:nvSpPr>
        <p:spPr>
          <a:xfrm>
            <a:off x="923154" y="334941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dh</a:t>
            </a:r>
            <a:endParaRPr lang="en-GB" sz="2800" i="1" baseline="-250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535EAE-3ECD-49E3-A21D-BB05223BB158}"/>
              </a:ext>
            </a:extLst>
          </p:cNvPr>
          <p:cNvCxnSpPr/>
          <p:nvPr/>
        </p:nvCxnSpPr>
        <p:spPr bwMode="auto">
          <a:xfrm>
            <a:off x="923154" y="3888977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B6B232D-F197-4970-9934-70FB6758E797}"/>
              </a:ext>
            </a:extLst>
          </p:cNvPr>
          <p:cNvSpPr txBox="1"/>
          <p:nvPr/>
        </p:nvSpPr>
        <p:spPr>
          <a:xfrm>
            <a:off x="982108" y="385191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69604D-5733-48B8-83EC-7A8BF1FF3893}"/>
              </a:ext>
            </a:extLst>
          </p:cNvPr>
          <p:cNvSpPr txBox="1"/>
          <p:nvPr/>
        </p:nvSpPr>
        <p:spPr>
          <a:xfrm>
            <a:off x="1607368" y="359358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i="1" dirty="0">
                <a:sym typeface="Symbol" panose="05050102010706020507" pitchFamily="18" charset="2"/>
              </a:rPr>
              <a:t>h</a:t>
            </a:r>
            <a:r>
              <a:rPr lang="en-GB" sz="2800" baseline="-25000" dirty="0">
                <a:sym typeface="Symbol" panose="05050102010706020507" pitchFamily="18" charset="2"/>
              </a:rPr>
              <a:t>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) – </a:t>
            </a:r>
            <a:r>
              <a:rPr lang="en-GB" sz="2800" i="1" dirty="0">
                <a:sym typeface="Symbol" panose="05050102010706020507" pitchFamily="18" charset="2"/>
              </a:rPr>
              <a:t>h</a:t>
            </a:r>
            <a:endParaRPr lang="en-GB" sz="2800" i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7971D6-A682-48DF-B920-9747E08BDBF3}"/>
              </a:ext>
            </a:extLst>
          </p:cNvPr>
          <p:cNvSpPr/>
          <p:nvPr/>
        </p:nvSpPr>
        <p:spPr>
          <a:xfrm>
            <a:off x="441476" y="3623846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</a:t>
            </a:r>
            <a:r>
              <a:rPr lang="en-GB" i="1" baseline="-25000" dirty="0">
                <a:sym typeface="Symbol" panose="05050102010706020507" pitchFamily="18" charset="2"/>
              </a:rPr>
              <a:t>h</a:t>
            </a:r>
            <a:endParaRPr lang="en-GB" i="1" baseline="-25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B2461FB-6F57-4F67-A6D8-D6A19FF441AF}"/>
              </a:ext>
            </a:extLst>
          </p:cNvPr>
          <p:cNvSpPr txBox="1"/>
          <p:nvPr/>
        </p:nvSpPr>
        <p:spPr>
          <a:xfrm>
            <a:off x="923154" y="4851451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dn</a:t>
            </a:r>
            <a:endParaRPr lang="en-GB" sz="2800" i="1" baseline="-250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3C40C8A-5B8F-4F11-999B-8A174C6431B3}"/>
              </a:ext>
            </a:extLst>
          </p:cNvPr>
          <p:cNvCxnSpPr/>
          <p:nvPr/>
        </p:nvCxnSpPr>
        <p:spPr bwMode="auto">
          <a:xfrm>
            <a:off x="923154" y="539101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5643D56-380E-49EC-896F-2CB70885DC68}"/>
              </a:ext>
            </a:extLst>
          </p:cNvPr>
          <p:cNvSpPr txBox="1"/>
          <p:nvPr/>
        </p:nvSpPr>
        <p:spPr>
          <a:xfrm>
            <a:off x="982108" y="535395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8B7C34-2D49-4E07-9090-5075570B739D}"/>
              </a:ext>
            </a:extLst>
          </p:cNvPr>
          <p:cNvSpPr txBox="1"/>
          <p:nvPr/>
        </p:nvSpPr>
        <p:spPr>
          <a:xfrm>
            <a:off x="1607368" y="5095619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i="1" dirty="0">
                <a:sym typeface="Symbol" panose="05050102010706020507" pitchFamily="18" charset="2"/>
              </a:rPr>
              <a:t>n</a:t>
            </a:r>
            <a:r>
              <a:rPr lang="en-GB" sz="2800" baseline="-25000" dirty="0">
                <a:sym typeface="Symbol" panose="05050102010706020507" pitchFamily="18" charset="2"/>
              </a:rPr>
              <a:t>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) – </a:t>
            </a:r>
            <a:r>
              <a:rPr lang="en-GB" sz="2800" i="1" dirty="0">
                <a:sym typeface="Symbol" panose="05050102010706020507" pitchFamily="18" charset="2"/>
              </a:rPr>
              <a:t>m</a:t>
            </a:r>
            <a:endParaRPr lang="en-GB" sz="2800" i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F64DA7A-A3F6-461A-A36F-5B3BE932EB3A}"/>
              </a:ext>
            </a:extLst>
          </p:cNvPr>
          <p:cNvSpPr/>
          <p:nvPr/>
        </p:nvSpPr>
        <p:spPr>
          <a:xfrm>
            <a:off x="441476" y="5125882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</a:t>
            </a:r>
            <a:r>
              <a:rPr lang="en-GB" i="1" baseline="-25000" dirty="0">
                <a:sym typeface="Symbol" panose="05050102010706020507" pitchFamily="18" charset="2"/>
              </a:rPr>
              <a:t>n</a:t>
            </a:r>
            <a:endParaRPr lang="en-GB" i="1" baseline="-2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B98BC9-C9AF-469B-A706-0CE91C054C68}"/>
              </a:ext>
            </a:extLst>
          </p:cNvPr>
          <p:cNvSpPr txBox="1"/>
          <p:nvPr/>
        </p:nvSpPr>
        <p:spPr>
          <a:xfrm>
            <a:off x="4754608" y="3174807"/>
            <a:ext cx="4071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Hodgkin Huxley equations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Nobel prize!</a:t>
            </a:r>
          </a:p>
        </p:txBody>
      </p:sp>
    </p:spTree>
    <p:extLst>
      <p:ext uri="{BB962C8B-B14F-4D97-AF65-F5344CB8AC3E}">
        <p14:creationId xmlns:p14="http://schemas.microsoft.com/office/powerpoint/2010/main" val="33571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5" grpId="0"/>
      <p:bldP spid="96" grpId="0"/>
      <p:bldP spid="97" grpId="0"/>
      <p:bldP spid="98" grpId="0"/>
      <p:bldP spid="100" grpId="0"/>
      <p:bldP spid="101" grpId="0"/>
      <p:bldP spid="102" grpId="0"/>
      <p:bldP spid="103" grpId="0"/>
      <p:bldP spid="105" grpId="0"/>
      <p:bldP spid="106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127" y="505609"/>
            <a:ext cx="744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biological organisms operate by regulating what goes in and out of cells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804160" y="2456328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532870" y="2272664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181174" y="1546381"/>
            <a:ext cx="1565718" cy="1836723"/>
            <a:chOff x="4181174" y="1546381"/>
            <a:chExt cx="1565718" cy="1836723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4773003" y="201987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5273359" y="213394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4912852" y="240484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4321023" y="321619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4711849" y="257466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4859448" y="299616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4781774" y="15463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5137926" y="181155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5607043" y="173591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4773003" y="325401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4181174" y="286707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50248" y="289105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9586" y="365088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07850" y="217401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46892" y="12327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1</a:t>
            </a:r>
          </a:p>
        </p:txBody>
      </p:sp>
    </p:spTree>
    <p:extLst>
      <p:ext uri="{BB962C8B-B14F-4D97-AF65-F5344CB8AC3E}">
        <p14:creationId xmlns:p14="http://schemas.microsoft.com/office/powerpoint/2010/main" val="27633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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476" y="1656678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2. synaptic transmission </a:t>
            </a:r>
          </a:p>
        </p:txBody>
      </p:sp>
    </p:spTree>
    <p:extLst>
      <p:ext uri="{BB962C8B-B14F-4D97-AF65-F5344CB8AC3E}">
        <p14:creationId xmlns:p14="http://schemas.microsoft.com/office/powerpoint/2010/main" val="41804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syn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 err="1">
                <a:sym typeface="Symbol" panose="05050102010706020507" pitchFamily="18" charset="2"/>
              </a:rPr>
              <a:t>E</a:t>
            </a:r>
            <a:r>
              <a:rPr lang="en-GB" sz="2800" i="1" baseline="-25000" dirty="0" err="1">
                <a:sym typeface="Symbol" panose="05050102010706020507" pitchFamily="18" charset="2"/>
              </a:rPr>
              <a:t>syn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B55512-52BF-43C3-ACAE-F8EBD8CD6CA6}"/>
              </a:ext>
            </a:extLst>
          </p:cNvPr>
          <p:cNvSpPr/>
          <p:nvPr/>
        </p:nvSpPr>
        <p:spPr bwMode="auto">
          <a:xfrm>
            <a:off x="2651760" y="1442720"/>
            <a:ext cx="2570480" cy="2153920"/>
          </a:xfrm>
          <a:custGeom>
            <a:avLst/>
            <a:gdLst>
              <a:gd name="connsiteX0" fmla="*/ 1168400 w 2570480"/>
              <a:gd name="connsiteY0" fmla="*/ 30480 h 2153920"/>
              <a:gd name="connsiteX1" fmla="*/ 1178560 w 2570480"/>
              <a:gd name="connsiteY1" fmla="*/ 447040 h 2153920"/>
              <a:gd name="connsiteX2" fmla="*/ 1148080 w 2570480"/>
              <a:gd name="connsiteY2" fmla="*/ 894080 h 2153920"/>
              <a:gd name="connsiteX3" fmla="*/ 1117600 w 2570480"/>
              <a:gd name="connsiteY3" fmla="*/ 934720 h 2153920"/>
              <a:gd name="connsiteX4" fmla="*/ 1097280 w 2570480"/>
              <a:gd name="connsiteY4" fmla="*/ 965200 h 2153920"/>
              <a:gd name="connsiteX5" fmla="*/ 1076960 w 2570480"/>
              <a:gd name="connsiteY5" fmla="*/ 1026160 h 2153920"/>
              <a:gd name="connsiteX6" fmla="*/ 1016000 w 2570480"/>
              <a:gd name="connsiteY6" fmla="*/ 1056640 h 2153920"/>
              <a:gd name="connsiteX7" fmla="*/ 914400 w 2570480"/>
              <a:gd name="connsiteY7" fmla="*/ 1127760 h 2153920"/>
              <a:gd name="connsiteX8" fmla="*/ 843280 w 2570480"/>
              <a:gd name="connsiteY8" fmla="*/ 1178560 h 2153920"/>
              <a:gd name="connsiteX9" fmla="*/ 812800 w 2570480"/>
              <a:gd name="connsiteY9" fmla="*/ 1209040 h 2153920"/>
              <a:gd name="connsiteX10" fmla="*/ 762000 w 2570480"/>
              <a:gd name="connsiteY10" fmla="*/ 1239520 h 2153920"/>
              <a:gd name="connsiteX11" fmla="*/ 660400 w 2570480"/>
              <a:gd name="connsiteY11" fmla="*/ 1280160 h 2153920"/>
              <a:gd name="connsiteX12" fmla="*/ 609600 w 2570480"/>
              <a:gd name="connsiteY12" fmla="*/ 1290320 h 2153920"/>
              <a:gd name="connsiteX13" fmla="*/ 548640 w 2570480"/>
              <a:gd name="connsiteY13" fmla="*/ 1300480 h 2153920"/>
              <a:gd name="connsiteX14" fmla="*/ 406400 w 2570480"/>
              <a:gd name="connsiteY14" fmla="*/ 1330960 h 2153920"/>
              <a:gd name="connsiteX15" fmla="*/ 304800 w 2570480"/>
              <a:gd name="connsiteY15" fmla="*/ 1361440 h 2153920"/>
              <a:gd name="connsiteX16" fmla="*/ 274320 w 2570480"/>
              <a:gd name="connsiteY16" fmla="*/ 1371600 h 2153920"/>
              <a:gd name="connsiteX17" fmla="*/ 233680 w 2570480"/>
              <a:gd name="connsiteY17" fmla="*/ 1381760 h 2153920"/>
              <a:gd name="connsiteX18" fmla="*/ 152400 w 2570480"/>
              <a:gd name="connsiteY18" fmla="*/ 1432560 h 2153920"/>
              <a:gd name="connsiteX19" fmla="*/ 121920 w 2570480"/>
              <a:gd name="connsiteY19" fmla="*/ 1452880 h 2153920"/>
              <a:gd name="connsiteX20" fmla="*/ 50800 w 2570480"/>
              <a:gd name="connsiteY20" fmla="*/ 1534160 h 2153920"/>
              <a:gd name="connsiteX21" fmla="*/ 10160 w 2570480"/>
              <a:gd name="connsiteY21" fmla="*/ 1615440 h 2153920"/>
              <a:gd name="connsiteX22" fmla="*/ 0 w 2570480"/>
              <a:gd name="connsiteY22" fmla="*/ 1656080 h 2153920"/>
              <a:gd name="connsiteX23" fmla="*/ 20320 w 2570480"/>
              <a:gd name="connsiteY23" fmla="*/ 1859280 h 2153920"/>
              <a:gd name="connsiteX24" fmla="*/ 30480 w 2570480"/>
              <a:gd name="connsiteY24" fmla="*/ 1889760 h 2153920"/>
              <a:gd name="connsiteX25" fmla="*/ 71120 w 2570480"/>
              <a:gd name="connsiteY25" fmla="*/ 1960880 h 2153920"/>
              <a:gd name="connsiteX26" fmla="*/ 121920 w 2570480"/>
              <a:gd name="connsiteY26" fmla="*/ 2052320 h 2153920"/>
              <a:gd name="connsiteX27" fmla="*/ 152400 w 2570480"/>
              <a:gd name="connsiteY27" fmla="*/ 2062480 h 2153920"/>
              <a:gd name="connsiteX28" fmla="*/ 182880 w 2570480"/>
              <a:gd name="connsiteY28" fmla="*/ 2092960 h 2153920"/>
              <a:gd name="connsiteX29" fmla="*/ 284480 w 2570480"/>
              <a:gd name="connsiteY29" fmla="*/ 2123440 h 2153920"/>
              <a:gd name="connsiteX30" fmla="*/ 314960 w 2570480"/>
              <a:gd name="connsiteY30" fmla="*/ 2133600 h 2153920"/>
              <a:gd name="connsiteX31" fmla="*/ 416560 w 2570480"/>
              <a:gd name="connsiteY31" fmla="*/ 2153920 h 2153920"/>
              <a:gd name="connsiteX32" fmla="*/ 914400 w 2570480"/>
              <a:gd name="connsiteY32" fmla="*/ 2143760 h 2153920"/>
              <a:gd name="connsiteX33" fmla="*/ 1005840 w 2570480"/>
              <a:gd name="connsiteY33" fmla="*/ 2123440 h 2153920"/>
              <a:gd name="connsiteX34" fmla="*/ 1767840 w 2570480"/>
              <a:gd name="connsiteY34" fmla="*/ 2113280 h 2153920"/>
              <a:gd name="connsiteX35" fmla="*/ 1838960 w 2570480"/>
              <a:gd name="connsiteY35" fmla="*/ 2103120 h 2153920"/>
              <a:gd name="connsiteX36" fmla="*/ 1950720 w 2570480"/>
              <a:gd name="connsiteY36" fmla="*/ 2062480 h 2153920"/>
              <a:gd name="connsiteX37" fmla="*/ 2011680 w 2570480"/>
              <a:gd name="connsiteY37" fmla="*/ 2052320 h 2153920"/>
              <a:gd name="connsiteX38" fmla="*/ 2042160 w 2570480"/>
              <a:gd name="connsiteY38" fmla="*/ 2042160 h 2153920"/>
              <a:gd name="connsiteX39" fmla="*/ 2082800 w 2570480"/>
              <a:gd name="connsiteY39" fmla="*/ 2032000 h 2153920"/>
              <a:gd name="connsiteX40" fmla="*/ 2113280 w 2570480"/>
              <a:gd name="connsiteY40" fmla="*/ 2021840 h 2153920"/>
              <a:gd name="connsiteX41" fmla="*/ 2296160 w 2570480"/>
              <a:gd name="connsiteY41" fmla="*/ 2001520 h 2153920"/>
              <a:gd name="connsiteX42" fmla="*/ 2357120 w 2570480"/>
              <a:gd name="connsiteY42" fmla="*/ 1960880 h 2153920"/>
              <a:gd name="connsiteX43" fmla="*/ 2387600 w 2570480"/>
              <a:gd name="connsiteY43" fmla="*/ 1950720 h 2153920"/>
              <a:gd name="connsiteX44" fmla="*/ 2448560 w 2570480"/>
              <a:gd name="connsiteY44" fmla="*/ 1910080 h 2153920"/>
              <a:gd name="connsiteX45" fmla="*/ 2468880 w 2570480"/>
              <a:gd name="connsiteY45" fmla="*/ 1879600 h 2153920"/>
              <a:gd name="connsiteX46" fmla="*/ 2499360 w 2570480"/>
              <a:gd name="connsiteY46" fmla="*/ 1859280 h 2153920"/>
              <a:gd name="connsiteX47" fmla="*/ 2540000 w 2570480"/>
              <a:gd name="connsiteY47" fmla="*/ 1798320 h 2153920"/>
              <a:gd name="connsiteX48" fmla="*/ 2570480 w 2570480"/>
              <a:gd name="connsiteY48" fmla="*/ 1696720 h 2153920"/>
              <a:gd name="connsiteX49" fmla="*/ 2560320 w 2570480"/>
              <a:gd name="connsiteY49" fmla="*/ 1473200 h 2153920"/>
              <a:gd name="connsiteX50" fmla="*/ 2550160 w 2570480"/>
              <a:gd name="connsiteY50" fmla="*/ 1442720 h 2153920"/>
              <a:gd name="connsiteX51" fmla="*/ 2540000 w 2570480"/>
              <a:gd name="connsiteY51" fmla="*/ 1402080 h 2153920"/>
              <a:gd name="connsiteX52" fmla="*/ 2519680 w 2570480"/>
              <a:gd name="connsiteY52" fmla="*/ 1361440 h 2153920"/>
              <a:gd name="connsiteX53" fmla="*/ 2509520 w 2570480"/>
              <a:gd name="connsiteY53" fmla="*/ 1330960 h 2153920"/>
              <a:gd name="connsiteX54" fmla="*/ 2479040 w 2570480"/>
              <a:gd name="connsiteY54" fmla="*/ 1300480 h 2153920"/>
              <a:gd name="connsiteX55" fmla="*/ 2438400 w 2570480"/>
              <a:gd name="connsiteY55" fmla="*/ 1239520 h 2153920"/>
              <a:gd name="connsiteX56" fmla="*/ 2377440 w 2570480"/>
              <a:gd name="connsiteY56" fmla="*/ 1198880 h 2153920"/>
              <a:gd name="connsiteX57" fmla="*/ 2357120 w 2570480"/>
              <a:gd name="connsiteY57" fmla="*/ 1168400 h 2153920"/>
              <a:gd name="connsiteX58" fmla="*/ 2296160 w 2570480"/>
              <a:gd name="connsiteY58" fmla="*/ 1148080 h 2153920"/>
              <a:gd name="connsiteX59" fmla="*/ 2153920 w 2570480"/>
              <a:gd name="connsiteY59" fmla="*/ 1127760 h 2153920"/>
              <a:gd name="connsiteX60" fmla="*/ 2032000 w 2570480"/>
              <a:gd name="connsiteY60" fmla="*/ 1117600 h 2153920"/>
              <a:gd name="connsiteX61" fmla="*/ 2001520 w 2570480"/>
              <a:gd name="connsiteY61" fmla="*/ 1107440 h 2153920"/>
              <a:gd name="connsiteX62" fmla="*/ 1920240 w 2570480"/>
              <a:gd name="connsiteY62" fmla="*/ 1097280 h 2153920"/>
              <a:gd name="connsiteX63" fmla="*/ 1889760 w 2570480"/>
              <a:gd name="connsiteY63" fmla="*/ 1076960 h 2153920"/>
              <a:gd name="connsiteX64" fmla="*/ 1808480 w 2570480"/>
              <a:gd name="connsiteY64" fmla="*/ 1066800 h 2153920"/>
              <a:gd name="connsiteX65" fmla="*/ 1767840 w 2570480"/>
              <a:gd name="connsiteY65" fmla="*/ 1056640 h 2153920"/>
              <a:gd name="connsiteX66" fmla="*/ 1666240 w 2570480"/>
              <a:gd name="connsiteY66" fmla="*/ 1046480 h 2153920"/>
              <a:gd name="connsiteX67" fmla="*/ 1574800 w 2570480"/>
              <a:gd name="connsiteY67" fmla="*/ 1016000 h 2153920"/>
              <a:gd name="connsiteX68" fmla="*/ 1483360 w 2570480"/>
              <a:gd name="connsiteY68" fmla="*/ 934720 h 2153920"/>
              <a:gd name="connsiteX69" fmla="*/ 1452880 w 2570480"/>
              <a:gd name="connsiteY69" fmla="*/ 904240 h 2153920"/>
              <a:gd name="connsiteX70" fmla="*/ 1422400 w 2570480"/>
              <a:gd name="connsiteY70" fmla="*/ 873760 h 2153920"/>
              <a:gd name="connsiteX71" fmla="*/ 1412240 w 2570480"/>
              <a:gd name="connsiteY71" fmla="*/ 751840 h 2153920"/>
              <a:gd name="connsiteX72" fmla="*/ 1391920 w 2570480"/>
              <a:gd name="connsiteY72" fmla="*/ 721360 h 2153920"/>
              <a:gd name="connsiteX73" fmla="*/ 1381760 w 2570480"/>
              <a:gd name="connsiteY73" fmla="*/ 690880 h 2153920"/>
              <a:gd name="connsiteX74" fmla="*/ 1361440 w 2570480"/>
              <a:gd name="connsiteY74" fmla="*/ 619760 h 2153920"/>
              <a:gd name="connsiteX75" fmla="*/ 1341120 w 2570480"/>
              <a:gd name="connsiteY75" fmla="*/ 579120 h 2153920"/>
              <a:gd name="connsiteX76" fmla="*/ 1341120 w 2570480"/>
              <a:gd name="connsiteY76" fmla="*/ 0 h 21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570480" h="2153920">
                <a:moveTo>
                  <a:pt x="1168400" y="30480"/>
                </a:moveTo>
                <a:cubicBezTo>
                  <a:pt x="1171787" y="169333"/>
                  <a:pt x="1178560" y="308145"/>
                  <a:pt x="1178560" y="447040"/>
                </a:cubicBezTo>
                <a:cubicBezTo>
                  <a:pt x="1178560" y="562115"/>
                  <a:pt x="1227824" y="766490"/>
                  <a:pt x="1148080" y="894080"/>
                </a:cubicBezTo>
                <a:cubicBezTo>
                  <a:pt x="1139105" y="908439"/>
                  <a:pt x="1127442" y="920941"/>
                  <a:pt x="1117600" y="934720"/>
                </a:cubicBezTo>
                <a:cubicBezTo>
                  <a:pt x="1110503" y="944656"/>
                  <a:pt x="1102239" y="954042"/>
                  <a:pt x="1097280" y="965200"/>
                </a:cubicBezTo>
                <a:cubicBezTo>
                  <a:pt x="1088581" y="984773"/>
                  <a:pt x="1097280" y="1019387"/>
                  <a:pt x="1076960" y="1026160"/>
                </a:cubicBezTo>
                <a:cubicBezTo>
                  <a:pt x="1048715" y="1035575"/>
                  <a:pt x="1039635" y="1035632"/>
                  <a:pt x="1016000" y="1056640"/>
                </a:cubicBezTo>
                <a:cubicBezTo>
                  <a:pt x="932847" y="1130553"/>
                  <a:pt x="988905" y="1109134"/>
                  <a:pt x="914400" y="1127760"/>
                </a:cubicBezTo>
                <a:cubicBezTo>
                  <a:pt x="835151" y="1207009"/>
                  <a:pt x="936890" y="1111696"/>
                  <a:pt x="843280" y="1178560"/>
                </a:cubicBezTo>
                <a:cubicBezTo>
                  <a:pt x="831588" y="1186911"/>
                  <a:pt x="824295" y="1200419"/>
                  <a:pt x="812800" y="1209040"/>
                </a:cubicBezTo>
                <a:cubicBezTo>
                  <a:pt x="797002" y="1220888"/>
                  <a:pt x="779262" y="1229930"/>
                  <a:pt x="762000" y="1239520"/>
                </a:cubicBezTo>
                <a:cubicBezTo>
                  <a:pt x="731520" y="1256453"/>
                  <a:pt x="694267" y="1273387"/>
                  <a:pt x="660400" y="1280160"/>
                </a:cubicBezTo>
                <a:lnTo>
                  <a:pt x="609600" y="1290320"/>
                </a:lnTo>
                <a:cubicBezTo>
                  <a:pt x="589332" y="1294005"/>
                  <a:pt x="568840" y="1296440"/>
                  <a:pt x="548640" y="1300480"/>
                </a:cubicBezTo>
                <a:cubicBezTo>
                  <a:pt x="501092" y="1309990"/>
                  <a:pt x="406400" y="1330960"/>
                  <a:pt x="406400" y="1330960"/>
                </a:cubicBezTo>
                <a:cubicBezTo>
                  <a:pt x="336174" y="1366073"/>
                  <a:pt x="395879" y="1341200"/>
                  <a:pt x="304800" y="1361440"/>
                </a:cubicBezTo>
                <a:cubicBezTo>
                  <a:pt x="294345" y="1363763"/>
                  <a:pt x="284618" y="1368658"/>
                  <a:pt x="274320" y="1371600"/>
                </a:cubicBezTo>
                <a:cubicBezTo>
                  <a:pt x="260894" y="1375436"/>
                  <a:pt x="247227" y="1378373"/>
                  <a:pt x="233680" y="1381760"/>
                </a:cubicBezTo>
                <a:cubicBezTo>
                  <a:pt x="206587" y="1398693"/>
                  <a:pt x="178984" y="1414837"/>
                  <a:pt x="152400" y="1432560"/>
                </a:cubicBezTo>
                <a:cubicBezTo>
                  <a:pt x="142240" y="1439333"/>
                  <a:pt x="131301" y="1445063"/>
                  <a:pt x="121920" y="1452880"/>
                </a:cubicBezTo>
                <a:cubicBezTo>
                  <a:pt x="101324" y="1470044"/>
                  <a:pt x="62357" y="1515380"/>
                  <a:pt x="50800" y="1534160"/>
                </a:cubicBezTo>
                <a:cubicBezTo>
                  <a:pt x="34924" y="1559958"/>
                  <a:pt x="17507" y="1586053"/>
                  <a:pt x="10160" y="1615440"/>
                </a:cubicBezTo>
                <a:lnTo>
                  <a:pt x="0" y="1656080"/>
                </a:lnTo>
                <a:cubicBezTo>
                  <a:pt x="7403" y="1774527"/>
                  <a:pt x="-2075" y="1780898"/>
                  <a:pt x="20320" y="1859280"/>
                </a:cubicBezTo>
                <a:cubicBezTo>
                  <a:pt x="23262" y="1869578"/>
                  <a:pt x="25691" y="1880181"/>
                  <a:pt x="30480" y="1889760"/>
                </a:cubicBezTo>
                <a:cubicBezTo>
                  <a:pt x="81498" y="1991796"/>
                  <a:pt x="17683" y="1836195"/>
                  <a:pt x="71120" y="1960880"/>
                </a:cubicBezTo>
                <a:cubicBezTo>
                  <a:pt x="83048" y="1988712"/>
                  <a:pt x="88918" y="2041319"/>
                  <a:pt x="121920" y="2052320"/>
                </a:cubicBezTo>
                <a:lnTo>
                  <a:pt x="152400" y="2062480"/>
                </a:lnTo>
                <a:cubicBezTo>
                  <a:pt x="162560" y="2072640"/>
                  <a:pt x="171188" y="2084609"/>
                  <a:pt x="182880" y="2092960"/>
                </a:cubicBezTo>
                <a:cubicBezTo>
                  <a:pt x="222524" y="2121277"/>
                  <a:pt x="234997" y="2112444"/>
                  <a:pt x="284480" y="2123440"/>
                </a:cubicBezTo>
                <a:cubicBezTo>
                  <a:pt x="294935" y="2125763"/>
                  <a:pt x="304525" y="2131192"/>
                  <a:pt x="314960" y="2133600"/>
                </a:cubicBezTo>
                <a:cubicBezTo>
                  <a:pt x="348613" y="2141366"/>
                  <a:pt x="416560" y="2153920"/>
                  <a:pt x="416560" y="2153920"/>
                </a:cubicBezTo>
                <a:lnTo>
                  <a:pt x="914400" y="2143760"/>
                </a:lnTo>
                <a:cubicBezTo>
                  <a:pt x="1211778" y="2132538"/>
                  <a:pt x="644560" y="2132472"/>
                  <a:pt x="1005840" y="2123440"/>
                </a:cubicBezTo>
                <a:cubicBezTo>
                  <a:pt x="1259783" y="2117091"/>
                  <a:pt x="1513840" y="2116667"/>
                  <a:pt x="1767840" y="2113280"/>
                </a:cubicBezTo>
                <a:cubicBezTo>
                  <a:pt x="1791547" y="2109893"/>
                  <a:pt x="1815626" y="2108505"/>
                  <a:pt x="1838960" y="2103120"/>
                </a:cubicBezTo>
                <a:cubicBezTo>
                  <a:pt x="1977736" y="2071095"/>
                  <a:pt x="1828507" y="2095811"/>
                  <a:pt x="1950720" y="2062480"/>
                </a:cubicBezTo>
                <a:cubicBezTo>
                  <a:pt x="1970594" y="2057060"/>
                  <a:pt x="1991570" y="2056789"/>
                  <a:pt x="2011680" y="2052320"/>
                </a:cubicBezTo>
                <a:cubicBezTo>
                  <a:pt x="2022135" y="2049997"/>
                  <a:pt x="2031862" y="2045102"/>
                  <a:pt x="2042160" y="2042160"/>
                </a:cubicBezTo>
                <a:cubicBezTo>
                  <a:pt x="2055586" y="2038324"/>
                  <a:pt x="2069374" y="2035836"/>
                  <a:pt x="2082800" y="2032000"/>
                </a:cubicBezTo>
                <a:cubicBezTo>
                  <a:pt x="2093098" y="2029058"/>
                  <a:pt x="2102778" y="2023940"/>
                  <a:pt x="2113280" y="2021840"/>
                </a:cubicBezTo>
                <a:cubicBezTo>
                  <a:pt x="2164780" y="2011540"/>
                  <a:pt x="2249042" y="2005803"/>
                  <a:pt x="2296160" y="2001520"/>
                </a:cubicBezTo>
                <a:cubicBezTo>
                  <a:pt x="2316480" y="1987973"/>
                  <a:pt x="2333952" y="1968603"/>
                  <a:pt x="2357120" y="1960880"/>
                </a:cubicBezTo>
                <a:cubicBezTo>
                  <a:pt x="2367280" y="1957493"/>
                  <a:pt x="2378238" y="1955921"/>
                  <a:pt x="2387600" y="1950720"/>
                </a:cubicBezTo>
                <a:cubicBezTo>
                  <a:pt x="2408948" y="1938860"/>
                  <a:pt x="2448560" y="1910080"/>
                  <a:pt x="2448560" y="1910080"/>
                </a:cubicBezTo>
                <a:cubicBezTo>
                  <a:pt x="2455333" y="1899920"/>
                  <a:pt x="2460246" y="1888234"/>
                  <a:pt x="2468880" y="1879600"/>
                </a:cubicBezTo>
                <a:cubicBezTo>
                  <a:pt x="2477514" y="1870966"/>
                  <a:pt x="2491319" y="1868470"/>
                  <a:pt x="2499360" y="1859280"/>
                </a:cubicBezTo>
                <a:cubicBezTo>
                  <a:pt x="2515442" y="1840901"/>
                  <a:pt x="2532277" y="1821488"/>
                  <a:pt x="2540000" y="1798320"/>
                </a:cubicBezTo>
                <a:cubicBezTo>
                  <a:pt x="2564736" y="1724113"/>
                  <a:pt x="2555125" y="1758140"/>
                  <a:pt x="2570480" y="1696720"/>
                </a:cubicBezTo>
                <a:cubicBezTo>
                  <a:pt x="2567093" y="1622213"/>
                  <a:pt x="2566268" y="1547546"/>
                  <a:pt x="2560320" y="1473200"/>
                </a:cubicBezTo>
                <a:cubicBezTo>
                  <a:pt x="2559466" y="1462525"/>
                  <a:pt x="2553102" y="1453018"/>
                  <a:pt x="2550160" y="1442720"/>
                </a:cubicBezTo>
                <a:cubicBezTo>
                  <a:pt x="2546324" y="1429294"/>
                  <a:pt x="2544903" y="1415155"/>
                  <a:pt x="2540000" y="1402080"/>
                </a:cubicBezTo>
                <a:cubicBezTo>
                  <a:pt x="2534682" y="1387899"/>
                  <a:pt x="2525646" y="1375361"/>
                  <a:pt x="2519680" y="1361440"/>
                </a:cubicBezTo>
                <a:cubicBezTo>
                  <a:pt x="2515461" y="1351596"/>
                  <a:pt x="2515461" y="1339871"/>
                  <a:pt x="2509520" y="1330960"/>
                </a:cubicBezTo>
                <a:cubicBezTo>
                  <a:pt x="2501550" y="1319005"/>
                  <a:pt x="2489200" y="1310640"/>
                  <a:pt x="2479040" y="1300480"/>
                </a:cubicBezTo>
                <a:cubicBezTo>
                  <a:pt x="2467173" y="1264878"/>
                  <a:pt x="2472648" y="1266157"/>
                  <a:pt x="2438400" y="1239520"/>
                </a:cubicBezTo>
                <a:cubicBezTo>
                  <a:pt x="2419123" y="1224527"/>
                  <a:pt x="2377440" y="1198880"/>
                  <a:pt x="2377440" y="1198880"/>
                </a:cubicBezTo>
                <a:cubicBezTo>
                  <a:pt x="2370667" y="1188720"/>
                  <a:pt x="2367475" y="1174872"/>
                  <a:pt x="2357120" y="1168400"/>
                </a:cubicBezTo>
                <a:cubicBezTo>
                  <a:pt x="2338957" y="1157048"/>
                  <a:pt x="2317163" y="1152281"/>
                  <a:pt x="2296160" y="1148080"/>
                </a:cubicBezTo>
                <a:cubicBezTo>
                  <a:pt x="2224554" y="1133759"/>
                  <a:pt x="2246068" y="1136536"/>
                  <a:pt x="2153920" y="1127760"/>
                </a:cubicBezTo>
                <a:cubicBezTo>
                  <a:pt x="2113323" y="1123894"/>
                  <a:pt x="2072640" y="1120987"/>
                  <a:pt x="2032000" y="1117600"/>
                </a:cubicBezTo>
                <a:cubicBezTo>
                  <a:pt x="2021840" y="1114213"/>
                  <a:pt x="2012057" y="1109356"/>
                  <a:pt x="2001520" y="1107440"/>
                </a:cubicBezTo>
                <a:cubicBezTo>
                  <a:pt x="1974656" y="1102556"/>
                  <a:pt x="1946582" y="1104464"/>
                  <a:pt x="1920240" y="1097280"/>
                </a:cubicBezTo>
                <a:cubicBezTo>
                  <a:pt x="1908459" y="1094067"/>
                  <a:pt x="1901541" y="1080173"/>
                  <a:pt x="1889760" y="1076960"/>
                </a:cubicBezTo>
                <a:cubicBezTo>
                  <a:pt x="1863418" y="1069776"/>
                  <a:pt x="1835413" y="1071289"/>
                  <a:pt x="1808480" y="1066800"/>
                </a:cubicBezTo>
                <a:cubicBezTo>
                  <a:pt x="1794706" y="1064504"/>
                  <a:pt x="1781663" y="1058615"/>
                  <a:pt x="1767840" y="1056640"/>
                </a:cubicBezTo>
                <a:cubicBezTo>
                  <a:pt x="1734146" y="1051827"/>
                  <a:pt x="1700107" y="1049867"/>
                  <a:pt x="1666240" y="1046480"/>
                </a:cubicBezTo>
                <a:cubicBezTo>
                  <a:pt x="1596983" y="1000309"/>
                  <a:pt x="1684307" y="1052502"/>
                  <a:pt x="1574800" y="1016000"/>
                </a:cubicBezTo>
                <a:cubicBezTo>
                  <a:pt x="1547605" y="1006935"/>
                  <a:pt x="1488953" y="940313"/>
                  <a:pt x="1483360" y="934720"/>
                </a:cubicBezTo>
                <a:lnTo>
                  <a:pt x="1452880" y="904240"/>
                </a:lnTo>
                <a:lnTo>
                  <a:pt x="1422400" y="873760"/>
                </a:lnTo>
                <a:cubicBezTo>
                  <a:pt x="1419013" y="833120"/>
                  <a:pt x="1420238" y="791829"/>
                  <a:pt x="1412240" y="751840"/>
                </a:cubicBezTo>
                <a:cubicBezTo>
                  <a:pt x="1409845" y="739866"/>
                  <a:pt x="1397381" y="732282"/>
                  <a:pt x="1391920" y="721360"/>
                </a:cubicBezTo>
                <a:cubicBezTo>
                  <a:pt x="1387131" y="711781"/>
                  <a:pt x="1384702" y="701178"/>
                  <a:pt x="1381760" y="690880"/>
                </a:cubicBezTo>
                <a:cubicBezTo>
                  <a:pt x="1374395" y="665101"/>
                  <a:pt x="1371880" y="644120"/>
                  <a:pt x="1361440" y="619760"/>
                </a:cubicBezTo>
                <a:cubicBezTo>
                  <a:pt x="1355474" y="605839"/>
                  <a:pt x="1341616" y="594257"/>
                  <a:pt x="1341120" y="579120"/>
                </a:cubicBezTo>
                <a:cubicBezTo>
                  <a:pt x="1334794" y="386184"/>
                  <a:pt x="1341120" y="193040"/>
                  <a:pt x="134112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C76047-2ACA-4D2D-951B-FA32FA61D26F}"/>
              </a:ext>
            </a:extLst>
          </p:cNvPr>
          <p:cNvSpPr/>
          <p:nvPr/>
        </p:nvSpPr>
        <p:spPr bwMode="auto">
          <a:xfrm>
            <a:off x="792480" y="3637280"/>
            <a:ext cx="7833360" cy="1950720"/>
          </a:xfrm>
          <a:custGeom>
            <a:avLst/>
            <a:gdLst>
              <a:gd name="connsiteX0" fmla="*/ 0 w 7833360"/>
              <a:gd name="connsiteY0" fmla="*/ 1828800 h 1950720"/>
              <a:gd name="connsiteX1" fmla="*/ 1605280 w 7833360"/>
              <a:gd name="connsiteY1" fmla="*/ 1849120 h 1950720"/>
              <a:gd name="connsiteX2" fmla="*/ 1645920 w 7833360"/>
              <a:gd name="connsiteY2" fmla="*/ 1859280 h 1950720"/>
              <a:gd name="connsiteX3" fmla="*/ 1727200 w 7833360"/>
              <a:gd name="connsiteY3" fmla="*/ 1869440 h 1950720"/>
              <a:gd name="connsiteX4" fmla="*/ 1950720 w 7833360"/>
              <a:gd name="connsiteY4" fmla="*/ 1879600 h 1950720"/>
              <a:gd name="connsiteX5" fmla="*/ 2692400 w 7833360"/>
              <a:gd name="connsiteY5" fmla="*/ 1869440 h 1950720"/>
              <a:gd name="connsiteX6" fmla="*/ 2702560 w 7833360"/>
              <a:gd name="connsiteY6" fmla="*/ 1706880 h 1950720"/>
              <a:gd name="connsiteX7" fmla="*/ 2712720 w 7833360"/>
              <a:gd name="connsiteY7" fmla="*/ 1330960 h 1950720"/>
              <a:gd name="connsiteX8" fmla="*/ 2702560 w 7833360"/>
              <a:gd name="connsiteY8" fmla="*/ 731520 h 1950720"/>
              <a:gd name="connsiteX9" fmla="*/ 2661920 w 7833360"/>
              <a:gd name="connsiteY9" fmla="*/ 721360 h 1950720"/>
              <a:gd name="connsiteX10" fmla="*/ 2580640 w 7833360"/>
              <a:gd name="connsiteY10" fmla="*/ 680720 h 1950720"/>
              <a:gd name="connsiteX11" fmla="*/ 2499360 w 7833360"/>
              <a:gd name="connsiteY11" fmla="*/ 660400 h 1950720"/>
              <a:gd name="connsiteX12" fmla="*/ 2387600 w 7833360"/>
              <a:gd name="connsiteY12" fmla="*/ 629920 h 1950720"/>
              <a:gd name="connsiteX13" fmla="*/ 2346960 w 7833360"/>
              <a:gd name="connsiteY13" fmla="*/ 619760 h 1950720"/>
              <a:gd name="connsiteX14" fmla="*/ 2225040 w 7833360"/>
              <a:gd name="connsiteY14" fmla="*/ 609600 h 1950720"/>
              <a:gd name="connsiteX15" fmla="*/ 2062480 w 7833360"/>
              <a:gd name="connsiteY15" fmla="*/ 579120 h 1950720"/>
              <a:gd name="connsiteX16" fmla="*/ 1920240 w 7833360"/>
              <a:gd name="connsiteY16" fmla="*/ 538480 h 1950720"/>
              <a:gd name="connsiteX17" fmla="*/ 1879600 w 7833360"/>
              <a:gd name="connsiteY17" fmla="*/ 528320 h 1950720"/>
              <a:gd name="connsiteX18" fmla="*/ 1818640 w 7833360"/>
              <a:gd name="connsiteY18" fmla="*/ 487680 h 1950720"/>
              <a:gd name="connsiteX19" fmla="*/ 1788160 w 7833360"/>
              <a:gd name="connsiteY19" fmla="*/ 467360 h 1950720"/>
              <a:gd name="connsiteX20" fmla="*/ 1778000 w 7833360"/>
              <a:gd name="connsiteY20" fmla="*/ 294640 h 1950720"/>
              <a:gd name="connsiteX21" fmla="*/ 1818640 w 7833360"/>
              <a:gd name="connsiteY21" fmla="*/ 274320 h 1950720"/>
              <a:gd name="connsiteX22" fmla="*/ 1849120 w 7833360"/>
              <a:gd name="connsiteY22" fmla="*/ 254000 h 1950720"/>
              <a:gd name="connsiteX23" fmla="*/ 1889760 w 7833360"/>
              <a:gd name="connsiteY23" fmla="*/ 243840 h 1950720"/>
              <a:gd name="connsiteX24" fmla="*/ 1930400 w 7833360"/>
              <a:gd name="connsiteY24" fmla="*/ 223520 h 1950720"/>
              <a:gd name="connsiteX25" fmla="*/ 2092960 w 7833360"/>
              <a:gd name="connsiteY25" fmla="*/ 193040 h 1950720"/>
              <a:gd name="connsiteX26" fmla="*/ 2123440 w 7833360"/>
              <a:gd name="connsiteY26" fmla="*/ 172720 h 1950720"/>
              <a:gd name="connsiteX27" fmla="*/ 2316480 w 7833360"/>
              <a:gd name="connsiteY27" fmla="*/ 152400 h 1950720"/>
              <a:gd name="connsiteX28" fmla="*/ 2357120 w 7833360"/>
              <a:gd name="connsiteY28" fmla="*/ 142240 h 1950720"/>
              <a:gd name="connsiteX29" fmla="*/ 2387600 w 7833360"/>
              <a:gd name="connsiteY29" fmla="*/ 121920 h 1950720"/>
              <a:gd name="connsiteX30" fmla="*/ 2621280 w 7833360"/>
              <a:gd name="connsiteY30" fmla="*/ 132080 h 1950720"/>
              <a:gd name="connsiteX31" fmla="*/ 3444240 w 7833360"/>
              <a:gd name="connsiteY31" fmla="*/ 121920 h 1950720"/>
              <a:gd name="connsiteX32" fmla="*/ 3474720 w 7833360"/>
              <a:gd name="connsiteY32" fmla="*/ 111760 h 1950720"/>
              <a:gd name="connsiteX33" fmla="*/ 3769360 w 7833360"/>
              <a:gd name="connsiteY33" fmla="*/ 101600 h 1950720"/>
              <a:gd name="connsiteX34" fmla="*/ 3830320 w 7833360"/>
              <a:gd name="connsiteY34" fmla="*/ 81280 h 1950720"/>
              <a:gd name="connsiteX35" fmla="*/ 3860800 w 7833360"/>
              <a:gd name="connsiteY35" fmla="*/ 71120 h 1950720"/>
              <a:gd name="connsiteX36" fmla="*/ 3972560 w 7833360"/>
              <a:gd name="connsiteY36" fmla="*/ 60960 h 1950720"/>
              <a:gd name="connsiteX37" fmla="*/ 4033520 w 7833360"/>
              <a:gd name="connsiteY37" fmla="*/ 40640 h 1950720"/>
              <a:gd name="connsiteX38" fmla="*/ 4064000 w 7833360"/>
              <a:gd name="connsiteY38" fmla="*/ 30480 h 1950720"/>
              <a:gd name="connsiteX39" fmla="*/ 4124960 w 7833360"/>
              <a:gd name="connsiteY39" fmla="*/ 0 h 1950720"/>
              <a:gd name="connsiteX40" fmla="*/ 4419600 w 7833360"/>
              <a:gd name="connsiteY40" fmla="*/ 10160 h 1950720"/>
              <a:gd name="connsiteX41" fmla="*/ 4500880 w 7833360"/>
              <a:gd name="connsiteY41" fmla="*/ 50800 h 1950720"/>
              <a:gd name="connsiteX42" fmla="*/ 4551680 w 7833360"/>
              <a:gd name="connsiteY42" fmla="*/ 101600 h 1950720"/>
              <a:gd name="connsiteX43" fmla="*/ 4602480 w 7833360"/>
              <a:gd name="connsiteY43" fmla="*/ 152400 h 1950720"/>
              <a:gd name="connsiteX44" fmla="*/ 4582160 w 7833360"/>
              <a:gd name="connsiteY44" fmla="*/ 335280 h 1950720"/>
              <a:gd name="connsiteX45" fmla="*/ 4572000 w 7833360"/>
              <a:gd name="connsiteY45" fmla="*/ 365760 h 1950720"/>
              <a:gd name="connsiteX46" fmla="*/ 4541520 w 7833360"/>
              <a:gd name="connsiteY46" fmla="*/ 406400 h 1950720"/>
              <a:gd name="connsiteX47" fmla="*/ 4511040 w 7833360"/>
              <a:gd name="connsiteY47" fmla="*/ 436880 h 1950720"/>
              <a:gd name="connsiteX48" fmla="*/ 4470400 w 7833360"/>
              <a:gd name="connsiteY48" fmla="*/ 447040 h 1950720"/>
              <a:gd name="connsiteX49" fmla="*/ 4439920 w 7833360"/>
              <a:gd name="connsiteY49" fmla="*/ 467360 h 1950720"/>
              <a:gd name="connsiteX50" fmla="*/ 4399280 w 7833360"/>
              <a:gd name="connsiteY50" fmla="*/ 497840 h 1950720"/>
              <a:gd name="connsiteX51" fmla="*/ 4328160 w 7833360"/>
              <a:gd name="connsiteY51" fmla="*/ 518160 h 1950720"/>
              <a:gd name="connsiteX52" fmla="*/ 4267200 w 7833360"/>
              <a:gd name="connsiteY52" fmla="*/ 558800 h 1950720"/>
              <a:gd name="connsiteX53" fmla="*/ 4236720 w 7833360"/>
              <a:gd name="connsiteY53" fmla="*/ 568960 h 1950720"/>
              <a:gd name="connsiteX54" fmla="*/ 4196080 w 7833360"/>
              <a:gd name="connsiteY54" fmla="*/ 589280 h 1950720"/>
              <a:gd name="connsiteX55" fmla="*/ 4155440 w 7833360"/>
              <a:gd name="connsiteY55" fmla="*/ 599440 h 1950720"/>
              <a:gd name="connsiteX56" fmla="*/ 4124960 w 7833360"/>
              <a:gd name="connsiteY56" fmla="*/ 609600 h 1950720"/>
              <a:gd name="connsiteX57" fmla="*/ 3992880 w 7833360"/>
              <a:gd name="connsiteY57" fmla="*/ 619760 h 1950720"/>
              <a:gd name="connsiteX58" fmla="*/ 3962400 w 7833360"/>
              <a:gd name="connsiteY58" fmla="*/ 629920 h 1950720"/>
              <a:gd name="connsiteX59" fmla="*/ 3810000 w 7833360"/>
              <a:gd name="connsiteY59" fmla="*/ 650240 h 1950720"/>
              <a:gd name="connsiteX60" fmla="*/ 3749040 w 7833360"/>
              <a:gd name="connsiteY60" fmla="*/ 660400 h 1950720"/>
              <a:gd name="connsiteX61" fmla="*/ 3667760 w 7833360"/>
              <a:gd name="connsiteY61" fmla="*/ 680720 h 1950720"/>
              <a:gd name="connsiteX62" fmla="*/ 3413760 w 7833360"/>
              <a:gd name="connsiteY62" fmla="*/ 701040 h 1950720"/>
              <a:gd name="connsiteX63" fmla="*/ 3078480 w 7833360"/>
              <a:gd name="connsiteY63" fmla="*/ 711200 h 1950720"/>
              <a:gd name="connsiteX64" fmla="*/ 3007360 w 7833360"/>
              <a:gd name="connsiteY64" fmla="*/ 721360 h 1950720"/>
              <a:gd name="connsiteX65" fmla="*/ 2946400 w 7833360"/>
              <a:gd name="connsiteY65" fmla="*/ 741680 h 1950720"/>
              <a:gd name="connsiteX66" fmla="*/ 2926080 w 7833360"/>
              <a:gd name="connsiteY66" fmla="*/ 772160 h 1950720"/>
              <a:gd name="connsiteX67" fmla="*/ 2946400 w 7833360"/>
              <a:gd name="connsiteY67" fmla="*/ 1087120 h 1950720"/>
              <a:gd name="connsiteX68" fmla="*/ 2956560 w 7833360"/>
              <a:gd name="connsiteY68" fmla="*/ 1178560 h 1950720"/>
              <a:gd name="connsiteX69" fmla="*/ 2966720 w 7833360"/>
              <a:gd name="connsiteY69" fmla="*/ 1259840 h 1950720"/>
              <a:gd name="connsiteX70" fmla="*/ 2976880 w 7833360"/>
              <a:gd name="connsiteY70" fmla="*/ 1950720 h 1950720"/>
              <a:gd name="connsiteX71" fmla="*/ 3281680 w 7833360"/>
              <a:gd name="connsiteY71" fmla="*/ 1930400 h 1950720"/>
              <a:gd name="connsiteX72" fmla="*/ 3332480 w 7833360"/>
              <a:gd name="connsiteY72" fmla="*/ 1920240 h 1950720"/>
              <a:gd name="connsiteX73" fmla="*/ 3525520 w 7833360"/>
              <a:gd name="connsiteY73" fmla="*/ 1899920 h 1950720"/>
              <a:gd name="connsiteX74" fmla="*/ 3586480 w 7833360"/>
              <a:gd name="connsiteY74" fmla="*/ 1879600 h 1950720"/>
              <a:gd name="connsiteX75" fmla="*/ 3657600 w 7833360"/>
              <a:gd name="connsiteY75" fmla="*/ 1869440 h 1950720"/>
              <a:gd name="connsiteX76" fmla="*/ 3962400 w 7833360"/>
              <a:gd name="connsiteY76" fmla="*/ 1849120 h 1950720"/>
              <a:gd name="connsiteX77" fmla="*/ 4450080 w 7833360"/>
              <a:gd name="connsiteY77" fmla="*/ 1859280 h 1950720"/>
              <a:gd name="connsiteX78" fmla="*/ 4561840 w 7833360"/>
              <a:gd name="connsiteY78" fmla="*/ 1869440 h 1950720"/>
              <a:gd name="connsiteX79" fmla="*/ 4704080 w 7833360"/>
              <a:gd name="connsiteY79" fmla="*/ 1879600 h 1950720"/>
              <a:gd name="connsiteX80" fmla="*/ 5049520 w 7833360"/>
              <a:gd name="connsiteY80" fmla="*/ 1920240 h 1950720"/>
              <a:gd name="connsiteX81" fmla="*/ 5100320 w 7833360"/>
              <a:gd name="connsiteY81" fmla="*/ 1930400 h 1950720"/>
              <a:gd name="connsiteX82" fmla="*/ 5222240 w 7833360"/>
              <a:gd name="connsiteY82" fmla="*/ 1940560 h 1950720"/>
              <a:gd name="connsiteX83" fmla="*/ 5303520 w 7833360"/>
              <a:gd name="connsiteY83" fmla="*/ 1950720 h 1950720"/>
              <a:gd name="connsiteX84" fmla="*/ 6370320 w 7833360"/>
              <a:gd name="connsiteY84" fmla="*/ 1930400 h 1950720"/>
              <a:gd name="connsiteX85" fmla="*/ 6471920 w 7833360"/>
              <a:gd name="connsiteY85" fmla="*/ 1910080 h 1950720"/>
              <a:gd name="connsiteX86" fmla="*/ 6553200 w 7833360"/>
              <a:gd name="connsiteY86" fmla="*/ 1889760 h 1950720"/>
              <a:gd name="connsiteX87" fmla="*/ 6695440 w 7833360"/>
              <a:gd name="connsiteY87" fmla="*/ 1838960 h 1950720"/>
              <a:gd name="connsiteX88" fmla="*/ 6776720 w 7833360"/>
              <a:gd name="connsiteY88" fmla="*/ 1818640 h 1950720"/>
              <a:gd name="connsiteX89" fmla="*/ 6888480 w 7833360"/>
              <a:gd name="connsiteY89" fmla="*/ 1798320 h 1950720"/>
              <a:gd name="connsiteX90" fmla="*/ 7061200 w 7833360"/>
              <a:gd name="connsiteY90" fmla="*/ 1757680 h 1950720"/>
              <a:gd name="connsiteX91" fmla="*/ 7203440 w 7833360"/>
              <a:gd name="connsiteY91" fmla="*/ 1706880 h 1950720"/>
              <a:gd name="connsiteX92" fmla="*/ 7376160 w 7833360"/>
              <a:gd name="connsiteY92" fmla="*/ 1717040 h 1950720"/>
              <a:gd name="connsiteX93" fmla="*/ 7528560 w 7833360"/>
              <a:gd name="connsiteY93" fmla="*/ 1747520 h 1950720"/>
              <a:gd name="connsiteX94" fmla="*/ 7650480 w 7833360"/>
              <a:gd name="connsiteY94" fmla="*/ 1767840 h 1950720"/>
              <a:gd name="connsiteX95" fmla="*/ 7721600 w 7833360"/>
              <a:gd name="connsiteY95" fmla="*/ 1778000 h 1950720"/>
              <a:gd name="connsiteX96" fmla="*/ 7833360 w 7833360"/>
              <a:gd name="connsiteY96" fmla="*/ 177800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833360" h="1950720">
                <a:moveTo>
                  <a:pt x="0" y="1828800"/>
                </a:moveTo>
                <a:lnTo>
                  <a:pt x="1605280" y="1849120"/>
                </a:lnTo>
                <a:cubicBezTo>
                  <a:pt x="1619232" y="1849678"/>
                  <a:pt x="1632146" y="1856984"/>
                  <a:pt x="1645920" y="1859280"/>
                </a:cubicBezTo>
                <a:cubicBezTo>
                  <a:pt x="1672853" y="1863769"/>
                  <a:pt x="1699956" y="1867624"/>
                  <a:pt x="1727200" y="1869440"/>
                </a:cubicBezTo>
                <a:cubicBezTo>
                  <a:pt x="1801618" y="1874401"/>
                  <a:pt x="1876213" y="1876213"/>
                  <a:pt x="1950720" y="1879600"/>
                </a:cubicBezTo>
                <a:cubicBezTo>
                  <a:pt x="2197947" y="1876213"/>
                  <a:pt x="2451427" y="1924799"/>
                  <a:pt x="2692400" y="1869440"/>
                </a:cubicBezTo>
                <a:cubicBezTo>
                  <a:pt x="2745314" y="1857284"/>
                  <a:pt x="2700513" y="1761134"/>
                  <a:pt x="2702560" y="1706880"/>
                </a:cubicBezTo>
                <a:cubicBezTo>
                  <a:pt x="2707287" y="1581617"/>
                  <a:pt x="2709333" y="1456267"/>
                  <a:pt x="2712720" y="1330960"/>
                </a:cubicBezTo>
                <a:cubicBezTo>
                  <a:pt x="2709333" y="1131147"/>
                  <a:pt x="2719156" y="930672"/>
                  <a:pt x="2702560" y="731520"/>
                </a:cubicBezTo>
                <a:cubicBezTo>
                  <a:pt x="2701400" y="717605"/>
                  <a:pt x="2674809" y="726731"/>
                  <a:pt x="2661920" y="721360"/>
                </a:cubicBezTo>
                <a:cubicBezTo>
                  <a:pt x="2633959" y="709710"/>
                  <a:pt x="2610027" y="688067"/>
                  <a:pt x="2580640" y="680720"/>
                </a:cubicBezTo>
                <a:cubicBezTo>
                  <a:pt x="2553547" y="673947"/>
                  <a:pt x="2525854" y="669231"/>
                  <a:pt x="2499360" y="660400"/>
                </a:cubicBezTo>
                <a:cubicBezTo>
                  <a:pt x="2442386" y="641409"/>
                  <a:pt x="2479270" y="652837"/>
                  <a:pt x="2387600" y="629920"/>
                </a:cubicBezTo>
                <a:cubicBezTo>
                  <a:pt x="2374053" y="626533"/>
                  <a:pt x="2360875" y="620920"/>
                  <a:pt x="2346960" y="619760"/>
                </a:cubicBezTo>
                <a:lnTo>
                  <a:pt x="2225040" y="609600"/>
                </a:lnTo>
                <a:cubicBezTo>
                  <a:pt x="2131791" y="578517"/>
                  <a:pt x="2185393" y="591411"/>
                  <a:pt x="2062480" y="579120"/>
                </a:cubicBezTo>
                <a:cubicBezTo>
                  <a:pt x="1975026" y="549969"/>
                  <a:pt x="2022300" y="563995"/>
                  <a:pt x="1920240" y="538480"/>
                </a:cubicBezTo>
                <a:lnTo>
                  <a:pt x="1879600" y="528320"/>
                </a:lnTo>
                <a:lnTo>
                  <a:pt x="1818640" y="487680"/>
                </a:lnTo>
                <a:lnTo>
                  <a:pt x="1788160" y="467360"/>
                </a:lnTo>
                <a:cubicBezTo>
                  <a:pt x="1766403" y="402089"/>
                  <a:pt x="1747752" y="373285"/>
                  <a:pt x="1778000" y="294640"/>
                </a:cubicBezTo>
                <a:cubicBezTo>
                  <a:pt x="1783437" y="280504"/>
                  <a:pt x="1805490" y="281834"/>
                  <a:pt x="1818640" y="274320"/>
                </a:cubicBezTo>
                <a:cubicBezTo>
                  <a:pt x="1829242" y="268262"/>
                  <a:pt x="1837897" y="258810"/>
                  <a:pt x="1849120" y="254000"/>
                </a:cubicBezTo>
                <a:cubicBezTo>
                  <a:pt x="1861955" y="248499"/>
                  <a:pt x="1876685" y="248743"/>
                  <a:pt x="1889760" y="243840"/>
                </a:cubicBezTo>
                <a:cubicBezTo>
                  <a:pt x="1903941" y="238522"/>
                  <a:pt x="1916032" y="228309"/>
                  <a:pt x="1930400" y="223520"/>
                </a:cubicBezTo>
                <a:cubicBezTo>
                  <a:pt x="1995061" y="201966"/>
                  <a:pt x="2026114" y="201396"/>
                  <a:pt x="2092960" y="193040"/>
                </a:cubicBezTo>
                <a:cubicBezTo>
                  <a:pt x="2103120" y="186267"/>
                  <a:pt x="2112007" y="177007"/>
                  <a:pt x="2123440" y="172720"/>
                </a:cubicBezTo>
                <a:cubicBezTo>
                  <a:pt x="2164696" y="157249"/>
                  <a:pt x="2311588" y="152749"/>
                  <a:pt x="2316480" y="152400"/>
                </a:cubicBezTo>
                <a:cubicBezTo>
                  <a:pt x="2330027" y="149013"/>
                  <a:pt x="2344285" y="147741"/>
                  <a:pt x="2357120" y="142240"/>
                </a:cubicBezTo>
                <a:cubicBezTo>
                  <a:pt x="2368343" y="137430"/>
                  <a:pt x="2375398" y="122389"/>
                  <a:pt x="2387600" y="121920"/>
                </a:cubicBezTo>
                <a:lnTo>
                  <a:pt x="2621280" y="132080"/>
                </a:lnTo>
                <a:lnTo>
                  <a:pt x="3444240" y="121920"/>
                </a:lnTo>
                <a:cubicBezTo>
                  <a:pt x="3454947" y="121665"/>
                  <a:pt x="3464031" y="112428"/>
                  <a:pt x="3474720" y="111760"/>
                </a:cubicBezTo>
                <a:cubicBezTo>
                  <a:pt x="3572800" y="105630"/>
                  <a:pt x="3671147" y="104987"/>
                  <a:pt x="3769360" y="101600"/>
                </a:cubicBezTo>
                <a:lnTo>
                  <a:pt x="3830320" y="81280"/>
                </a:lnTo>
                <a:cubicBezTo>
                  <a:pt x="3840480" y="77893"/>
                  <a:pt x="3850134" y="72090"/>
                  <a:pt x="3860800" y="71120"/>
                </a:cubicBezTo>
                <a:lnTo>
                  <a:pt x="3972560" y="60960"/>
                </a:lnTo>
                <a:lnTo>
                  <a:pt x="4033520" y="40640"/>
                </a:lnTo>
                <a:cubicBezTo>
                  <a:pt x="4043680" y="37253"/>
                  <a:pt x="4054421" y="35269"/>
                  <a:pt x="4064000" y="30480"/>
                </a:cubicBezTo>
                <a:lnTo>
                  <a:pt x="4124960" y="0"/>
                </a:lnTo>
                <a:cubicBezTo>
                  <a:pt x="4223173" y="3387"/>
                  <a:pt x="4322213" y="-3000"/>
                  <a:pt x="4419600" y="10160"/>
                </a:cubicBezTo>
                <a:cubicBezTo>
                  <a:pt x="4449618" y="14217"/>
                  <a:pt x="4500880" y="50800"/>
                  <a:pt x="4500880" y="50800"/>
                </a:cubicBezTo>
                <a:cubicBezTo>
                  <a:pt x="4555067" y="132080"/>
                  <a:pt x="4483947" y="33867"/>
                  <a:pt x="4551680" y="101600"/>
                </a:cubicBezTo>
                <a:cubicBezTo>
                  <a:pt x="4619413" y="169333"/>
                  <a:pt x="4521200" y="98213"/>
                  <a:pt x="4602480" y="152400"/>
                </a:cubicBezTo>
                <a:cubicBezTo>
                  <a:pt x="4595707" y="213360"/>
                  <a:pt x="4590834" y="274561"/>
                  <a:pt x="4582160" y="335280"/>
                </a:cubicBezTo>
                <a:cubicBezTo>
                  <a:pt x="4580645" y="345882"/>
                  <a:pt x="4577313" y="356461"/>
                  <a:pt x="4572000" y="365760"/>
                </a:cubicBezTo>
                <a:cubicBezTo>
                  <a:pt x="4563599" y="380462"/>
                  <a:pt x="4552540" y="393543"/>
                  <a:pt x="4541520" y="406400"/>
                </a:cubicBezTo>
                <a:cubicBezTo>
                  <a:pt x="4532169" y="417309"/>
                  <a:pt x="4523515" y="429751"/>
                  <a:pt x="4511040" y="436880"/>
                </a:cubicBezTo>
                <a:cubicBezTo>
                  <a:pt x="4498916" y="443808"/>
                  <a:pt x="4483947" y="443653"/>
                  <a:pt x="4470400" y="447040"/>
                </a:cubicBezTo>
                <a:cubicBezTo>
                  <a:pt x="4460240" y="453813"/>
                  <a:pt x="4449856" y="460263"/>
                  <a:pt x="4439920" y="467360"/>
                </a:cubicBezTo>
                <a:cubicBezTo>
                  <a:pt x="4426141" y="477202"/>
                  <a:pt x="4413982" y="489439"/>
                  <a:pt x="4399280" y="497840"/>
                </a:cubicBezTo>
                <a:cubicBezTo>
                  <a:pt x="4387943" y="504318"/>
                  <a:pt x="4336958" y="515961"/>
                  <a:pt x="4328160" y="518160"/>
                </a:cubicBezTo>
                <a:cubicBezTo>
                  <a:pt x="4307840" y="531707"/>
                  <a:pt x="4290368" y="551077"/>
                  <a:pt x="4267200" y="558800"/>
                </a:cubicBezTo>
                <a:cubicBezTo>
                  <a:pt x="4257040" y="562187"/>
                  <a:pt x="4246564" y="564741"/>
                  <a:pt x="4236720" y="568960"/>
                </a:cubicBezTo>
                <a:cubicBezTo>
                  <a:pt x="4222799" y="574926"/>
                  <a:pt x="4210261" y="583962"/>
                  <a:pt x="4196080" y="589280"/>
                </a:cubicBezTo>
                <a:cubicBezTo>
                  <a:pt x="4183005" y="594183"/>
                  <a:pt x="4168866" y="595604"/>
                  <a:pt x="4155440" y="599440"/>
                </a:cubicBezTo>
                <a:cubicBezTo>
                  <a:pt x="4145142" y="602382"/>
                  <a:pt x="4135587" y="608272"/>
                  <a:pt x="4124960" y="609600"/>
                </a:cubicBezTo>
                <a:cubicBezTo>
                  <a:pt x="4081144" y="615077"/>
                  <a:pt x="4036907" y="616373"/>
                  <a:pt x="3992880" y="619760"/>
                </a:cubicBezTo>
                <a:cubicBezTo>
                  <a:pt x="3982720" y="623147"/>
                  <a:pt x="3972855" y="627597"/>
                  <a:pt x="3962400" y="629920"/>
                </a:cubicBezTo>
                <a:cubicBezTo>
                  <a:pt x="3909402" y="641697"/>
                  <a:pt x="3865028" y="642903"/>
                  <a:pt x="3810000" y="650240"/>
                </a:cubicBezTo>
                <a:cubicBezTo>
                  <a:pt x="3789580" y="652963"/>
                  <a:pt x="3769183" y="656084"/>
                  <a:pt x="3749040" y="660400"/>
                </a:cubicBezTo>
                <a:cubicBezTo>
                  <a:pt x="3721733" y="666252"/>
                  <a:pt x="3695572" y="678192"/>
                  <a:pt x="3667760" y="680720"/>
                </a:cubicBezTo>
                <a:cubicBezTo>
                  <a:pt x="3593036" y="687513"/>
                  <a:pt x="3486094" y="697962"/>
                  <a:pt x="3413760" y="701040"/>
                </a:cubicBezTo>
                <a:cubicBezTo>
                  <a:pt x="3302050" y="705794"/>
                  <a:pt x="3190240" y="707813"/>
                  <a:pt x="3078480" y="711200"/>
                </a:cubicBezTo>
                <a:cubicBezTo>
                  <a:pt x="3054773" y="714587"/>
                  <a:pt x="3030694" y="715975"/>
                  <a:pt x="3007360" y="721360"/>
                </a:cubicBezTo>
                <a:cubicBezTo>
                  <a:pt x="2986489" y="726176"/>
                  <a:pt x="2946400" y="741680"/>
                  <a:pt x="2946400" y="741680"/>
                </a:cubicBezTo>
                <a:cubicBezTo>
                  <a:pt x="2939627" y="751840"/>
                  <a:pt x="2926474" y="759956"/>
                  <a:pt x="2926080" y="772160"/>
                </a:cubicBezTo>
                <a:cubicBezTo>
                  <a:pt x="2918328" y="1012461"/>
                  <a:pt x="2908299" y="972816"/>
                  <a:pt x="2946400" y="1087120"/>
                </a:cubicBezTo>
                <a:cubicBezTo>
                  <a:pt x="2949787" y="1117600"/>
                  <a:pt x="2952977" y="1148102"/>
                  <a:pt x="2956560" y="1178560"/>
                </a:cubicBezTo>
                <a:cubicBezTo>
                  <a:pt x="2959750" y="1205677"/>
                  <a:pt x="2966002" y="1232545"/>
                  <a:pt x="2966720" y="1259840"/>
                </a:cubicBezTo>
                <a:cubicBezTo>
                  <a:pt x="2972779" y="1490079"/>
                  <a:pt x="2973493" y="1720427"/>
                  <a:pt x="2976880" y="1950720"/>
                </a:cubicBezTo>
                <a:lnTo>
                  <a:pt x="3281680" y="1930400"/>
                </a:lnTo>
                <a:cubicBezTo>
                  <a:pt x="3298886" y="1928925"/>
                  <a:pt x="3315412" y="1922866"/>
                  <a:pt x="3332480" y="1920240"/>
                </a:cubicBezTo>
                <a:cubicBezTo>
                  <a:pt x="3396612" y="1910373"/>
                  <a:pt x="3460913" y="1905793"/>
                  <a:pt x="3525520" y="1899920"/>
                </a:cubicBezTo>
                <a:cubicBezTo>
                  <a:pt x="3545840" y="1893147"/>
                  <a:pt x="3565609" y="1884416"/>
                  <a:pt x="3586480" y="1879600"/>
                </a:cubicBezTo>
                <a:cubicBezTo>
                  <a:pt x="3609814" y="1874215"/>
                  <a:pt x="3633931" y="1873081"/>
                  <a:pt x="3657600" y="1869440"/>
                </a:cubicBezTo>
                <a:cubicBezTo>
                  <a:pt x="3814941" y="1845234"/>
                  <a:pt x="3634250" y="1862793"/>
                  <a:pt x="3962400" y="1849120"/>
                </a:cubicBezTo>
                <a:lnTo>
                  <a:pt x="4450080" y="1859280"/>
                </a:lnTo>
                <a:cubicBezTo>
                  <a:pt x="4487465" y="1860547"/>
                  <a:pt x="4524552" y="1866457"/>
                  <a:pt x="4561840" y="1869440"/>
                </a:cubicBezTo>
                <a:lnTo>
                  <a:pt x="4704080" y="1879600"/>
                </a:lnTo>
                <a:cubicBezTo>
                  <a:pt x="4883000" y="1924330"/>
                  <a:pt x="4719684" y="1888320"/>
                  <a:pt x="5049520" y="1920240"/>
                </a:cubicBezTo>
                <a:cubicBezTo>
                  <a:pt x="5066708" y="1921903"/>
                  <a:pt x="5083170" y="1928382"/>
                  <a:pt x="5100320" y="1930400"/>
                </a:cubicBezTo>
                <a:cubicBezTo>
                  <a:pt x="5140822" y="1935165"/>
                  <a:pt x="5181662" y="1936502"/>
                  <a:pt x="5222240" y="1940560"/>
                </a:cubicBezTo>
                <a:cubicBezTo>
                  <a:pt x="5249409" y="1943277"/>
                  <a:pt x="5276427" y="1947333"/>
                  <a:pt x="5303520" y="1950720"/>
                </a:cubicBezTo>
                <a:lnTo>
                  <a:pt x="6370320" y="1930400"/>
                </a:lnTo>
                <a:cubicBezTo>
                  <a:pt x="6404836" y="1929199"/>
                  <a:pt x="6438205" y="1917572"/>
                  <a:pt x="6471920" y="1910080"/>
                </a:cubicBezTo>
                <a:cubicBezTo>
                  <a:pt x="6499182" y="1904022"/>
                  <a:pt x="6553200" y="1889760"/>
                  <a:pt x="6553200" y="1889760"/>
                </a:cubicBezTo>
                <a:cubicBezTo>
                  <a:pt x="6623910" y="1836727"/>
                  <a:pt x="6572258" y="1866334"/>
                  <a:pt x="6695440" y="1838960"/>
                </a:cubicBezTo>
                <a:cubicBezTo>
                  <a:pt x="6722702" y="1832902"/>
                  <a:pt x="6749392" y="1824393"/>
                  <a:pt x="6776720" y="1818640"/>
                </a:cubicBezTo>
                <a:cubicBezTo>
                  <a:pt x="6813772" y="1810840"/>
                  <a:pt x="6851557" y="1806711"/>
                  <a:pt x="6888480" y="1798320"/>
                </a:cubicBezTo>
                <a:cubicBezTo>
                  <a:pt x="7118840" y="1745965"/>
                  <a:pt x="6909482" y="1782966"/>
                  <a:pt x="7061200" y="1757680"/>
                </a:cubicBezTo>
                <a:cubicBezTo>
                  <a:pt x="7160905" y="1707827"/>
                  <a:pt x="7112601" y="1722020"/>
                  <a:pt x="7203440" y="1706880"/>
                </a:cubicBezTo>
                <a:cubicBezTo>
                  <a:pt x="7261013" y="1710267"/>
                  <a:pt x="7318815" y="1710896"/>
                  <a:pt x="7376160" y="1717040"/>
                </a:cubicBezTo>
                <a:cubicBezTo>
                  <a:pt x="7548218" y="1735475"/>
                  <a:pt x="7434016" y="1729793"/>
                  <a:pt x="7528560" y="1747520"/>
                </a:cubicBezTo>
                <a:cubicBezTo>
                  <a:pt x="7569055" y="1755113"/>
                  <a:pt x="7609694" y="1762013"/>
                  <a:pt x="7650480" y="1767840"/>
                </a:cubicBezTo>
                <a:cubicBezTo>
                  <a:pt x="7674187" y="1771227"/>
                  <a:pt x="7697690" y="1776672"/>
                  <a:pt x="7721600" y="1778000"/>
                </a:cubicBezTo>
                <a:cubicBezTo>
                  <a:pt x="7758796" y="1780066"/>
                  <a:pt x="7796107" y="1778000"/>
                  <a:pt x="7833360" y="17780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B61EC5-A883-41A3-AEF5-2AC277FD46A8}"/>
              </a:ext>
            </a:extLst>
          </p:cNvPr>
          <p:cNvSpPr/>
          <p:nvPr/>
        </p:nvSpPr>
        <p:spPr bwMode="auto">
          <a:xfrm>
            <a:off x="762000" y="6421120"/>
            <a:ext cx="7955280" cy="312159"/>
          </a:xfrm>
          <a:custGeom>
            <a:avLst/>
            <a:gdLst>
              <a:gd name="connsiteX0" fmla="*/ 0 w 7955280"/>
              <a:gd name="connsiteY0" fmla="*/ 172720 h 312159"/>
              <a:gd name="connsiteX1" fmla="*/ 121920 w 7955280"/>
              <a:gd name="connsiteY1" fmla="*/ 182880 h 312159"/>
              <a:gd name="connsiteX2" fmla="*/ 203200 w 7955280"/>
              <a:gd name="connsiteY2" fmla="*/ 203200 h 312159"/>
              <a:gd name="connsiteX3" fmla="*/ 335280 w 7955280"/>
              <a:gd name="connsiteY3" fmla="*/ 213360 h 312159"/>
              <a:gd name="connsiteX4" fmla="*/ 508000 w 7955280"/>
              <a:gd name="connsiteY4" fmla="*/ 233680 h 312159"/>
              <a:gd name="connsiteX5" fmla="*/ 660400 w 7955280"/>
              <a:gd name="connsiteY5" fmla="*/ 254000 h 312159"/>
              <a:gd name="connsiteX6" fmla="*/ 894080 w 7955280"/>
              <a:gd name="connsiteY6" fmla="*/ 264160 h 312159"/>
              <a:gd name="connsiteX7" fmla="*/ 1026160 w 7955280"/>
              <a:gd name="connsiteY7" fmla="*/ 274320 h 312159"/>
              <a:gd name="connsiteX8" fmla="*/ 1564640 w 7955280"/>
              <a:gd name="connsiteY8" fmla="*/ 274320 h 312159"/>
              <a:gd name="connsiteX9" fmla="*/ 1645920 w 7955280"/>
              <a:gd name="connsiteY9" fmla="*/ 264160 h 312159"/>
              <a:gd name="connsiteX10" fmla="*/ 1737360 w 7955280"/>
              <a:gd name="connsiteY10" fmla="*/ 254000 h 312159"/>
              <a:gd name="connsiteX11" fmla="*/ 1778000 w 7955280"/>
              <a:gd name="connsiteY11" fmla="*/ 243840 h 312159"/>
              <a:gd name="connsiteX12" fmla="*/ 1920240 w 7955280"/>
              <a:gd name="connsiteY12" fmla="*/ 223520 h 312159"/>
              <a:gd name="connsiteX13" fmla="*/ 1960880 w 7955280"/>
              <a:gd name="connsiteY13" fmla="*/ 213360 h 312159"/>
              <a:gd name="connsiteX14" fmla="*/ 2001520 w 7955280"/>
              <a:gd name="connsiteY14" fmla="*/ 193040 h 312159"/>
              <a:gd name="connsiteX15" fmla="*/ 2103120 w 7955280"/>
              <a:gd name="connsiteY15" fmla="*/ 172720 h 312159"/>
              <a:gd name="connsiteX16" fmla="*/ 2184400 w 7955280"/>
              <a:gd name="connsiteY16" fmla="*/ 142240 h 312159"/>
              <a:gd name="connsiteX17" fmla="*/ 2245360 w 7955280"/>
              <a:gd name="connsiteY17" fmla="*/ 132080 h 312159"/>
              <a:gd name="connsiteX18" fmla="*/ 2296160 w 7955280"/>
              <a:gd name="connsiteY18" fmla="*/ 121920 h 312159"/>
              <a:gd name="connsiteX19" fmla="*/ 2448560 w 7955280"/>
              <a:gd name="connsiteY19" fmla="*/ 91440 h 312159"/>
              <a:gd name="connsiteX20" fmla="*/ 2702560 w 7955280"/>
              <a:gd name="connsiteY20" fmla="*/ 60960 h 312159"/>
              <a:gd name="connsiteX21" fmla="*/ 3048000 w 7955280"/>
              <a:gd name="connsiteY21" fmla="*/ 50800 h 312159"/>
              <a:gd name="connsiteX22" fmla="*/ 3474720 w 7955280"/>
              <a:gd name="connsiteY22" fmla="*/ 40640 h 312159"/>
              <a:gd name="connsiteX23" fmla="*/ 3515360 w 7955280"/>
              <a:gd name="connsiteY23" fmla="*/ 30480 h 312159"/>
              <a:gd name="connsiteX24" fmla="*/ 3606800 w 7955280"/>
              <a:gd name="connsiteY24" fmla="*/ 0 h 312159"/>
              <a:gd name="connsiteX25" fmla="*/ 5151120 w 7955280"/>
              <a:gd name="connsiteY25" fmla="*/ 10160 h 312159"/>
              <a:gd name="connsiteX26" fmla="*/ 5242560 w 7955280"/>
              <a:gd name="connsiteY26" fmla="*/ 30480 h 312159"/>
              <a:gd name="connsiteX27" fmla="*/ 5334000 w 7955280"/>
              <a:gd name="connsiteY27" fmla="*/ 40640 h 312159"/>
              <a:gd name="connsiteX28" fmla="*/ 5374640 w 7955280"/>
              <a:gd name="connsiteY28" fmla="*/ 50800 h 312159"/>
              <a:gd name="connsiteX29" fmla="*/ 5405120 w 7955280"/>
              <a:gd name="connsiteY29" fmla="*/ 60960 h 312159"/>
              <a:gd name="connsiteX30" fmla="*/ 5669280 w 7955280"/>
              <a:gd name="connsiteY30" fmla="*/ 71120 h 312159"/>
              <a:gd name="connsiteX31" fmla="*/ 5760720 w 7955280"/>
              <a:gd name="connsiteY31" fmla="*/ 81280 h 312159"/>
              <a:gd name="connsiteX32" fmla="*/ 6441440 w 7955280"/>
              <a:gd name="connsiteY32" fmla="*/ 101600 h 312159"/>
              <a:gd name="connsiteX33" fmla="*/ 6979920 w 7955280"/>
              <a:gd name="connsiteY33" fmla="*/ 121920 h 312159"/>
              <a:gd name="connsiteX34" fmla="*/ 7772400 w 7955280"/>
              <a:gd name="connsiteY34" fmla="*/ 142240 h 312159"/>
              <a:gd name="connsiteX35" fmla="*/ 7955280 w 7955280"/>
              <a:gd name="connsiteY35" fmla="*/ 142240 h 31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55280" h="312159">
                <a:moveTo>
                  <a:pt x="0" y="172720"/>
                </a:moveTo>
                <a:cubicBezTo>
                  <a:pt x="40640" y="176107"/>
                  <a:pt x="81590" y="176831"/>
                  <a:pt x="121920" y="182880"/>
                </a:cubicBezTo>
                <a:cubicBezTo>
                  <a:pt x="149538" y="187023"/>
                  <a:pt x="175554" y="199251"/>
                  <a:pt x="203200" y="203200"/>
                </a:cubicBezTo>
                <a:cubicBezTo>
                  <a:pt x="246913" y="209445"/>
                  <a:pt x="291253" y="209973"/>
                  <a:pt x="335280" y="213360"/>
                </a:cubicBezTo>
                <a:cubicBezTo>
                  <a:pt x="444480" y="235200"/>
                  <a:pt x="325393" y="213390"/>
                  <a:pt x="508000" y="233680"/>
                </a:cubicBezTo>
                <a:cubicBezTo>
                  <a:pt x="558936" y="239340"/>
                  <a:pt x="609309" y="249967"/>
                  <a:pt x="660400" y="254000"/>
                </a:cubicBezTo>
                <a:cubicBezTo>
                  <a:pt x="738125" y="260136"/>
                  <a:pt x="816233" y="259835"/>
                  <a:pt x="894080" y="264160"/>
                </a:cubicBezTo>
                <a:cubicBezTo>
                  <a:pt x="938169" y="266609"/>
                  <a:pt x="982133" y="270933"/>
                  <a:pt x="1026160" y="274320"/>
                </a:cubicBezTo>
                <a:cubicBezTo>
                  <a:pt x="1236188" y="344329"/>
                  <a:pt x="1081146" y="300692"/>
                  <a:pt x="1564640" y="274320"/>
                </a:cubicBezTo>
                <a:cubicBezTo>
                  <a:pt x="1591904" y="272833"/>
                  <a:pt x="1618803" y="267350"/>
                  <a:pt x="1645920" y="264160"/>
                </a:cubicBezTo>
                <a:lnTo>
                  <a:pt x="1737360" y="254000"/>
                </a:lnTo>
                <a:cubicBezTo>
                  <a:pt x="1750907" y="250613"/>
                  <a:pt x="1764226" y="246136"/>
                  <a:pt x="1778000" y="243840"/>
                </a:cubicBezTo>
                <a:cubicBezTo>
                  <a:pt x="1890377" y="225110"/>
                  <a:pt x="1824308" y="242706"/>
                  <a:pt x="1920240" y="223520"/>
                </a:cubicBezTo>
                <a:cubicBezTo>
                  <a:pt x="1933932" y="220782"/>
                  <a:pt x="1947805" y="218263"/>
                  <a:pt x="1960880" y="213360"/>
                </a:cubicBezTo>
                <a:cubicBezTo>
                  <a:pt x="1975061" y="208042"/>
                  <a:pt x="1987013" y="197392"/>
                  <a:pt x="2001520" y="193040"/>
                </a:cubicBezTo>
                <a:cubicBezTo>
                  <a:pt x="2151589" y="148019"/>
                  <a:pt x="1991430" y="209950"/>
                  <a:pt x="2103120" y="172720"/>
                </a:cubicBezTo>
                <a:cubicBezTo>
                  <a:pt x="2130571" y="163570"/>
                  <a:pt x="2156578" y="150189"/>
                  <a:pt x="2184400" y="142240"/>
                </a:cubicBezTo>
                <a:cubicBezTo>
                  <a:pt x="2204208" y="136581"/>
                  <a:pt x="2225092" y="135765"/>
                  <a:pt x="2245360" y="132080"/>
                </a:cubicBezTo>
                <a:cubicBezTo>
                  <a:pt x="2262350" y="128991"/>
                  <a:pt x="2279500" y="126464"/>
                  <a:pt x="2296160" y="121920"/>
                </a:cubicBezTo>
                <a:cubicBezTo>
                  <a:pt x="2419984" y="88150"/>
                  <a:pt x="2287480" y="109338"/>
                  <a:pt x="2448560" y="91440"/>
                </a:cubicBezTo>
                <a:cubicBezTo>
                  <a:pt x="2576755" y="59391"/>
                  <a:pt x="2520621" y="68095"/>
                  <a:pt x="2702560" y="60960"/>
                </a:cubicBezTo>
                <a:lnTo>
                  <a:pt x="3048000" y="50800"/>
                </a:lnTo>
                <a:lnTo>
                  <a:pt x="3474720" y="40640"/>
                </a:lnTo>
                <a:cubicBezTo>
                  <a:pt x="3488267" y="37253"/>
                  <a:pt x="3502014" y="34586"/>
                  <a:pt x="3515360" y="30480"/>
                </a:cubicBezTo>
                <a:cubicBezTo>
                  <a:pt x="3546068" y="21031"/>
                  <a:pt x="3606800" y="0"/>
                  <a:pt x="3606800" y="0"/>
                </a:cubicBezTo>
                <a:lnTo>
                  <a:pt x="5151120" y="10160"/>
                </a:lnTo>
                <a:cubicBezTo>
                  <a:pt x="5182338" y="10742"/>
                  <a:pt x="5211761" y="25347"/>
                  <a:pt x="5242560" y="30480"/>
                </a:cubicBezTo>
                <a:cubicBezTo>
                  <a:pt x="5272810" y="35522"/>
                  <a:pt x="5303520" y="37253"/>
                  <a:pt x="5334000" y="40640"/>
                </a:cubicBezTo>
                <a:cubicBezTo>
                  <a:pt x="5347547" y="44027"/>
                  <a:pt x="5361214" y="46964"/>
                  <a:pt x="5374640" y="50800"/>
                </a:cubicBezTo>
                <a:cubicBezTo>
                  <a:pt x="5384938" y="53742"/>
                  <a:pt x="5394436" y="60223"/>
                  <a:pt x="5405120" y="60960"/>
                </a:cubicBezTo>
                <a:cubicBezTo>
                  <a:pt x="5493030" y="67023"/>
                  <a:pt x="5581227" y="67733"/>
                  <a:pt x="5669280" y="71120"/>
                </a:cubicBezTo>
                <a:cubicBezTo>
                  <a:pt x="5699760" y="74507"/>
                  <a:pt x="5730066" y="80378"/>
                  <a:pt x="5760720" y="81280"/>
                </a:cubicBezTo>
                <a:cubicBezTo>
                  <a:pt x="6469173" y="102117"/>
                  <a:pt x="6150697" y="65257"/>
                  <a:pt x="6441440" y="101600"/>
                </a:cubicBezTo>
                <a:cubicBezTo>
                  <a:pt x="6632940" y="165433"/>
                  <a:pt x="6455766" y="109730"/>
                  <a:pt x="6979920" y="121920"/>
                </a:cubicBezTo>
                <a:lnTo>
                  <a:pt x="7772400" y="142240"/>
                </a:lnTo>
                <a:cubicBezTo>
                  <a:pt x="7833352" y="143256"/>
                  <a:pt x="7894320" y="142240"/>
                  <a:pt x="7955280" y="14224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DD26-64AE-4961-AE42-39DDF83C5A5E}"/>
              </a:ext>
            </a:extLst>
          </p:cNvPr>
          <p:cNvSpPr txBox="1"/>
          <p:nvPr/>
        </p:nvSpPr>
        <p:spPr>
          <a:xfrm>
            <a:off x="3003484" y="144272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12040-B301-4F22-B6CC-EA9B71BD54C2}"/>
              </a:ext>
            </a:extLst>
          </p:cNvPr>
          <p:cNvSpPr txBox="1"/>
          <p:nvPr/>
        </p:nvSpPr>
        <p:spPr>
          <a:xfrm>
            <a:off x="4862764" y="2068987"/>
            <a:ext cx="302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pre-synaptic terminal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D0D26-70ED-415D-892D-4D5B97374095}"/>
              </a:ext>
            </a:extLst>
          </p:cNvPr>
          <p:cNvSpPr txBox="1"/>
          <p:nvPr/>
        </p:nvSpPr>
        <p:spPr>
          <a:xfrm>
            <a:off x="3003484" y="5751104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dendrite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52952-F729-4108-B787-C31F3D037D4B}"/>
              </a:ext>
            </a:extLst>
          </p:cNvPr>
          <p:cNvSpPr txBox="1"/>
          <p:nvPr/>
        </p:nvSpPr>
        <p:spPr>
          <a:xfrm>
            <a:off x="3821337" y="470326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07C1E-D758-40DC-A903-87756897B58B}"/>
              </a:ext>
            </a:extLst>
          </p:cNvPr>
          <p:cNvSpPr txBox="1"/>
          <p:nvPr/>
        </p:nvSpPr>
        <p:spPr>
          <a:xfrm>
            <a:off x="5472364" y="3796187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post-synaptic terminal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C84B9-5A3C-4D93-ACF7-5C0D8C31BDBB}"/>
              </a:ext>
            </a:extLst>
          </p:cNvPr>
          <p:cNvSpPr txBox="1"/>
          <p:nvPr/>
        </p:nvSpPr>
        <p:spPr>
          <a:xfrm>
            <a:off x="762000" y="558800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soma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4C054-997D-4C16-83A5-8CDBE7E49678}"/>
              </a:ext>
            </a:extLst>
          </p:cNvPr>
          <p:cNvCxnSpPr/>
          <p:nvPr/>
        </p:nvCxnSpPr>
        <p:spPr bwMode="auto">
          <a:xfrm flipH="1">
            <a:off x="762000" y="6169276"/>
            <a:ext cx="1148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D313B9-B148-4A4D-AB4E-5D64FD3E34A0}"/>
              </a:ext>
            </a:extLst>
          </p:cNvPr>
          <p:cNvSpPr txBox="1"/>
          <p:nvPr/>
        </p:nvSpPr>
        <p:spPr>
          <a:xfrm>
            <a:off x="4299031" y="1305161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soma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111865-E2EE-4E1A-8AF5-7783F63420E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661872" y="1637396"/>
            <a:ext cx="1148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3BA014-B0AD-48DB-924D-10A8F145EBDA}"/>
              </a:ext>
            </a:extLst>
          </p:cNvPr>
          <p:cNvGrpSpPr/>
          <p:nvPr/>
        </p:nvGrpSpPr>
        <p:grpSpPr>
          <a:xfrm>
            <a:off x="2824660" y="2555346"/>
            <a:ext cx="2182994" cy="994377"/>
            <a:chOff x="2824660" y="2555346"/>
            <a:chExt cx="2182994" cy="994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C9FB5C-9AEC-44A9-90CD-7F40FA431B98}"/>
                </a:ext>
              </a:extLst>
            </p:cNvPr>
            <p:cNvSpPr/>
            <p:nvPr/>
          </p:nvSpPr>
          <p:spPr bwMode="auto">
            <a:xfrm>
              <a:off x="3327370" y="2929502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04103-9F64-4C5B-8299-1F07D88D822A}"/>
                </a:ext>
              </a:extLst>
            </p:cNvPr>
            <p:cNvSpPr/>
            <p:nvPr/>
          </p:nvSpPr>
          <p:spPr bwMode="auto">
            <a:xfrm>
              <a:off x="3636778" y="3023763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D93DF9-C3E6-43CF-BFD8-C6DF3E2E3BB6}"/>
                </a:ext>
              </a:extLst>
            </p:cNvPr>
            <p:cNvSpPr/>
            <p:nvPr/>
          </p:nvSpPr>
          <p:spPr bwMode="auto">
            <a:xfrm>
              <a:off x="3383417" y="3241845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3FA906-D731-4685-BBCE-4D543D5DA4F5}"/>
                </a:ext>
              </a:extLst>
            </p:cNvPr>
            <p:cNvSpPr/>
            <p:nvPr/>
          </p:nvSpPr>
          <p:spPr bwMode="auto">
            <a:xfrm>
              <a:off x="3784570" y="3386702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B26EBF-FD55-4F5C-97D0-7096FF9AC925}"/>
                </a:ext>
              </a:extLst>
            </p:cNvPr>
            <p:cNvSpPr/>
            <p:nvPr/>
          </p:nvSpPr>
          <p:spPr bwMode="auto">
            <a:xfrm>
              <a:off x="4191524" y="2906888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7DC941-3D5C-4583-BD95-647A87774736}"/>
                </a:ext>
              </a:extLst>
            </p:cNvPr>
            <p:cNvSpPr/>
            <p:nvPr/>
          </p:nvSpPr>
          <p:spPr bwMode="auto">
            <a:xfrm>
              <a:off x="3965397" y="3017842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03A66D-B042-4368-BECC-BDA2AABC01E1}"/>
                </a:ext>
              </a:extLst>
            </p:cNvPr>
            <p:cNvSpPr/>
            <p:nvPr/>
          </p:nvSpPr>
          <p:spPr bwMode="auto">
            <a:xfrm>
              <a:off x="4373609" y="3236420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6A5F35-BD1F-47B9-A06A-B25CF97169EE}"/>
                </a:ext>
              </a:extLst>
            </p:cNvPr>
            <p:cNvSpPr/>
            <p:nvPr/>
          </p:nvSpPr>
          <p:spPr bwMode="auto">
            <a:xfrm>
              <a:off x="4021444" y="3330185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86D6CB-C67A-4C69-8B6D-817B0E2AF616}"/>
                </a:ext>
              </a:extLst>
            </p:cNvPr>
            <p:cNvSpPr/>
            <p:nvPr/>
          </p:nvSpPr>
          <p:spPr bwMode="auto">
            <a:xfrm>
              <a:off x="3730295" y="2555346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66F494-884A-4A6A-85D8-C6D53AE408C1}"/>
                </a:ext>
              </a:extLst>
            </p:cNvPr>
            <p:cNvSpPr/>
            <p:nvPr/>
          </p:nvSpPr>
          <p:spPr bwMode="auto">
            <a:xfrm>
              <a:off x="4039703" y="2649607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3D0DCD-46BA-48B6-8022-13913A9611B6}"/>
                </a:ext>
              </a:extLst>
            </p:cNvPr>
            <p:cNvSpPr/>
            <p:nvPr/>
          </p:nvSpPr>
          <p:spPr bwMode="auto">
            <a:xfrm>
              <a:off x="3766920" y="2825377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34BEC8-7DA1-4889-B9BB-4D676C3F9BE2}"/>
                </a:ext>
              </a:extLst>
            </p:cNvPr>
            <p:cNvSpPr/>
            <p:nvPr/>
          </p:nvSpPr>
          <p:spPr bwMode="auto">
            <a:xfrm>
              <a:off x="2824660" y="2983038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46096A-CB13-458C-A0FA-12F2405EC6CD}"/>
                </a:ext>
              </a:extLst>
            </p:cNvPr>
            <p:cNvSpPr/>
            <p:nvPr/>
          </p:nvSpPr>
          <p:spPr bwMode="auto">
            <a:xfrm>
              <a:off x="3134068" y="3077299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48833B-A9A3-41D4-BBD0-BE1145A43196}"/>
                </a:ext>
              </a:extLst>
            </p:cNvPr>
            <p:cNvSpPr/>
            <p:nvPr/>
          </p:nvSpPr>
          <p:spPr bwMode="auto">
            <a:xfrm>
              <a:off x="2880707" y="3295381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26EFB6-3030-4227-82D8-B549091E0508}"/>
                </a:ext>
              </a:extLst>
            </p:cNvPr>
            <p:cNvSpPr/>
            <p:nvPr/>
          </p:nvSpPr>
          <p:spPr bwMode="auto">
            <a:xfrm>
              <a:off x="4528166" y="2731117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CF97-EE1E-43D8-906B-EC0FDC81AAF7}"/>
                </a:ext>
              </a:extLst>
            </p:cNvPr>
            <p:cNvSpPr/>
            <p:nvPr/>
          </p:nvSpPr>
          <p:spPr bwMode="auto">
            <a:xfrm>
              <a:off x="4837574" y="2825378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1DFAF7-EEFF-4BAE-82C7-2FFA24E26488}"/>
                </a:ext>
              </a:extLst>
            </p:cNvPr>
            <p:cNvSpPr/>
            <p:nvPr/>
          </p:nvSpPr>
          <p:spPr bwMode="auto">
            <a:xfrm>
              <a:off x="4584213" y="3043460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5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syn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 err="1">
                <a:sym typeface="Symbol" panose="05050102010706020507" pitchFamily="18" charset="2"/>
              </a:rPr>
              <a:t>E</a:t>
            </a:r>
            <a:r>
              <a:rPr lang="en-GB" sz="2800" i="1" baseline="-25000" dirty="0" err="1">
                <a:sym typeface="Symbol" panose="05050102010706020507" pitchFamily="18" charset="2"/>
              </a:rPr>
              <a:t>syn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B55512-52BF-43C3-ACAE-F8EBD8CD6CA6}"/>
              </a:ext>
            </a:extLst>
          </p:cNvPr>
          <p:cNvSpPr/>
          <p:nvPr/>
        </p:nvSpPr>
        <p:spPr bwMode="auto">
          <a:xfrm>
            <a:off x="2651760" y="1442720"/>
            <a:ext cx="2570480" cy="2153920"/>
          </a:xfrm>
          <a:custGeom>
            <a:avLst/>
            <a:gdLst>
              <a:gd name="connsiteX0" fmla="*/ 1168400 w 2570480"/>
              <a:gd name="connsiteY0" fmla="*/ 30480 h 2153920"/>
              <a:gd name="connsiteX1" fmla="*/ 1178560 w 2570480"/>
              <a:gd name="connsiteY1" fmla="*/ 447040 h 2153920"/>
              <a:gd name="connsiteX2" fmla="*/ 1148080 w 2570480"/>
              <a:gd name="connsiteY2" fmla="*/ 894080 h 2153920"/>
              <a:gd name="connsiteX3" fmla="*/ 1117600 w 2570480"/>
              <a:gd name="connsiteY3" fmla="*/ 934720 h 2153920"/>
              <a:gd name="connsiteX4" fmla="*/ 1097280 w 2570480"/>
              <a:gd name="connsiteY4" fmla="*/ 965200 h 2153920"/>
              <a:gd name="connsiteX5" fmla="*/ 1076960 w 2570480"/>
              <a:gd name="connsiteY5" fmla="*/ 1026160 h 2153920"/>
              <a:gd name="connsiteX6" fmla="*/ 1016000 w 2570480"/>
              <a:gd name="connsiteY6" fmla="*/ 1056640 h 2153920"/>
              <a:gd name="connsiteX7" fmla="*/ 914400 w 2570480"/>
              <a:gd name="connsiteY7" fmla="*/ 1127760 h 2153920"/>
              <a:gd name="connsiteX8" fmla="*/ 843280 w 2570480"/>
              <a:gd name="connsiteY8" fmla="*/ 1178560 h 2153920"/>
              <a:gd name="connsiteX9" fmla="*/ 812800 w 2570480"/>
              <a:gd name="connsiteY9" fmla="*/ 1209040 h 2153920"/>
              <a:gd name="connsiteX10" fmla="*/ 762000 w 2570480"/>
              <a:gd name="connsiteY10" fmla="*/ 1239520 h 2153920"/>
              <a:gd name="connsiteX11" fmla="*/ 660400 w 2570480"/>
              <a:gd name="connsiteY11" fmla="*/ 1280160 h 2153920"/>
              <a:gd name="connsiteX12" fmla="*/ 609600 w 2570480"/>
              <a:gd name="connsiteY12" fmla="*/ 1290320 h 2153920"/>
              <a:gd name="connsiteX13" fmla="*/ 548640 w 2570480"/>
              <a:gd name="connsiteY13" fmla="*/ 1300480 h 2153920"/>
              <a:gd name="connsiteX14" fmla="*/ 406400 w 2570480"/>
              <a:gd name="connsiteY14" fmla="*/ 1330960 h 2153920"/>
              <a:gd name="connsiteX15" fmla="*/ 304800 w 2570480"/>
              <a:gd name="connsiteY15" fmla="*/ 1361440 h 2153920"/>
              <a:gd name="connsiteX16" fmla="*/ 274320 w 2570480"/>
              <a:gd name="connsiteY16" fmla="*/ 1371600 h 2153920"/>
              <a:gd name="connsiteX17" fmla="*/ 233680 w 2570480"/>
              <a:gd name="connsiteY17" fmla="*/ 1381760 h 2153920"/>
              <a:gd name="connsiteX18" fmla="*/ 152400 w 2570480"/>
              <a:gd name="connsiteY18" fmla="*/ 1432560 h 2153920"/>
              <a:gd name="connsiteX19" fmla="*/ 121920 w 2570480"/>
              <a:gd name="connsiteY19" fmla="*/ 1452880 h 2153920"/>
              <a:gd name="connsiteX20" fmla="*/ 50800 w 2570480"/>
              <a:gd name="connsiteY20" fmla="*/ 1534160 h 2153920"/>
              <a:gd name="connsiteX21" fmla="*/ 10160 w 2570480"/>
              <a:gd name="connsiteY21" fmla="*/ 1615440 h 2153920"/>
              <a:gd name="connsiteX22" fmla="*/ 0 w 2570480"/>
              <a:gd name="connsiteY22" fmla="*/ 1656080 h 2153920"/>
              <a:gd name="connsiteX23" fmla="*/ 20320 w 2570480"/>
              <a:gd name="connsiteY23" fmla="*/ 1859280 h 2153920"/>
              <a:gd name="connsiteX24" fmla="*/ 30480 w 2570480"/>
              <a:gd name="connsiteY24" fmla="*/ 1889760 h 2153920"/>
              <a:gd name="connsiteX25" fmla="*/ 71120 w 2570480"/>
              <a:gd name="connsiteY25" fmla="*/ 1960880 h 2153920"/>
              <a:gd name="connsiteX26" fmla="*/ 121920 w 2570480"/>
              <a:gd name="connsiteY26" fmla="*/ 2052320 h 2153920"/>
              <a:gd name="connsiteX27" fmla="*/ 152400 w 2570480"/>
              <a:gd name="connsiteY27" fmla="*/ 2062480 h 2153920"/>
              <a:gd name="connsiteX28" fmla="*/ 182880 w 2570480"/>
              <a:gd name="connsiteY28" fmla="*/ 2092960 h 2153920"/>
              <a:gd name="connsiteX29" fmla="*/ 284480 w 2570480"/>
              <a:gd name="connsiteY29" fmla="*/ 2123440 h 2153920"/>
              <a:gd name="connsiteX30" fmla="*/ 314960 w 2570480"/>
              <a:gd name="connsiteY30" fmla="*/ 2133600 h 2153920"/>
              <a:gd name="connsiteX31" fmla="*/ 416560 w 2570480"/>
              <a:gd name="connsiteY31" fmla="*/ 2153920 h 2153920"/>
              <a:gd name="connsiteX32" fmla="*/ 914400 w 2570480"/>
              <a:gd name="connsiteY32" fmla="*/ 2143760 h 2153920"/>
              <a:gd name="connsiteX33" fmla="*/ 1005840 w 2570480"/>
              <a:gd name="connsiteY33" fmla="*/ 2123440 h 2153920"/>
              <a:gd name="connsiteX34" fmla="*/ 1767840 w 2570480"/>
              <a:gd name="connsiteY34" fmla="*/ 2113280 h 2153920"/>
              <a:gd name="connsiteX35" fmla="*/ 1838960 w 2570480"/>
              <a:gd name="connsiteY35" fmla="*/ 2103120 h 2153920"/>
              <a:gd name="connsiteX36" fmla="*/ 1950720 w 2570480"/>
              <a:gd name="connsiteY36" fmla="*/ 2062480 h 2153920"/>
              <a:gd name="connsiteX37" fmla="*/ 2011680 w 2570480"/>
              <a:gd name="connsiteY37" fmla="*/ 2052320 h 2153920"/>
              <a:gd name="connsiteX38" fmla="*/ 2042160 w 2570480"/>
              <a:gd name="connsiteY38" fmla="*/ 2042160 h 2153920"/>
              <a:gd name="connsiteX39" fmla="*/ 2082800 w 2570480"/>
              <a:gd name="connsiteY39" fmla="*/ 2032000 h 2153920"/>
              <a:gd name="connsiteX40" fmla="*/ 2113280 w 2570480"/>
              <a:gd name="connsiteY40" fmla="*/ 2021840 h 2153920"/>
              <a:gd name="connsiteX41" fmla="*/ 2296160 w 2570480"/>
              <a:gd name="connsiteY41" fmla="*/ 2001520 h 2153920"/>
              <a:gd name="connsiteX42" fmla="*/ 2357120 w 2570480"/>
              <a:gd name="connsiteY42" fmla="*/ 1960880 h 2153920"/>
              <a:gd name="connsiteX43" fmla="*/ 2387600 w 2570480"/>
              <a:gd name="connsiteY43" fmla="*/ 1950720 h 2153920"/>
              <a:gd name="connsiteX44" fmla="*/ 2448560 w 2570480"/>
              <a:gd name="connsiteY44" fmla="*/ 1910080 h 2153920"/>
              <a:gd name="connsiteX45" fmla="*/ 2468880 w 2570480"/>
              <a:gd name="connsiteY45" fmla="*/ 1879600 h 2153920"/>
              <a:gd name="connsiteX46" fmla="*/ 2499360 w 2570480"/>
              <a:gd name="connsiteY46" fmla="*/ 1859280 h 2153920"/>
              <a:gd name="connsiteX47" fmla="*/ 2540000 w 2570480"/>
              <a:gd name="connsiteY47" fmla="*/ 1798320 h 2153920"/>
              <a:gd name="connsiteX48" fmla="*/ 2570480 w 2570480"/>
              <a:gd name="connsiteY48" fmla="*/ 1696720 h 2153920"/>
              <a:gd name="connsiteX49" fmla="*/ 2560320 w 2570480"/>
              <a:gd name="connsiteY49" fmla="*/ 1473200 h 2153920"/>
              <a:gd name="connsiteX50" fmla="*/ 2550160 w 2570480"/>
              <a:gd name="connsiteY50" fmla="*/ 1442720 h 2153920"/>
              <a:gd name="connsiteX51" fmla="*/ 2540000 w 2570480"/>
              <a:gd name="connsiteY51" fmla="*/ 1402080 h 2153920"/>
              <a:gd name="connsiteX52" fmla="*/ 2519680 w 2570480"/>
              <a:gd name="connsiteY52" fmla="*/ 1361440 h 2153920"/>
              <a:gd name="connsiteX53" fmla="*/ 2509520 w 2570480"/>
              <a:gd name="connsiteY53" fmla="*/ 1330960 h 2153920"/>
              <a:gd name="connsiteX54" fmla="*/ 2479040 w 2570480"/>
              <a:gd name="connsiteY54" fmla="*/ 1300480 h 2153920"/>
              <a:gd name="connsiteX55" fmla="*/ 2438400 w 2570480"/>
              <a:gd name="connsiteY55" fmla="*/ 1239520 h 2153920"/>
              <a:gd name="connsiteX56" fmla="*/ 2377440 w 2570480"/>
              <a:gd name="connsiteY56" fmla="*/ 1198880 h 2153920"/>
              <a:gd name="connsiteX57" fmla="*/ 2357120 w 2570480"/>
              <a:gd name="connsiteY57" fmla="*/ 1168400 h 2153920"/>
              <a:gd name="connsiteX58" fmla="*/ 2296160 w 2570480"/>
              <a:gd name="connsiteY58" fmla="*/ 1148080 h 2153920"/>
              <a:gd name="connsiteX59" fmla="*/ 2153920 w 2570480"/>
              <a:gd name="connsiteY59" fmla="*/ 1127760 h 2153920"/>
              <a:gd name="connsiteX60" fmla="*/ 2032000 w 2570480"/>
              <a:gd name="connsiteY60" fmla="*/ 1117600 h 2153920"/>
              <a:gd name="connsiteX61" fmla="*/ 2001520 w 2570480"/>
              <a:gd name="connsiteY61" fmla="*/ 1107440 h 2153920"/>
              <a:gd name="connsiteX62" fmla="*/ 1920240 w 2570480"/>
              <a:gd name="connsiteY62" fmla="*/ 1097280 h 2153920"/>
              <a:gd name="connsiteX63" fmla="*/ 1889760 w 2570480"/>
              <a:gd name="connsiteY63" fmla="*/ 1076960 h 2153920"/>
              <a:gd name="connsiteX64" fmla="*/ 1808480 w 2570480"/>
              <a:gd name="connsiteY64" fmla="*/ 1066800 h 2153920"/>
              <a:gd name="connsiteX65" fmla="*/ 1767840 w 2570480"/>
              <a:gd name="connsiteY65" fmla="*/ 1056640 h 2153920"/>
              <a:gd name="connsiteX66" fmla="*/ 1666240 w 2570480"/>
              <a:gd name="connsiteY66" fmla="*/ 1046480 h 2153920"/>
              <a:gd name="connsiteX67" fmla="*/ 1574800 w 2570480"/>
              <a:gd name="connsiteY67" fmla="*/ 1016000 h 2153920"/>
              <a:gd name="connsiteX68" fmla="*/ 1483360 w 2570480"/>
              <a:gd name="connsiteY68" fmla="*/ 934720 h 2153920"/>
              <a:gd name="connsiteX69" fmla="*/ 1452880 w 2570480"/>
              <a:gd name="connsiteY69" fmla="*/ 904240 h 2153920"/>
              <a:gd name="connsiteX70" fmla="*/ 1422400 w 2570480"/>
              <a:gd name="connsiteY70" fmla="*/ 873760 h 2153920"/>
              <a:gd name="connsiteX71" fmla="*/ 1412240 w 2570480"/>
              <a:gd name="connsiteY71" fmla="*/ 751840 h 2153920"/>
              <a:gd name="connsiteX72" fmla="*/ 1391920 w 2570480"/>
              <a:gd name="connsiteY72" fmla="*/ 721360 h 2153920"/>
              <a:gd name="connsiteX73" fmla="*/ 1381760 w 2570480"/>
              <a:gd name="connsiteY73" fmla="*/ 690880 h 2153920"/>
              <a:gd name="connsiteX74" fmla="*/ 1361440 w 2570480"/>
              <a:gd name="connsiteY74" fmla="*/ 619760 h 2153920"/>
              <a:gd name="connsiteX75" fmla="*/ 1341120 w 2570480"/>
              <a:gd name="connsiteY75" fmla="*/ 579120 h 2153920"/>
              <a:gd name="connsiteX76" fmla="*/ 1341120 w 2570480"/>
              <a:gd name="connsiteY76" fmla="*/ 0 h 21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570480" h="2153920">
                <a:moveTo>
                  <a:pt x="1168400" y="30480"/>
                </a:moveTo>
                <a:cubicBezTo>
                  <a:pt x="1171787" y="169333"/>
                  <a:pt x="1178560" y="308145"/>
                  <a:pt x="1178560" y="447040"/>
                </a:cubicBezTo>
                <a:cubicBezTo>
                  <a:pt x="1178560" y="562115"/>
                  <a:pt x="1227824" y="766490"/>
                  <a:pt x="1148080" y="894080"/>
                </a:cubicBezTo>
                <a:cubicBezTo>
                  <a:pt x="1139105" y="908439"/>
                  <a:pt x="1127442" y="920941"/>
                  <a:pt x="1117600" y="934720"/>
                </a:cubicBezTo>
                <a:cubicBezTo>
                  <a:pt x="1110503" y="944656"/>
                  <a:pt x="1102239" y="954042"/>
                  <a:pt x="1097280" y="965200"/>
                </a:cubicBezTo>
                <a:cubicBezTo>
                  <a:pt x="1088581" y="984773"/>
                  <a:pt x="1097280" y="1019387"/>
                  <a:pt x="1076960" y="1026160"/>
                </a:cubicBezTo>
                <a:cubicBezTo>
                  <a:pt x="1048715" y="1035575"/>
                  <a:pt x="1039635" y="1035632"/>
                  <a:pt x="1016000" y="1056640"/>
                </a:cubicBezTo>
                <a:cubicBezTo>
                  <a:pt x="932847" y="1130553"/>
                  <a:pt x="988905" y="1109134"/>
                  <a:pt x="914400" y="1127760"/>
                </a:cubicBezTo>
                <a:cubicBezTo>
                  <a:pt x="835151" y="1207009"/>
                  <a:pt x="936890" y="1111696"/>
                  <a:pt x="843280" y="1178560"/>
                </a:cubicBezTo>
                <a:cubicBezTo>
                  <a:pt x="831588" y="1186911"/>
                  <a:pt x="824295" y="1200419"/>
                  <a:pt x="812800" y="1209040"/>
                </a:cubicBezTo>
                <a:cubicBezTo>
                  <a:pt x="797002" y="1220888"/>
                  <a:pt x="779262" y="1229930"/>
                  <a:pt x="762000" y="1239520"/>
                </a:cubicBezTo>
                <a:cubicBezTo>
                  <a:pt x="731520" y="1256453"/>
                  <a:pt x="694267" y="1273387"/>
                  <a:pt x="660400" y="1280160"/>
                </a:cubicBezTo>
                <a:lnTo>
                  <a:pt x="609600" y="1290320"/>
                </a:lnTo>
                <a:cubicBezTo>
                  <a:pt x="589332" y="1294005"/>
                  <a:pt x="568840" y="1296440"/>
                  <a:pt x="548640" y="1300480"/>
                </a:cubicBezTo>
                <a:cubicBezTo>
                  <a:pt x="501092" y="1309990"/>
                  <a:pt x="406400" y="1330960"/>
                  <a:pt x="406400" y="1330960"/>
                </a:cubicBezTo>
                <a:cubicBezTo>
                  <a:pt x="336174" y="1366073"/>
                  <a:pt x="395879" y="1341200"/>
                  <a:pt x="304800" y="1361440"/>
                </a:cubicBezTo>
                <a:cubicBezTo>
                  <a:pt x="294345" y="1363763"/>
                  <a:pt x="284618" y="1368658"/>
                  <a:pt x="274320" y="1371600"/>
                </a:cubicBezTo>
                <a:cubicBezTo>
                  <a:pt x="260894" y="1375436"/>
                  <a:pt x="247227" y="1378373"/>
                  <a:pt x="233680" y="1381760"/>
                </a:cubicBezTo>
                <a:cubicBezTo>
                  <a:pt x="206587" y="1398693"/>
                  <a:pt x="178984" y="1414837"/>
                  <a:pt x="152400" y="1432560"/>
                </a:cubicBezTo>
                <a:cubicBezTo>
                  <a:pt x="142240" y="1439333"/>
                  <a:pt x="131301" y="1445063"/>
                  <a:pt x="121920" y="1452880"/>
                </a:cubicBezTo>
                <a:cubicBezTo>
                  <a:pt x="101324" y="1470044"/>
                  <a:pt x="62357" y="1515380"/>
                  <a:pt x="50800" y="1534160"/>
                </a:cubicBezTo>
                <a:cubicBezTo>
                  <a:pt x="34924" y="1559958"/>
                  <a:pt x="17507" y="1586053"/>
                  <a:pt x="10160" y="1615440"/>
                </a:cubicBezTo>
                <a:lnTo>
                  <a:pt x="0" y="1656080"/>
                </a:lnTo>
                <a:cubicBezTo>
                  <a:pt x="7403" y="1774527"/>
                  <a:pt x="-2075" y="1780898"/>
                  <a:pt x="20320" y="1859280"/>
                </a:cubicBezTo>
                <a:cubicBezTo>
                  <a:pt x="23262" y="1869578"/>
                  <a:pt x="25691" y="1880181"/>
                  <a:pt x="30480" y="1889760"/>
                </a:cubicBezTo>
                <a:cubicBezTo>
                  <a:pt x="81498" y="1991796"/>
                  <a:pt x="17683" y="1836195"/>
                  <a:pt x="71120" y="1960880"/>
                </a:cubicBezTo>
                <a:cubicBezTo>
                  <a:pt x="83048" y="1988712"/>
                  <a:pt x="88918" y="2041319"/>
                  <a:pt x="121920" y="2052320"/>
                </a:cubicBezTo>
                <a:lnTo>
                  <a:pt x="152400" y="2062480"/>
                </a:lnTo>
                <a:cubicBezTo>
                  <a:pt x="162560" y="2072640"/>
                  <a:pt x="171188" y="2084609"/>
                  <a:pt x="182880" y="2092960"/>
                </a:cubicBezTo>
                <a:cubicBezTo>
                  <a:pt x="222524" y="2121277"/>
                  <a:pt x="234997" y="2112444"/>
                  <a:pt x="284480" y="2123440"/>
                </a:cubicBezTo>
                <a:cubicBezTo>
                  <a:pt x="294935" y="2125763"/>
                  <a:pt x="304525" y="2131192"/>
                  <a:pt x="314960" y="2133600"/>
                </a:cubicBezTo>
                <a:cubicBezTo>
                  <a:pt x="348613" y="2141366"/>
                  <a:pt x="416560" y="2153920"/>
                  <a:pt x="416560" y="2153920"/>
                </a:cubicBezTo>
                <a:lnTo>
                  <a:pt x="914400" y="2143760"/>
                </a:lnTo>
                <a:cubicBezTo>
                  <a:pt x="1211778" y="2132538"/>
                  <a:pt x="644560" y="2132472"/>
                  <a:pt x="1005840" y="2123440"/>
                </a:cubicBezTo>
                <a:cubicBezTo>
                  <a:pt x="1259783" y="2117091"/>
                  <a:pt x="1513840" y="2116667"/>
                  <a:pt x="1767840" y="2113280"/>
                </a:cubicBezTo>
                <a:cubicBezTo>
                  <a:pt x="1791547" y="2109893"/>
                  <a:pt x="1815626" y="2108505"/>
                  <a:pt x="1838960" y="2103120"/>
                </a:cubicBezTo>
                <a:cubicBezTo>
                  <a:pt x="1977736" y="2071095"/>
                  <a:pt x="1828507" y="2095811"/>
                  <a:pt x="1950720" y="2062480"/>
                </a:cubicBezTo>
                <a:cubicBezTo>
                  <a:pt x="1970594" y="2057060"/>
                  <a:pt x="1991570" y="2056789"/>
                  <a:pt x="2011680" y="2052320"/>
                </a:cubicBezTo>
                <a:cubicBezTo>
                  <a:pt x="2022135" y="2049997"/>
                  <a:pt x="2031862" y="2045102"/>
                  <a:pt x="2042160" y="2042160"/>
                </a:cubicBezTo>
                <a:cubicBezTo>
                  <a:pt x="2055586" y="2038324"/>
                  <a:pt x="2069374" y="2035836"/>
                  <a:pt x="2082800" y="2032000"/>
                </a:cubicBezTo>
                <a:cubicBezTo>
                  <a:pt x="2093098" y="2029058"/>
                  <a:pt x="2102778" y="2023940"/>
                  <a:pt x="2113280" y="2021840"/>
                </a:cubicBezTo>
                <a:cubicBezTo>
                  <a:pt x="2164780" y="2011540"/>
                  <a:pt x="2249042" y="2005803"/>
                  <a:pt x="2296160" y="2001520"/>
                </a:cubicBezTo>
                <a:cubicBezTo>
                  <a:pt x="2316480" y="1987973"/>
                  <a:pt x="2333952" y="1968603"/>
                  <a:pt x="2357120" y="1960880"/>
                </a:cubicBezTo>
                <a:cubicBezTo>
                  <a:pt x="2367280" y="1957493"/>
                  <a:pt x="2378238" y="1955921"/>
                  <a:pt x="2387600" y="1950720"/>
                </a:cubicBezTo>
                <a:cubicBezTo>
                  <a:pt x="2408948" y="1938860"/>
                  <a:pt x="2448560" y="1910080"/>
                  <a:pt x="2448560" y="1910080"/>
                </a:cubicBezTo>
                <a:cubicBezTo>
                  <a:pt x="2455333" y="1899920"/>
                  <a:pt x="2460246" y="1888234"/>
                  <a:pt x="2468880" y="1879600"/>
                </a:cubicBezTo>
                <a:cubicBezTo>
                  <a:pt x="2477514" y="1870966"/>
                  <a:pt x="2491319" y="1868470"/>
                  <a:pt x="2499360" y="1859280"/>
                </a:cubicBezTo>
                <a:cubicBezTo>
                  <a:pt x="2515442" y="1840901"/>
                  <a:pt x="2532277" y="1821488"/>
                  <a:pt x="2540000" y="1798320"/>
                </a:cubicBezTo>
                <a:cubicBezTo>
                  <a:pt x="2564736" y="1724113"/>
                  <a:pt x="2555125" y="1758140"/>
                  <a:pt x="2570480" y="1696720"/>
                </a:cubicBezTo>
                <a:cubicBezTo>
                  <a:pt x="2567093" y="1622213"/>
                  <a:pt x="2566268" y="1547546"/>
                  <a:pt x="2560320" y="1473200"/>
                </a:cubicBezTo>
                <a:cubicBezTo>
                  <a:pt x="2559466" y="1462525"/>
                  <a:pt x="2553102" y="1453018"/>
                  <a:pt x="2550160" y="1442720"/>
                </a:cubicBezTo>
                <a:cubicBezTo>
                  <a:pt x="2546324" y="1429294"/>
                  <a:pt x="2544903" y="1415155"/>
                  <a:pt x="2540000" y="1402080"/>
                </a:cubicBezTo>
                <a:cubicBezTo>
                  <a:pt x="2534682" y="1387899"/>
                  <a:pt x="2525646" y="1375361"/>
                  <a:pt x="2519680" y="1361440"/>
                </a:cubicBezTo>
                <a:cubicBezTo>
                  <a:pt x="2515461" y="1351596"/>
                  <a:pt x="2515461" y="1339871"/>
                  <a:pt x="2509520" y="1330960"/>
                </a:cubicBezTo>
                <a:cubicBezTo>
                  <a:pt x="2501550" y="1319005"/>
                  <a:pt x="2489200" y="1310640"/>
                  <a:pt x="2479040" y="1300480"/>
                </a:cubicBezTo>
                <a:cubicBezTo>
                  <a:pt x="2467173" y="1264878"/>
                  <a:pt x="2472648" y="1266157"/>
                  <a:pt x="2438400" y="1239520"/>
                </a:cubicBezTo>
                <a:cubicBezTo>
                  <a:pt x="2419123" y="1224527"/>
                  <a:pt x="2377440" y="1198880"/>
                  <a:pt x="2377440" y="1198880"/>
                </a:cubicBezTo>
                <a:cubicBezTo>
                  <a:pt x="2370667" y="1188720"/>
                  <a:pt x="2367475" y="1174872"/>
                  <a:pt x="2357120" y="1168400"/>
                </a:cubicBezTo>
                <a:cubicBezTo>
                  <a:pt x="2338957" y="1157048"/>
                  <a:pt x="2317163" y="1152281"/>
                  <a:pt x="2296160" y="1148080"/>
                </a:cubicBezTo>
                <a:cubicBezTo>
                  <a:pt x="2224554" y="1133759"/>
                  <a:pt x="2246068" y="1136536"/>
                  <a:pt x="2153920" y="1127760"/>
                </a:cubicBezTo>
                <a:cubicBezTo>
                  <a:pt x="2113323" y="1123894"/>
                  <a:pt x="2072640" y="1120987"/>
                  <a:pt x="2032000" y="1117600"/>
                </a:cubicBezTo>
                <a:cubicBezTo>
                  <a:pt x="2021840" y="1114213"/>
                  <a:pt x="2012057" y="1109356"/>
                  <a:pt x="2001520" y="1107440"/>
                </a:cubicBezTo>
                <a:cubicBezTo>
                  <a:pt x="1974656" y="1102556"/>
                  <a:pt x="1946582" y="1104464"/>
                  <a:pt x="1920240" y="1097280"/>
                </a:cubicBezTo>
                <a:cubicBezTo>
                  <a:pt x="1908459" y="1094067"/>
                  <a:pt x="1901541" y="1080173"/>
                  <a:pt x="1889760" y="1076960"/>
                </a:cubicBezTo>
                <a:cubicBezTo>
                  <a:pt x="1863418" y="1069776"/>
                  <a:pt x="1835413" y="1071289"/>
                  <a:pt x="1808480" y="1066800"/>
                </a:cubicBezTo>
                <a:cubicBezTo>
                  <a:pt x="1794706" y="1064504"/>
                  <a:pt x="1781663" y="1058615"/>
                  <a:pt x="1767840" y="1056640"/>
                </a:cubicBezTo>
                <a:cubicBezTo>
                  <a:pt x="1734146" y="1051827"/>
                  <a:pt x="1700107" y="1049867"/>
                  <a:pt x="1666240" y="1046480"/>
                </a:cubicBezTo>
                <a:cubicBezTo>
                  <a:pt x="1596983" y="1000309"/>
                  <a:pt x="1684307" y="1052502"/>
                  <a:pt x="1574800" y="1016000"/>
                </a:cubicBezTo>
                <a:cubicBezTo>
                  <a:pt x="1547605" y="1006935"/>
                  <a:pt x="1488953" y="940313"/>
                  <a:pt x="1483360" y="934720"/>
                </a:cubicBezTo>
                <a:lnTo>
                  <a:pt x="1452880" y="904240"/>
                </a:lnTo>
                <a:lnTo>
                  <a:pt x="1422400" y="873760"/>
                </a:lnTo>
                <a:cubicBezTo>
                  <a:pt x="1419013" y="833120"/>
                  <a:pt x="1420238" y="791829"/>
                  <a:pt x="1412240" y="751840"/>
                </a:cubicBezTo>
                <a:cubicBezTo>
                  <a:pt x="1409845" y="739866"/>
                  <a:pt x="1397381" y="732282"/>
                  <a:pt x="1391920" y="721360"/>
                </a:cubicBezTo>
                <a:cubicBezTo>
                  <a:pt x="1387131" y="711781"/>
                  <a:pt x="1384702" y="701178"/>
                  <a:pt x="1381760" y="690880"/>
                </a:cubicBezTo>
                <a:cubicBezTo>
                  <a:pt x="1374395" y="665101"/>
                  <a:pt x="1371880" y="644120"/>
                  <a:pt x="1361440" y="619760"/>
                </a:cubicBezTo>
                <a:cubicBezTo>
                  <a:pt x="1355474" y="605839"/>
                  <a:pt x="1341616" y="594257"/>
                  <a:pt x="1341120" y="579120"/>
                </a:cubicBezTo>
                <a:cubicBezTo>
                  <a:pt x="1334794" y="386184"/>
                  <a:pt x="1341120" y="193040"/>
                  <a:pt x="134112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C76047-2ACA-4D2D-951B-FA32FA61D26F}"/>
              </a:ext>
            </a:extLst>
          </p:cNvPr>
          <p:cNvSpPr/>
          <p:nvPr/>
        </p:nvSpPr>
        <p:spPr bwMode="auto">
          <a:xfrm>
            <a:off x="792480" y="3637280"/>
            <a:ext cx="7833360" cy="1950720"/>
          </a:xfrm>
          <a:custGeom>
            <a:avLst/>
            <a:gdLst>
              <a:gd name="connsiteX0" fmla="*/ 0 w 7833360"/>
              <a:gd name="connsiteY0" fmla="*/ 1828800 h 1950720"/>
              <a:gd name="connsiteX1" fmla="*/ 1605280 w 7833360"/>
              <a:gd name="connsiteY1" fmla="*/ 1849120 h 1950720"/>
              <a:gd name="connsiteX2" fmla="*/ 1645920 w 7833360"/>
              <a:gd name="connsiteY2" fmla="*/ 1859280 h 1950720"/>
              <a:gd name="connsiteX3" fmla="*/ 1727200 w 7833360"/>
              <a:gd name="connsiteY3" fmla="*/ 1869440 h 1950720"/>
              <a:gd name="connsiteX4" fmla="*/ 1950720 w 7833360"/>
              <a:gd name="connsiteY4" fmla="*/ 1879600 h 1950720"/>
              <a:gd name="connsiteX5" fmla="*/ 2692400 w 7833360"/>
              <a:gd name="connsiteY5" fmla="*/ 1869440 h 1950720"/>
              <a:gd name="connsiteX6" fmla="*/ 2702560 w 7833360"/>
              <a:gd name="connsiteY6" fmla="*/ 1706880 h 1950720"/>
              <a:gd name="connsiteX7" fmla="*/ 2712720 w 7833360"/>
              <a:gd name="connsiteY7" fmla="*/ 1330960 h 1950720"/>
              <a:gd name="connsiteX8" fmla="*/ 2702560 w 7833360"/>
              <a:gd name="connsiteY8" fmla="*/ 731520 h 1950720"/>
              <a:gd name="connsiteX9" fmla="*/ 2661920 w 7833360"/>
              <a:gd name="connsiteY9" fmla="*/ 721360 h 1950720"/>
              <a:gd name="connsiteX10" fmla="*/ 2580640 w 7833360"/>
              <a:gd name="connsiteY10" fmla="*/ 680720 h 1950720"/>
              <a:gd name="connsiteX11" fmla="*/ 2499360 w 7833360"/>
              <a:gd name="connsiteY11" fmla="*/ 660400 h 1950720"/>
              <a:gd name="connsiteX12" fmla="*/ 2387600 w 7833360"/>
              <a:gd name="connsiteY12" fmla="*/ 629920 h 1950720"/>
              <a:gd name="connsiteX13" fmla="*/ 2346960 w 7833360"/>
              <a:gd name="connsiteY13" fmla="*/ 619760 h 1950720"/>
              <a:gd name="connsiteX14" fmla="*/ 2225040 w 7833360"/>
              <a:gd name="connsiteY14" fmla="*/ 609600 h 1950720"/>
              <a:gd name="connsiteX15" fmla="*/ 2062480 w 7833360"/>
              <a:gd name="connsiteY15" fmla="*/ 579120 h 1950720"/>
              <a:gd name="connsiteX16" fmla="*/ 1920240 w 7833360"/>
              <a:gd name="connsiteY16" fmla="*/ 538480 h 1950720"/>
              <a:gd name="connsiteX17" fmla="*/ 1879600 w 7833360"/>
              <a:gd name="connsiteY17" fmla="*/ 528320 h 1950720"/>
              <a:gd name="connsiteX18" fmla="*/ 1818640 w 7833360"/>
              <a:gd name="connsiteY18" fmla="*/ 487680 h 1950720"/>
              <a:gd name="connsiteX19" fmla="*/ 1788160 w 7833360"/>
              <a:gd name="connsiteY19" fmla="*/ 467360 h 1950720"/>
              <a:gd name="connsiteX20" fmla="*/ 1778000 w 7833360"/>
              <a:gd name="connsiteY20" fmla="*/ 294640 h 1950720"/>
              <a:gd name="connsiteX21" fmla="*/ 1818640 w 7833360"/>
              <a:gd name="connsiteY21" fmla="*/ 274320 h 1950720"/>
              <a:gd name="connsiteX22" fmla="*/ 1849120 w 7833360"/>
              <a:gd name="connsiteY22" fmla="*/ 254000 h 1950720"/>
              <a:gd name="connsiteX23" fmla="*/ 1889760 w 7833360"/>
              <a:gd name="connsiteY23" fmla="*/ 243840 h 1950720"/>
              <a:gd name="connsiteX24" fmla="*/ 1930400 w 7833360"/>
              <a:gd name="connsiteY24" fmla="*/ 223520 h 1950720"/>
              <a:gd name="connsiteX25" fmla="*/ 2092960 w 7833360"/>
              <a:gd name="connsiteY25" fmla="*/ 193040 h 1950720"/>
              <a:gd name="connsiteX26" fmla="*/ 2123440 w 7833360"/>
              <a:gd name="connsiteY26" fmla="*/ 172720 h 1950720"/>
              <a:gd name="connsiteX27" fmla="*/ 2316480 w 7833360"/>
              <a:gd name="connsiteY27" fmla="*/ 152400 h 1950720"/>
              <a:gd name="connsiteX28" fmla="*/ 2357120 w 7833360"/>
              <a:gd name="connsiteY28" fmla="*/ 142240 h 1950720"/>
              <a:gd name="connsiteX29" fmla="*/ 2387600 w 7833360"/>
              <a:gd name="connsiteY29" fmla="*/ 121920 h 1950720"/>
              <a:gd name="connsiteX30" fmla="*/ 2621280 w 7833360"/>
              <a:gd name="connsiteY30" fmla="*/ 132080 h 1950720"/>
              <a:gd name="connsiteX31" fmla="*/ 3444240 w 7833360"/>
              <a:gd name="connsiteY31" fmla="*/ 121920 h 1950720"/>
              <a:gd name="connsiteX32" fmla="*/ 3474720 w 7833360"/>
              <a:gd name="connsiteY32" fmla="*/ 111760 h 1950720"/>
              <a:gd name="connsiteX33" fmla="*/ 3769360 w 7833360"/>
              <a:gd name="connsiteY33" fmla="*/ 101600 h 1950720"/>
              <a:gd name="connsiteX34" fmla="*/ 3830320 w 7833360"/>
              <a:gd name="connsiteY34" fmla="*/ 81280 h 1950720"/>
              <a:gd name="connsiteX35" fmla="*/ 3860800 w 7833360"/>
              <a:gd name="connsiteY35" fmla="*/ 71120 h 1950720"/>
              <a:gd name="connsiteX36" fmla="*/ 3972560 w 7833360"/>
              <a:gd name="connsiteY36" fmla="*/ 60960 h 1950720"/>
              <a:gd name="connsiteX37" fmla="*/ 4033520 w 7833360"/>
              <a:gd name="connsiteY37" fmla="*/ 40640 h 1950720"/>
              <a:gd name="connsiteX38" fmla="*/ 4064000 w 7833360"/>
              <a:gd name="connsiteY38" fmla="*/ 30480 h 1950720"/>
              <a:gd name="connsiteX39" fmla="*/ 4124960 w 7833360"/>
              <a:gd name="connsiteY39" fmla="*/ 0 h 1950720"/>
              <a:gd name="connsiteX40" fmla="*/ 4419600 w 7833360"/>
              <a:gd name="connsiteY40" fmla="*/ 10160 h 1950720"/>
              <a:gd name="connsiteX41" fmla="*/ 4500880 w 7833360"/>
              <a:gd name="connsiteY41" fmla="*/ 50800 h 1950720"/>
              <a:gd name="connsiteX42" fmla="*/ 4551680 w 7833360"/>
              <a:gd name="connsiteY42" fmla="*/ 101600 h 1950720"/>
              <a:gd name="connsiteX43" fmla="*/ 4602480 w 7833360"/>
              <a:gd name="connsiteY43" fmla="*/ 152400 h 1950720"/>
              <a:gd name="connsiteX44" fmla="*/ 4582160 w 7833360"/>
              <a:gd name="connsiteY44" fmla="*/ 335280 h 1950720"/>
              <a:gd name="connsiteX45" fmla="*/ 4572000 w 7833360"/>
              <a:gd name="connsiteY45" fmla="*/ 365760 h 1950720"/>
              <a:gd name="connsiteX46" fmla="*/ 4541520 w 7833360"/>
              <a:gd name="connsiteY46" fmla="*/ 406400 h 1950720"/>
              <a:gd name="connsiteX47" fmla="*/ 4511040 w 7833360"/>
              <a:gd name="connsiteY47" fmla="*/ 436880 h 1950720"/>
              <a:gd name="connsiteX48" fmla="*/ 4470400 w 7833360"/>
              <a:gd name="connsiteY48" fmla="*/ 447040 h 1950720"/>
              <a:gd name="connsiteX49" fmla="*/ 4439920 w 7833360"/>
              <a:gd name="connsiteY49" fmla="*/ 467360 h 1950720"/>
              <a:gd name="connsiteX50" fmla="*/ 4399280 w 7833360"/>
              <a:gd name="connsiteY50" fmla="*/ 497840 h 1950720"/>
              <a:gd name="connsiteX51" fmla="*/ 4328160 w 7833360"/>
              <a:gd name="connsiteY51" fmla="*/ 518160 h 1950720"/>
              <a:gd name="connsiteX52" fmla="*/ 4267200 w 7833360"/>
              <a:gd name="connsiteY52" fmla="*/ 558800 h 1950720"/>
              <a:gd name="connsiteX53" fmla="*/ 4236720 w 7833360"/>
              <a:gd name="connsiteY53" fmla="*/ 568960 h 1950720"/>
              <a:gd name="connsiteX54" fmla="*/ 4196080 w 7833360"/>
              <a:gd name="connsiteY54" fmla="*/ 589280 h 1950720"/>
              <a:gd name="connsiteX55" fmla="*/ 4155440 w 7833360"/>
              <a:gd name="connsiteY55" fmla="*/ 599440 h 1950720"/>
              <a:gd name="connsiteX56" fmla="*/ 4124960 w 7833360"/>
              <a:gd name="connsiteY56" fmla="*/ 609600 h 1950720"/>
              <a:gd name="connsiteX57" fmla="*/ 3992880 w 7833360"/>
              <a:gd name="connsiteY57" fmla="*/ 619760 h 1950720"/>
              <a:gd name="connsiteX58" fmla="*/ 3962400 w 7833360"/>
              <a:gd name="connsiteY58" fmla="*/ 629920 h 1950720"/>
              <a:gd name="connsiteX59" fmla="*/ 3810000 w 7833360"/>
              <a:gd name="connsiteY59" fmla="*/ 650240 h 1950720"/>
              <a:gd name="connsiteX60" fmla="*/ 3749040 w 7833360"/>
              <a:gd name="connsiteY60" fmla="*/ 660400 h 1950720"/>
              <a:gd name="connsiteX61" fmla="*/ 3667760 w 7833360"/>
              <a:gd name="connsiteY61" fmla="*/ 680720 h 1950720"/>
              <a:gd name="connsiteX62" fmla="*/ 3413760 w 7833360"/>
              <a:gd name="connsiteY62" fmla="*/ 701040 h 1950720"/>
              <a:gd name="connsiteX63" fmla="*/ 3078480 w 7833360"/>
              <a:gd name="connsiteY63" fmla="*/ 711200 h 1950720"/>
              <a:gd name="connsiteX64" fmla="*/ 3007360 w 7833360"/>
              <a:gd name="connsiteY64" fmla="*/ 721360 h 1950720"/>
              <a:gd name="connsiteX65" fmla="*/ 2946400 w 7833360"/>
              <a:gd name="connsiteY65" fmla="*/ 741680 h 1950720"/>
              <a:gd name="connsiteX66" fmla="*/ 2926080 w 7833360"/>
              <a:gd name="connsiteY66" fmla="*/ 772160 h 1950720"/>
              <a:gd name="connsiteX67" fmla="*/ 2946400 w 7833360"/>
              <a:gd name="connsiteY67" fmla="*/ 1087120 h 1950720"/>
              <a:gd name="connsiteX68" fmla="*/ 2956560 w 7833360"/>
              <a:gd name="connsiteY68" fmla="*/ 1178560 h 1950720"/>
              <a:gd name="connsiteX69" fmla="*/ 2966720 w 7833360"/>
              <a:gd name="connsiteY69" fmla="*/ 1259840 h 1950720"/>
              <a:gd name="connsiteX70" fmla="*/ 2976880 w 7833360"/>
              <a:gd name="connsiteY70" fmla="*/ 1950720 h 1950720"/>
              <a:gd name="connsiteX71" fmla="*/ 3281680 w 7833360"/>
              <a:gd name="connsiteY71" fmla="*/ 1930400 h 1950720"/>
              <a:gd name="connsiteX72" fmla="*/ 3332480 w 7833360"/>
              <a:gd name="connsiteY72" fmla="*/ 1920240 h 1950720"/>
              <a:gd name="connsiteX73" fmla="*/ 3525520 w 7833360"/>
              <a:gd name="connsiteY73" fmla="*/ 1899920 h 1950720"/>
              <a:gd name="connsiteX74" fmla="*/ 3586480 w 7833360"/>
              <a:gd name="connsiteY74" fmla="*/ 1879600 h 1950720"/>
              <a:gd name="connsiteX75" fmla="*/ 3657600 w 7833360"/>
              <a:gd name="connsiteY75" fmla="*/ 1869440 h 1950720"/>
              <a:gd name="connsiteX76" fmla="*/ 3962400 w 7833360"/>
              <a:gd name="connsiteY76" fmla="*/ 1849120 h 1950720"/>
              <a:gd name="connsiteX77" fmla="*/ 4450080 w 7833360"/>
              <a:gd name="connsiteY77" fmla="*/ 1859280 h 1950720"/>
              <a:gd name="connsiteX78" fmla="*/ 4561840 w 7833360"/>
              <a:gd name="connsiteY78" fmla="*/ 1869440 h 1950720"/>
              <a:gd name="connsiteX79" fmla="*/ 4704080 w 7833360"/>
              <a:gd name="connsiteY79" fmla="*/ 1879600 h 1950720"/>
              <a:gd name="connsiteX80" fmla="*/ 5049520 w 7833360"/>
              <a:gd name="connsiteY80" fmla="*/ 1920240 h 1950720"/>
              <a:gd name="connsiteX81" fmla="*/ 5100320 w 7833360"/>
              <a:gd name="connsiteY81" fmla="*/ 1930400 h 1950720"/>
              <a:gd name="connsiteX82" fmla="*/ 5222240 w 7833360"/>
              <a:gd name="connsiteY82" fmla="*/ 1940560 h 1950720"/>
              <a:gd name="connsiteX83" fmla="*/ 5303520 w 7833360"/>
              <a:gd name="connsiteY83" fmla="*/ 1950720 h 1950720"/>
              <a:gd name="connsiteX84" fmla="*/ 6370320 w 7833360"/>
              <a:gd name="connsiteY84" fmla="*/ 1930400 h 1950720"/>
              <a:gd name="connsiteX85" fmla="*/ 6471920 w 7833360"/>
              <a:gd name="connsiteY85" fmla="*/ 1910080 h 1950720"/>
              <a:gd name="connsiteX86" fmla="*/ 6553200 w 7833360"/>
              <a:gd name="connsiteY86" fmla="*/ 1889760 h 1950720"/>
              <a:gd name="connsiteX87" fmla="*/ 6695440 w 7833360"/>
              <a:gd name="connsiteY87" fmla="*/ 1838960 h 1950720"/>
              <a:gd name="connsiteX88" fmla="*/ 6776720 w 7833360"/>
              <a:gd name="connsiteY88" fmla="*/ 1818640 h 1950720"/>
              <a:gd name="connsiteX89" fmla="*/ 6888480 w 7833360"/>
              <a:gd name="connsiteY89" fmla="*/ 1798320 h 1950720"/>
              <a:gd name="connsiteX90" fmla="*/ 7061200 w 7833360"/>
              <a:gd name="connsiteY90" fmla="*/ 1757680 h 1950720"/>
              <a:gd name="connsiteX91" fmla="*/ 7203440 w 7833360"/>
              <a:gd name="connsiteY91" fmla="*/ 1706880 h 1950720"/>
              <a:gd name="connsiteX92" fmla="*/ 7376160 w 7833360"/>
              <a:gd name="connsiteY92" fmla="*/ 1717040 h 1950720"/>
              <a:gd name="connsiteX93" fmla="*/ 7528560 w 7833360"/>
              <a:gd name="connsiteY93" fmla="*/ 1747520 h 1950720"/>
              <a:gd name="connsiteX94" fmla="*/ 7650480 w 7833360"/>
              <a:gd name="connsiteY94" fmla="*/ 1767840 h 1950720"/>
              <a:gd name="connsiteX95" fmla="*/ 7721600 w 7833360"/>
              <a:gd name="connsiteY95" fmla="*/ 1778000 h 1950720"/>
              <a:gd name="connsiteX96" fmla="*/ 7833360 w 7833360"/>
              <a:gd name="connsiteY96" fmla="*/ 177800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833360" h="1950720">
                <a:moveTo>
                  <a:pt x="0" y="1828800"/>
                </a:moveTo>
                <a:lnTo>
                  <a:pt x="1605280" y="1849120"/>
                </a:lnTo>
                <a:cubicBezTo>
                  <a:pt x="1619232" y="1849678"/>
                  <a:pt x="1632146" y="1856984"/>
                  <a:pt x="1645920" y="1859280"/>
                </a:cubicBezTo>
                <a:cubicBezTo>
                  <a:pt x="1672853" y="1863769"/>
                  <a:pt x="1699956" y="1867624"/>
                  <a:pt x="1727200" y="1869440"/>
                </a:cubicBezTo>
                <a:cubicBezTo>
                  <a:pt x="1801618" y="1874401"/>
                  <a:pt x="1876213" y="1876213"/>
                  <a:pt x="1950720" y="1879600"/>
                </a:cubicBezTo>
                <a:cubicBezTo>
                  <a:pt x="2197947" y="1876213"/>
                  <a:pt x="2451427" y="1924799"/>
                  <a:pt x="2692400" y="1869440"/>
                </a:cubicBezTo>
                <a:cubicBezTo>
                  <a:pt x="2745314" y="1857284"/>
                  <a:pt x="2700513" y="1761134"/>
                  <a:pt x="2702560" y="1706880"/>
                </a:cubicBezTo>
                <a:cubicBezTo>
                  <a:pt x="2707287" y="1581617"/>
                  <a:pt x="2709333" y="1456267"/>
                  <a:pt x="2712720" y="1330960"/>
                </a:cubicBezTo>
                <a:cubicBezTo>
                  <a:pt x="2709333" y="1131147"/>
                  <a:pt x="2719156" y="930672"/>
                  <a:pt x="2702560" y="731520"/>
                </a:cubicBezTo>
                <a:cubicBezTo>
                  <a:pt x="2701400" y="717605"/>
                  <a:pt x="2674809" y="726731"/>
                  <a:pt x="2661920" y="721360"/>
                </a:cubicBezTo>
                <a:cubicBezTo>
                  <a:pt x="2633959" y="709710"/>
                  <a:pt x="2610027" y="688067"/>
                  <a:pt x="2580640" y="680720"/>
                </a:cubicBezTo>
                <a:cubicBezTo>
                  <a:pt x="2553547" y="673947"/>
                  <a:pt x="2525854" y="669231"/>
                  <a:pt x="2499360" y="660400"/>
                </a:cubicBezTo>
                <a:cubicBezTo>
                  <a:pt x="2442386" y="641409"/>
                  <a:pt x="2479270" y="652837"/>
                  <a:pt x="2387600" y="629920"/>
                </a:cubicBezTo>
                <a:cubicBezTo>
                  <a:pt x="2374053" y="626533"/>
                  <a:pt x="2360875" y="620920"/>
                  <a:pt x="2346960" y="619760"/>
                </a:cubicBezTo>
                <a:lnTo>
                  <a:pt x="2225040" y="609600"/>
                </a:lnTo>
                <a:cubicBezTo>
                  <a:pt x="2131791" y="578517"/>
                  <a:pt x="2185393" y="591411"/>
                  <a:pt x="2062480" y="579120"/>
                </a:cubicBezTo>
                <a:cubicBezTo>
                  <a:pt x="1975026" y="549969"/>
                  <a:pt x="2022300" y="563995"/>
                  <a:pt x="1920240" y="538480"/>
                </a:cubicBezTo>
                <a:lnTo>
                  <a:pt x="1879600" y="528320"/>
                </a:lnTo>
                <a:lnTo>
                  <a:pt x="1818640" y="487680"/>
                </a:lnTo>
                <a:lnTo>
                  <a:pt x="1788160" y="467360"/>
                </a:lnTo>
                <a:cubicBezTo>
                  <a:pt x="1766403" y="402089"/>
                  <a:pt x="1747752" y="373285"/>
                  <a:pt x="1778000" y="294640"/>
                </a:cubicBezTo>
                <a:cubicBezTo>
                  <a:pt x="1783437" y="280504"/>
                  <a:pt x="1805490" y="281834"/>
                  <a:pt x="1818640" y="274320"/>
                </a:cubicBezTo>
                <a:cubicBezTo>
                  <a:pt x="1829242" y="268262"/>
                  <a:pt x="1837897" y="258810"/>
                  <a:pt x="1849120" y="254000"/>
                </a:cubicBezTo>
                <a:cubicBezTo>
                  <a:pt x="1861955" y="248499"/>
                  <a:pt x="1876685" y="248743"/>
                  <a:pt x="1889760" y="243840"/>
                </a:cubicBezTo>
                <a:cubicBezTo>
                  <a:pt x="1903941" y="238522"/>
                  <a:pt x="1916032" y="228309"/>
                  <a:pt x="1930400" y="223520"/>
                </a:cubicBezTo>
                <a:cubicBezTo>
                  <a:pt x="1995061" y="201966"/>
                  <a:pt x="2026114" y="201396"/>
                  <a:pt x="2092960" y="193040"/>
                </a:cubicBezTo>
                <a:cubicBezTo>
                  <a:pt x="2103120" y="186267"/>
                  <a:pt x="2112007" y="177007"/>
                  <a:pt x="2123440" y="172720"/>
                </a:cubicBezTo>
                <a:cubicBezTo>
                  <a:pt x="2164696" y="157249"/>
                  <a:pt x="2311588" y="152749"/>
                  <a:pt x="2316480" y="152400"/>
                </a:cubicBezTo>
                <a:cubicBezTo>
                  <a:pt x="2330027" y="149013"/>
                  <a:pt x="2344285" y="147741"/>
                  <a:pt x="2357120" y="142240"/>
                </a:cubicBezTo>
                <a:cubicBezTo>
                  <a:pt x="2368343" y="137430"/>
                  <a:pt x="2375398" y="122389"/>
                  <a:pt x="2387600" y="121920"/>
                </a:cubicBezTo>
                <a:lnTo>
                  <a:pt x="2621280" y="132080"/>
                </a:lnTo>
                <a:lnTo>
                  <a:pt x="3444240" y="121920"/>
                </a:lnTo>
                <a:cubicBezTo>
                  <a:pt x="3454947" y="121665"/>
                  <a:pt x="3464031" y="112428"/>
                  <a:pt x="3474720" y="111760"/>
                </a:cubicBezTo>
                <a:cubicBezTo>
                  <a:pt x="3572800" y="105630"/>
                  <a:pt x="3671147" y="104987"/>
                  <a:pt x="3769360" y="101600"/>
                </a:cubicBezTo>
                <a:lnTo>
                  <a:pt x="3830320" y="81280"/>
                </a:lnTo>
                <a:cubicBezTo>
                  <a:pt x="3840480" y="77893"/>
                  <a:pt x="3850134" y="72090"/>
                  <a:pt x="3860800" y="71120"/>
                </a:cubicBezTo>
                <a:lnTo>
                  <a:pt x="3972560" y="60960"/>
                </a:lnTo>
                <a:lnTo>
                  <a:pt x="4033520" y="40640"/>
                </a:lnTo>
                <a:cubicBezTo>
                  <a:pt x="4043680" y="37253"/>
                  <a:pt x="4054421" y="35269"/>
                  <a:pt x="4064000" y="30480"/>
                </a:cubicBezTo>
                <a:lnTo>
                  <a:pt x="4124960" y="0"/>
                </a:lnTo>
                <a:cubicBezTo>
                  <a:pt x="4223173" y="3387"/>
                  <a:pt x="4322213" y="-3000"/>
                  <a:pt x="4419600" y="10160"/>
                </a:cubicBezTo>
                <a:cubicBezTo>
                  <a:pt x="4449618" y="14217"/>
                  <a:pt x="4500880" y="50800"/>
                  <a:pt x="4500880" y="50800"/>
                </a:cubicBezTo>
                <a:cubicBezTo>
                  <a:pt x="4555067" y="132080"/>
                  <a:pt x="4483947" y="33867"/>
                  <a:pt x="4551680" y="101600"/>
                </a:cubicBezTo>
                <a:cubicBezTo>
                  <a:pt x="4619413" y="169333"/>
                  <a:pt x="4521200" y="98213"/>
                  <a:pt x="4602480" y="152400"/>
                </a:cubicBezTo>
                <a:cubicBezTo>
                  <a:pt x="4595707" y="213360"/>
                  <a:pt x="4590834" y="274561"/>
                  <a:pt x="4582160" y="335280"/>
                </a:cubicBezTo>
                <a:cubicBezTo>
                  <a:pt x="4580645" y="345882"/>
                  <a:pt x="4577313" y="356461"/>
                  <a:pt x="4572000" y="365760"/>
                </a:cubicBezTo>
                <a:cubicBezTo>
                  <a:pt x="4563599" y="380462"/>
                  <a:pt x="4552540" y="393543"/>
                  <a:pt x="4541520" y="406400"/>
                </a:cubicBezTo>
                <a:cubicBezTo>
                  <a:pt x="4532169" y="417309"/>
                  <a:pt x="4523515" y="429751"/>
                  <a:pt x="4511040" y="436880"/>
                </a:cubicBezTo>
                <a:cubicBezTo>
                  <a:pt x="4498916" y="443808"/>
                  <a:pt x="4483947" y="443653"/>
                  <a:pt x="4470400" y="447040"/>
                </a:cubicBezTo>
                <a:cubicBezTo>
                  <a:pt x="4460240" y="453813"/>
                  <a:pt x="4449856" y="460263"/>
                  <a:pt x="4439920" y="467360"/>
                </a:cubicBezTo>
                <a:cubicBezTo>
                  <a:pt x="4426141" y="477202"/>
                  <a:pt x="4413982" y="489439"/>
                  <a:pt x="4399280" y="497840"/>
                </a:cubicBezTo>
                <a:cubicBezTo>
                  <a:pt x="4387943" y="504318"/>
                  <a:pt x="4336958" y="515961"/>
                  <a:pt x="4328160" y="518160"/>
                </a:cubicBezTo>
                <a:cubicBezTo>
                  <a:pt x="4307840" y="531707"/>
                  <a:pt x="4290368" y="551077"/>
                  <a:pt x="4267200" y="558800"/>
                </a:cubicBezTo>
                <a:cubicBezTo>
                  <a:pt x="4257040" y="562187"/>
                  <a:pt x="4246564" y="564741"/>
                  <a:pt x="4236720" y="568960"/>
                </a:cubicBezTo>
                <a:cubicBezTo>
                  <a:pt x="4222799" y="574926"/>
                  <a:pt x="4210261" y="583962"/>
                  <a:pt x="4196080" y="589280"/>
                </a:cubicBezTo>
                <a:cubicBezTo>
                  <a:pt x="4183005" y="594183"/>
                  <a:pt x="4168866" y="595604"/>
                  <a:pt x="4155440" y="599440"/>
                </a:cubicBezTo>
                <a:cubicBezTo>
                  <a:pt x="4145142" y="602382"/>
                  <a:pt x="4135587" y="608272"/>
                  <a:pt x="4124960" y="609600"/>
                </a:cubicBezTo>
                <a:cubicBezTo>
                  <a:pt x="4081144" y="615077"/>
                  <a:pt x="4036907" y="616373"/>
                  <a:pt x="3992880" y="619760"/>
                </a:cubicBezTo>
                <a:cubicBezTo>
                  <a:pt x="3982720" y="623147"/>
                  <a:pt x="3972855" y="627597"/>
                  <a:pt x="3962400" y="629920"/>
                </a:cubicBezTo>
                <a:cubicBezTo>
                  <a:pt x="3909402" y="641697"/>
                  <a:pt x="3865028" y="642903"/>
                  <a:pt x="3810000" y="650240"/>
                </a:cubicBezTo>
                <a:cubicBezTo>
                  <a:pt x="3789580" y="652963"/>
                  <a:pt x="3769183" y="656084"/>
                  <a:pt x="3749040" y="660400"/>
                </a:cubicBezTo>
                <a:cubicBezTo>
                  <a:pt x="3721733" y="666252"/>
                  <a:pt x="3695572" y="678192"/>
                  <a:pt x="3667760" y="680720"/>
                </a:cubicBezTo>
                <a:cubicBezTo>
                  <a:pt x="3593036" y="687513"/>
                  <a:pt x="3486094" y="697962"/>
                  <a:pt x="3413760" y="701040"/>
                </a:cubicBezTo>
                <a:cubicBezTo>
                  <a:pt x="3302050" y="705794"/>
                  <a:pt x="3190240" y="707813"/>
                  <a:pt x="3078480" y="711200"/>
                </a:cubicBezTo>
                <a:cubicBezTo>
                  <a:pt x="3054773" y="714587"/>
                  <a:pt x="3030694" y="715975"/>
                  <a:pt x="3007360" y="721360"/>
                </a:cubicBezTo>
                <a:cubicBezTo>
                  <a:pt x="2986489" y="726176"/>
                  <a:pt x="2946400" y="741680"/>
                  <a:pt x="2946400" y="741680"/>
                </a:cubicBezTo>
                <a:cubicBezTo>
                  <a:pt x="2939627" y="751840"/>
                  <a:pt x="2926474" y="759956"/>
                  <a:pt x="2926080" y="772160"/>
                </a:cubicBezTo>
                <a:cubicBezTo>
                  <a:pt x="2918328" y="1012461"/>
                  <a:pt x="2908299" y="972816"/>
                  <a:pt x="2946400" y="1087120"/>
                </a:cubicBezTo>
                <a:cubicBezTo>
                  <a:pt x="2949787" y="1117600"/>
                  <a:pt x="2952977" y="1148102"/>
                  <a:pt x="2956560" y="1178560"/>
                </a:cubicBezTo>
                <a:cubicBezTo>
                  <a:pt x="2959750" y="1205677"/>
                  <a:pt x="2966002" y="1232545"/>
                  <a:pt x="2966720" y="1259840"/>
                </a:cubicBezTo>
                <a:cubicBezTo>
                  <a:pt x="2972779" y="1490079"/>
                  <a:pt x="2973493" y="1720427"/>
                  <a:pt x="2976880" y="1950720"/>
                </a:cubicBezTo>
                <a:lnTo>
                  <a:pt x="3281680" y="1930400"/>
                </a:lnTo>
                <a:cubicBezTo>
                  <a:pt x="3298886" y="1928925"/>
                  <a:pt x="3315412" y="1922866"/>
                  <a:pt x="3332480" y="1920240"/>
                </a:cubicBezTo>
                <a:cubicBezTo>
                  <a:pt x="3396612" y="1910373"/>
                  <a:pt x="3460913" y="1905793"/>
                  <a:pt x="3525520" y="1899920"/>
                </a:cubicBezTo>
                <a:cubicBezTo>
                  <a:pt x="3545840" y="1893147"/>
                  <a:pt x="3565609" y="1884416"/>
                  <a:pt x="3586480" y="1879600"/>
                </a:cubicBezTo>
                <a:cubicBezTo>
                  <a:pt x="3609814" y="1874215"/>
                  <a:pt x="3633931" y="1873081"/>
                  <a:pt x="3657600" y="1869440"/>
                </a:cubicBezTo>
                <a:cubicBezTo>
                  <a:pt x="3814941" y="1845234"/>
                  <a:pt x="3634250" y="1862793"/>
                  <a:pt x="3962400" y="1849120"/>
                </a:cubicBezTo>
                <a:lnTo>
                  <a:pt x="4450080" y="1859280"/>
                </a:lnTo>
                <a:cubicBezTo>
                  <a:pt x="4487465" y="1860547"/>
                  <a:pt x="4524552" y="1866457"/>
                  <a:pt x="4561840" y="1869440"/>
                </a:cubicBezTo>
                <a:lnTo>
                  <a:pt x="4704080" y="1879600"/>
                </a:lnTo>
                <a:cubicBezTo>
                  <a:pt x="4883000" y="1924330"/>
                  <a:pt x="4719684" y="1888320"/>
                  <a:pt x="5049520" y="1920240"/>
                </a:cubicBezTo>
                <a:cubicBezTo>
                  <a:pt x="5066708" y="1921903"/>
                  <a:pt x="5083170" y="1928382"/>
                  <a:pt x="5100320" y="1930400"/>
                </a:cubicBezTo>
                <a:cubicBezTo>
                  <a:pt x="5140822" y="1935165"/>
                  <a:pt x="5181662" y="1936502"/>
                  <a:pt x="5222240" y="1940560"/>
                </a:cubicBezTo>
                <a:cubicBezTo>
                  <a:pt x="5249409" y="1943277"/>
                  <a:pt x="5276427" y="1947333"/>
                  <a:pt x="5303520" y="1950720"/>
                </a:cubicBezTo>
                <a:lnTo>
                  <a:pt x="6370320" y="1930400"/>
                </a:lnTo>
                <a:cubicBezTo>
                  <a:pt x="6404836" y="1929199"/>
                  <a:pt x="6438205" y="1917572"/>
                  <a:pt x="6471920" y="1910080"/>
                </a:cubicBezTo>
                <a:cubicBezTo>
                  <a:pt x="6499182" y="1904022"/>
                  <a:pt x="6553200" y="1889760"/>
                  <a:pt x="6553200" y="1889760"/>
                </a:cubicBezTo>
                <a:cubicBezTo>
                  <a:pt x="6623910" y="1836727"/>
                  <a:pt x="6572258" y="1866334"/>
                  <a:pt x="6695440" y="1838960"/>
                </a:cubicBezTo>
                <a:cubicBezTo>
                  <a:pt x="6722702" y="1832902"/>
                  <a:pt x="6749392" y="1824393"/>
                  <a:pt x="6776720" y="1818640"/>
                </a:cubicBezTo>
                <a:cubicBezTo>
                  <a:pt x="6813772" y="1810840"/>
                  <a:pt x="6851557" y="1806711"/>
                  <a:pt x="6888480" y="1798320"/>
                </a:cubicBezTo>
                <a:cubicBezTo>
                  <a:pt x="7118840" y="1745965"/>
                  <a:pt x="6909482" y="1782966"/>
                  <a:pt x="7061200" y="1757680"/>
                </a:cubicBezTo>
                <a:cubicBezTo>
                  <a:pt x="7160905" y="1707827"/>
                  <a:pt x="7112601" y="1722020"/>
                  <a:pt x="7203440" y="1706880"/>
                </a:cubicBezTo>
                <a:cubicBezTo>
                  <a:pt x="7261013" y="1710267"/>
                  <a:pt x="7318815" y="1710896"/>
                  <a:pt x="7376160" y="1717040"/>
                </a:cubicBezTo>
                <a:cubicBezTo>
                  <a:pt x="7548218" y="1735475"/>
                  <a:pt x="7434016" y="1729793"/>
                  <a:pt x="7528560" y="1747520"/>
                </a:cubicBezTo>
                <a:cubicBezTo>
                  <a:pt x="7569055" y="1755113"/>
                  <a:pt x="7609694" y="1762013"/>
                  <a:pt x="7650480" y="1767840"/>
                </a:cubicBezTo>
                <a:cubicBezTo>
                  <a:pt x="7674187" y="1771227"/>
                  <a:pt x="7697690" y="1776672"/>
                  <a:pt x="7721600" y="1778000"/>
                </a:cubicBezTo>
                <a:cubicBezTo>
                  <a:pt x="7758796" y="1780066"/>
                  <a:pt x="7796107" y="1778000"/>
                  <a:pt x="7833360" y="17780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B61EC5-A883-41A3-AEF5-2AC277FD46A8}"/>
              </a:ext>
            </a:extLst>
          </p:cNvPr>
          <p:cNvSpPr/>
          <p:nvPr/>
        </p:nvSpPr>
        <p:spPr bwMode="auto">
          <a:xfrm>
            <a:off x="762000" y="6421120"/>
            <a:ext cx="7955280" cy="312159"/>
          </a:xfrm>
          <a:custGeom>
            <a:avLst/>
            <a:gdLst>
              <a:gd name="connsiteX0" fmla="*/ 0 w 7955280"/>
              <a:gd name="connsiteY0" fmla="*/ 172720 h 312159"/>
              <a:gd name="connsiteX1" fmla="*/ 121920 w 7955280"/>
              <a:gd name="connsiteY1" fmla="*/ 182880 h 312159"/>
              <a:gd name="connsiteX2" fmla="*/ 203200 w 7955280"/>
              <a:gd name="connsiteY2" fmla="*/ 203200 h 312159"/>
              <a:gd name="connsiteX3" fmla="*/ 335280 w 7955280"/>
              <a:gd name="connsiteY3" fmla="*/ 213360 h 312159"/>
              <a:gd name="connsiteX4" fmla="*/ 508000 w 7955280"/>
              <a:gd name="connsiteY4" fmla="*/ 233680 h 312159"/>
              <a:gd name="connsiteX5" fmla="*/ 660400 w 7955280"/>
              <a:gd name="connsiteY5" fmla="*/ 254000 h 312159"/>
              <a:gd name="connsiteX6" fmla="*/ 894080 w 7955280"/>
              <a:gd name="connsiteY6" fmla="*/ 264160 h 312159"/>
              <a:gd name="connsiteX7" fmla="*/ 1026160 w 7955280"/>
              <a:gd name="connsiteY7" fmla="*/ 274320 h 312159"/>
              <a:gd name="connsiteX8" fmla="*/ 1564640 w 7955280"/>
              <a:gd name="connsiteY8" fmla="*/ 274320 h 312159"/>
              <a:gd name="connsiteX9" fmla="*/ 1645920 w 7955280"/>
              <a:gd name="connsiteY9" fmla="*/ 264160 h 312159"/>
              <a:gd name="connsiteX10" fmla="*/ 1737360 w 7955280"/>
              <a:gd name="connsiteY10" fmla="*/ 254000 h 312159"/>
              <a:gd name="connsiteX11" fmla="*/ 1778000 w 7955280"/>
              <a:gd name="connsiteY11" fmla="*/ 243840 h 312159"/>
              <a:gd name="connsiteX12" fmla="*/ 1920240 w 7955280"/>
              <a:gd name="connsiteY12" fmla="*/ 223520 h 312159"/>
              <a:gd name="connsiteX13" fmla="*/ 1960880 w 7955280"/>
              <a:gd name="connsiteY13" fmla="*/ 213360 h 312159"/>
              <a:gd name="connsiteX14" fmla="*/ 2001520 w 7955280"/>
              <a:gd name="connsiteY14" fmla="*/ 193040 h 312159"/>
              <a:gd name="connsiteX15" fmla="*/ 2103120 w 7955280"/>
              <a:gd name="connsiteY15" fmla="*/ 172720 h 312159"/>
              <a:gd name="connsiteX16" fmla="*/ 2184400 w 7955280"/>
              <a:gd name="connsiteY16" fmla="*/ 142240 h 312159"/>
              <a:gd name="connsiteX17" fmla="*/ 2245360 w 7955280"/>
              <a:gd name="connsiteY17" fmla="*/ 132080 h 312159"/>
              <a:gd name="connsiteX18" fmla="*/ 2296160 w 7955280"/>
              <a:gd name="connsiteY18" fmla="*/ 121920 h 312159"/>
              <a:gd name="connsiteX19" fmla="*/ 2448560 w 7955280"/>
              <a:gd name="connsiteY19" fmla="*/ 91440 h 312159"/>
              <a:gd name="connsiteX20" fmla="*/ 2702560 w 7955280"/>
              <a:gd name="connsiteY20" fmla="*/ 60960 h 312159"/>
              <a:gd name="connsiteX21" fmla="*/ 3048000 w 7955280"/>
              <a:gd name="connsiteY21" fmla="*/ 50800 h 312159"/>
              <a:gd name="connsiteX22" fmla="*/ 3474720 w 7955280"/>
              <a:gd name="connsiteY22" fmla="*/ 40640 h 312159"/>
              <a:gd name="connsiteX23" fmla="*/ 3515360 w 7955280"/>
              <a:gd name="connsiteY23" fmla="*/ 30480 h 312159"/>
              <a:gd name="connsiteX24" fmla="*/ 3606800 w 7955280"/>
              <a:gd name="connsiteY24" fmla="*/ 0 h 312159"/>
              <a:gd name="connsiteX25" fmla="*/ 5151120 w 7955280"/>
              <a:gd name="connsiteY25" fmla="*/ 10160 h 312159"/>
              <a:gd name="connsiteX26" fmla="*/ 5242560 w 7955280"/>
              <a:gd name="connsiteY26" fmla="*/ 30480 h 312159"/>
              <a:gd name="connsiteX27" fmla="*/ 5334000 w 7955280"/>
              <a:gd name="connsiteY27" fmla="*/ 40640 h 312159"/>
              <a:gd name="connsiteX28" fmla="*/ 5374640 w 7955280"/>
              <a:gd name="connsiteY28" fmla="*/ 50800 h 312159"/>
              <a:gd name="connsiteX29" fmla="*/ 5405120 w 7955280"/>
              <a:gd name="connsiteY29" fmla="*/ 60960 h 312159"/>
              <a:gd name="connsiteX30" fmla="*/ 5669280 w 7955280"/>
              <a:gd name="connsiteY30" fmla="*/ 71120 h 312159"/>
              <a:gd name="connsiteX31" fmla="*/ 5760720 w 7955280"/>
              <a:gd name="connsiteY31" fmla="*/ 81280 h 312159"/>
              <a:gd name="connsiteX32" fmla="*/ 6441440 w 7955280"/>
              <a:gd name="connsiteY32" fmla="*/ 101600 h 312159"/>
              <a:gd name="connsiteX33" fmla="*/ 6979920 w 7955280"/>
              <a:gd name="connsiteY33" fmla="*/ 121920 h 312159"/>
              <a:gd name="connsiteX34" fmla="*/ 7772400 w 7955280"/>
              <a:gd name="connsiteY34" fmla="*/ 142240 h 312159"/>
              <a:gd name="connsiteX35" fmla="*/ 7955280 w 7955280"/>
              <a:gd name="connsiteY35" fmla="*/ 142240 h 31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55280" h="312159">
                <a:moveTo>
                  <a:pt x="0" y="172720"/>
                </a:moveTo>
                <a:cubicBezTo>
                  <a:pt x="40640" y="176107"/>
                  <a:pt x="81590" y="176831"/>
                  <a:pt x="121920" y="182880"/>
                </a:cubicBezTo>
                <a:cubicBezTo>
                  <a:pt x="149538" y="187023"/>
                  <a:pt x="175554" y="199251"/>
                  <a:pt x="203200" y="203200"/>
                </a:cubicBezTo>
                <a:cubicBezTo>
                  <a:pt x="246913" y="209445"/>
                  <a:pt x="291253" y="209973"/>
                  <a:pt x="335280" y="213360"/>
                </a:cubicBezTo>
                <a:cubicBezTo>
                  <a:pt x="444480" y="235200"/>
                  <a:pt x="325393" y="213390"/>
                  <a:pt x="508000" y="233680"/>
                </a:cubicBezTo>
                <a:cubicBezTo>
                  <a:pt x="558936" y="239340"/>
                  <a:pt x="609309" y="249967"/>
                  <a:pt x="660400" y="254000"/>
                </a:cubicBezTo>
                <a:cubicBezTo>
                  <a:pt x="738125" y="260136"/>
                  <a:pt x="816233" y="259835"/>
                  <a:pt x="894080" y="264160"/>
                </a:cubicBezTo>
                <a:cubicBezTo>
                  <a:pt x="938169" y="266609"/>
                  <a:pt x="982133" y="270933"/>
                  <a:pt x="1026160" y="274320"/>
                </a:cubicBezTo>
                <a:cubicBezTo>
                  <a:pt x="1236188" y="344329"/>
                  <a:pt x="1081146" y="300692"/>
                  <a:pt x="1564640" y="274320"/>
                </a:cubicBezTo>
                <a:cubicBezTo>
                  <a:pt x="1591904" y="272833"/>
                  <a:pt x="1618803" y="267350"/>
                  <a:pt x="1645920" y="264160"/>
                </a:cubicBezTo>
                <a:lnTo>
                  <a:pt x="1737360" y="254000"/>
                </a:lnTo>
                <a:cubicBezTo>
                  <a:pt x="1750907" y="250613"/>
                  <a:pt x="1764226" y="246136"/>
                  <a:pt x="1778000" y="243840"/>
                </a:cubicBezTo>
                <a:cubicBezTo>
                  <a:pt x="1890377" y="225110"/>
                  <a:pt x="1824308" y="242706"/>
                  <a:pt x="1920240" y="223520"/>
                </a:cubicBezTo>
                <a:cubicBezTo>
                  <a:pt x="1933932" y="220782"/>
                  <a:pt x="1947805" y="218263"/>
                  <a:pt x="1960880" y="213360"/>
                </a:cubicBezTo>
                <a:cubicBezTo>
                  <a:pt x="1975061" y="208042"/>
                  <a:pt x="1987013" y="197392"/>
                  <a:pt x="2001520" y="193040"/>
                </a:cubicBezTo>
                <a:cubicBezTo>
                  <a:pt x="2151589" y="148019"/>
                  <a:pt x="1991430" y="209950"/>
                  <a:pt x="2103120" y="172720"/>
                </a:cubicBezTo>
                <a:cubicBezTo>
                  <a:pt x="2130571" y="163570"/>
                  <a:pt x="2156578" y="150189"/>
                  <a:pt x="2184400" y="142240"/>
                </a:cubicBezTo>
                <a:cubicBezTo>
                  <a:pt x="2204208" y="136581"/>
                  <a:pt x="2225092" y="135765"/>
                  <a:pt x="2245360" y="132080"/>
                </a:cubicBezTo>
                <a:cubicBezTo>
                  <a:pt x="2262350" y="128991"/>
                  <a:pt x="2279500" y="126464"/>
                  <a:pt x="2296160" y="121920"/>
                </a:cubicBezTo>
                <a:cubicBezTo>
                  <a:pt x="2419984" y="88150"/>
                  <a:pt x="2287480" y="109338"/>
                  <a:pt x="2448560" y="91440"/>
                </a:cubicBezTo>
                <a:cubicBezTo>
                  <a:pt x="2576755" y="59391"/>
                  <a:pt x="2520621" y="68095"/>
                  <a:pt x="2702560" y="60960"/>
                </a:cubicBezTo>
                <a:lnTo>
                  <a:pt x="3048000" y="50800"/>
                </a:lnTo>
                <a:lnTo>
                  <a:pt x="3474720" y="40640"/>
                </a:lnTo>
                <a:cubicBezTo>
                  <a:pt x="3488267" y="37253"/>
                  <a:pt x="3502014" y="34586"/>
                  <a:pt x="3515360" y="30480"/>
                </a:cubicBezTo>
                <a:cubicBezTo>
                  <a:pt x="3546068" y="21031"/>
                  <a:pt x="3606800" y="0"/>
                  <a:pt x="3606800" y="0"/>
                </a:cubicBezTo>
                <a:lnTo>
                  <a:pt x="5151120" y="10160"/>
                </a:lnTo>
                <a:cubicBezTo>
                  <a:pt x="5182338" y="10742"/>
                  <a:pt x="5211761" y="25347"/>
                  <a:pt x="5242560" y="30480"/>
                </a:cubicBezTo>
                <a:cubicBezTo>
                  <a:pt x="5272810" y="35522"/>
                  <a:pt x="5303520" y="37253"/>
                  <a:pt x="5334000" y="40640"/>
                </a:cubicBezTo>
                <a:cubicBezTo>
                  <a:pt x="5347547" y="44027"/>
                  <a:pt x="5361214" y="46964"/>
                  <a:pt x="5374640" y="50800"/>
                </a:cubicBezTo>
                <a:cubicBezTo>
                  <a:pt x="5384938" y="53742"/>
                  <a:pt x="5394436" y="60223"/>
                  <a:pt x="5405120" y="60960"/>
                </a:cubicBezTo>
                <a:cubicBezTo>
                  <a:pt x="5493030" y="67023"/>
                  <a:pt x="5581227" y="67733"/>
                  <a:pt x="5669280" y="71120"/>
                </a:cubicBezTo>
                <a:cubicBezTo>
                  <a:pt x="5699760" y="74507"/>
                  <a:pt x="5730066" y="80378"/>
                  <a:pt x="5760720" y="81280"/>
                </a:cubicBezTo>
                <a:cubicBezTo>
                  <a:pt x="6469173" y="102117"/>
                  <a:pt x="6150697" y="65257"/>
                  <a:pt x="6441440" y="101600"/>
                </a:cubicBezTo>
                <a:cubicBezTo>
                  <a:pt x="6632940" y="165433"/>
                  <a:pt x="6455766" y="109730"/>
                  <a:pt x="6979920" y="121920"/>
                </a:cubicBezTo>
                <a:lnTo>
                  <a:pt x="7772400" y="142240"/>
                </a:lnTo>
                <a:cubicBezTo>
                  <a:pt x="7833352" y="143256"/>
                  <a:pt x="7894320" y="142240"/>
                  <a:pt x="7955280" y="14224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DD26-64AE-4961-AE42-39DDF83C5A5E}"/>
              </a:ext>
            </a:extLst>
          </p:cNvPr>
          <p:cNvSpPr txBox="1"/>
          <p:nvPr/>
        </p:nvSpPr>
        <p:spPr>
          <a:xfrm>
            <a:off x="3003484" y="144272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D0D26-70ED-415D-892D-4D5B97374095}"/>
              </a:ext>
            </a:extLst>
          </p:cNvPr>
          <p:cNvSpPr txBox="1"/>
          <p:nvPr/>
        </p:nvSpPr>
        <p:spPr>
          <a:xfrm>
            <a:off x="3003484" y="5751104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dendrite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C84B9-5A3C-4D93-ACF7-5C0D8C31BDBB}"/>
              </a:ext>
            </a:extLst>
          </p:cNvPr>
          <p:cNvSpPr txBox="1"/>
          <p:nvPr/>
        </p:nvSpPr>
        <p:spPr>
          <a:xfrm>
            <a:off x="762000" y="558800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soma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4C054-997D-4C16-83A5-8CDBE7E49678}"/>
              </a:ext>
            </a:extLst>
          </p:cNvPr>
          <p:cNvCxnSpPr/>
          <p:nvPr/>
        </p:nvCxnSpPr>
        <p:spPr bwMode="auto">
          <a:xfrm flipH="1">
            <a:off x="762000" y="6169276"/>
            <a:ext cx="1148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111865-E2EE-4E1A-8AF5-7783F63420E4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8239" y="1891341"/>
            <a:ext cx="463088" cy="24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3BA014-B0AD-48DB-924D-10A8F145EBDA}"/>
              </a:ext>
            </a:extLst>
          </p:cNvPr>
          <p:cNvGrpSpPr/>
          <p:nvPr/>
        </p:nvGrpSpPr>
        <p:grpSpPr>
          <a:xfrm>
            <a:off x="2824660" y="2555346"/>
            <a:ext cx="2182994" cy="994377"/>
            <a:chOff x="2824660" y="2555346"/>
            <a:chExt cx="2182994" cy="994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C9FB5C-9AEC-44A9-90CD-7F40FA431B98}"/>
                </a:ext>
              </a:extLst>
            </p:cNvPr>
            <p:cNvSpPr/>
            <p:nvPr/>
          </p:nvSpPr>
          <p:spPr bwMode="auto">
            <a:xfrm>
              <a:off x="3327370" y="2929502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04103-9F64-4C5B-8299-1F07D88D822A}"/>
                </a:ext>
              </a:extLst>
            </p:cNvPr>
            <p:cNvSpPr/>
            <p:nvPr/>
          </p:nvSpPr>
          <p:spPr bwMode="auto">
            <a:xfrm>
              <a:off x="3636778" y="3023763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D93DF9-C3E6-43CF-BFD8-C6DF3E2E3BB6}"/>
                </a:ext>
              </a:extLst>
            </p:cNvPr>
            <p:cNvSpPr/>
            <p:nvPr/>
          </p:nvSpPr>
          <p:spPr bwMode="auto">
            <a:xfrm>
              <a:off x="3383417" y="3241845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3FA906-D731-4685-BBCE-4D543D5DA4F5}"/>
                </a:ext>
              </a:extLst>
            </p:cNvPr>
            <p:cNvSpPr/>
            <p:nvPr/>
          </p:nvSpPr>
          <p:spPr bwMode="auto">
            <a:xfrm>
              <a:off x="3784570" y="3386702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B26EBF-FD55-4F5C-97D0-7096FF9AC925}"/>
                </a:ext>
              </a:extLst>
            </p:cNvPr>
            <p:cNvSpPr/>
            <p:nvPr/>
          </p:nvSpPr>
          <p:spPr bwMode="auto">
            <a:xfrm>
              <a:off x="4191524" y="2906888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7DC941-3D5C-4583-BD95-647A87774736}"/>
                </a:ext>
              </a:extLst>
            </p:cNvPr>
            <p:cNvSpPr/>
            <p:nvPr/>
          </p:nvSpPr>
          <p:spPr bwMode="auto">
            <a:xfrm>
              <a:off x="3965397" y="3017842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03A66D-B042-4368-BECC-BDA2AABC01E1}"/>
                </a:ext>
              </a:extLst>
            </p:cNvPr>
            <p:cNvSpPr/>
            <p:nvPr/>
          </p:nvSpPr>
          <p:spPr bwMode="auto">
            <a:xfrm>
              <a:off x="4373609" y="3236420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6A5F35-BD1F-47B9-A06A-B25CF97169EE}"/>
                </a:ext>
              </a:extLst>
            </p:cNvPr>
            <p:cNvSpPr/>
            <p:nvPr/>
          </p:nvSpPr>
          <p:spPr bwMode="auto">
            <a:xfrm>
              <a:off x="4021444" y="3330185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86D6CB-C67A-4C69-8B6D-817B0E2AF616}"/>
                </a:ext>
              </a:extLst>
            </p:cNvPr>
            <p:cNvSpPr/>
            <p:nvPr/>
          </p:nvSpPr>
          <p:spPr bwMode="auto">
            <a:xfrm>
              <a:off x="3730295" y="2555346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66F494-884A-4A6A-85D8-C6D53AE408C1}"/>
                </a:ext>
              </a:extLst>
            </p:cNvPr>
            <p:cNvSpPr/>
            <p:nvPr/>
          </p:nvSpPr>
          <p:spPr bwMode="auto">
            <a:xfrm>
              <a:off x="4039703" y="2649607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3D0DCD-46BA-48B6-8022-13913A9611B6}"/>
                </a:ext>
              </a:extLst>
            </p:cNvPr>
            <p:cNvSpPr/>
            <p:nvPr/>
          </p:nvSpPr>
          <p:spPr bwMode="auto">
            <a:xfrm>
              <a:off x="3766920" y="2825377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34BEC8-7DA1-4889-B9BB-4D676C3F9BE2}"/>
                </a:ext>
              </a:extLst>
            </p:cNvPr>
            <p:cNvSpPr/>
            <p:nvPr/>
          </p:nvSpPr>
          <p:spPr bwMode="auto">
            <a:xfrm>
              <a:off x="2824660" y="2983038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46096A-CB13-458C-A0FA-12F2405EC6CD}"/>
                </a:ext>
              </a:extLst>
            </p:cNvPr>
            <p:cNvSpPr/>
            <p:nvPr/>
          </p:nvSpPr>
          <p:spPr bwMode="auto">
            <a:xfrm>
              <a:off x="3134068" y="3077299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48833B-A9A3-41D4-BBD0-BE1145A43196}"/>
                </a:ext>
              </a:extLst>
            </p:cNvPr>
            <p:cNvSpPr/>
            <p:nvPr/>
          </p:nvSpPr>
          <p:spPr bwMode="auto">
            <a:xfrm>
              <a:off x="2880707" y="3295381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26EFB6-3030-4227-82D8-B549091E0508}"/>
                </a:ext>
              </a:extLst>
            </p:cNvPr>
            <p:cNvSpPr/>
            <p:nvPr/>
          </p:nvSpPr>
          <p:spPr bwMode="auto">
            <a:xfrm>
              <a:off x="4528166" y="2731117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CF97-EE1E-43D8-906B-EC0FDC81AAF7}"/>
                </a:ext>
              </a:extLst>
            </p:cNvPr>
            <p:cNvSpPr/>
            <p:nvPr/>
          </p:nvSpPr>
          <p:spPr bwMode="auto">
            <a:xfrm>
              <a:off x="4837574" y="2825378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1DFAF7-EEFF-4BAE-82C7-2FFA24E26488}"/>
                </a:ext>
              </a:extLst>
            </p:cNvPr>
            <p:cNvSpPr/>
            <p:nvPr/>
          </p:nvSpPr>
          <p:spPr bwMode="auto">
            <a:xfrm>
              <a:off x="4584213" y="3043460"/>
              <a:ext cx="170080" cy="163021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BE7BEA0-E699-4C0C-B000-62FE7EBA48FC}"/>
              </a:ext>
            </a:extLst>
          </p:cNvPr>
          <p:cNvSpPr/>
          <p:nvPr/>
        </p:nvSpPr>
        <p:spPr bwMode="auto">
          <a:xfrm rot="18288192">
            <a:off x="4951927" y="2509180"/>
            <a:ext cx="129989" cy="201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FF9DD7-63BE-4EA2-850B-1A194CCA2166}"/>
              </a:ext>
            </a:extLst>
          </p:cNvPr>
          <p:cNvCxnSpPr/>
          <p:nvPr/>
        </p:nvCxnSpPr>
        <p:spPr bwMode="auto">
          <a:xfrm flipH="1">
            <a:off x="4839226" y="2439929"/>
            <a:ext cx="172720" cy="230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E84EE4-91B3-4B8D-9DBE-130EFCFA3857}"/>
              </a:ext>
            </a:extLst>
          </p:cNvPr>
          <p:cNvCxnSpPr/>
          <p:nvPr/>
        </p:nvCxnSpPr>
        <p:spPr bwMode="auto">
          <a:xfrm flipH="1">
            <a:off x="5011946" y="2555345"/>
            <a:ext cx="172720" cy="230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498DC5-91D6-421A-8C2E-CFD52F92556D}"/>
              </a:ext>
            </a:extLst>
          </p:cNvPr>
          <p:cNvSpPr txBox="1"/>
          <p:nvPr/>
        </p:nvSpPr>
        <p:spPr>
          <a:xfrm>
            <a:off x="5086730" y="210425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EDBE0A-9ADE-438D-807C-E9D57ABD17DC}"/>
              </a:ext>
            </a:extLst>
          </p:cNvPr>
          <p:cNvSpPr txBox="1"/>
          <p:nvPr/>
        </p:nvSpPr>
        <p:spPr>
          <a:xfrm>
            <a:off x="5318349" y="204980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E9B616-65BC-4F2B-B427-20AE95E421EC}"/>
              </a:ext>
            </a:extLst>
          </p:cNvPr>
          <p:cNvSpPr txBox="1"/>
          <p:nvPr/>
        </p:nvSpPr>
        <p:spPr>
          <a:xfrm>
            <a:off x="5623863" y="208235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channels open</a:t>
            </a:r>
          </a:p>
        </p:txBody>
      </p:sp>
    </p:spTree>
    <p:extLst>
      <p:ext uri="{BB962C8B-B14F-4D97-AF65-F5344CB8AC3E}">
        <p14:creationId xmlns:p14="http://schemas.microsoft.com/office/powerpoint/2010/main" val="203426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syn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 err="1">
                <a:sym typeface="Symbol" panose="05050102010706020507" pitchFamily="18" charset="2"/>
              </a:rPr>
              <a:t>E</a:t>
            </a:r>
            <a:r>
              <a:rPr lang="en-GB" sz="2800" i="1" baseline="-25000" dirty="0" err="1">
                <a:sym typeface="Symbol" panose="05050102010706020507" pitchFamily="18" charset="2"/>
              </a:rPr>
              <a:t>syn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B55512-52BF-43C3-ACAE-F8EBD8CD6CA6}"/>
              </a:ext>
            </a:extLst>
          </p:cNvPr>
          <p:cNvSpPr/>
          <p:nvPr/>
        </p:nvSpPr>
        <p:spPr bwMode="auto">
          <a:xfrm>
            <a:off x="2651760" y="1442720"/>
            <a:ext cx="2570480" cy="2153920"/>
          </a:xfrm>
          <a:custGeom>
            <a:avLst/>
            <a:gdLst>
              <a:gd name="connsiteX0" fmla="*/ 1168400 w 2570480"/>
              <a:gd name="connsiteY0" fmla="*/ 30480 h 2153920"/>
              <a:gd name="connsiteX1" fmla="*/ 1178560 w 2570480"/>
              <a:gd name="connsiteY1" fmla="*/ 447040 h 2153920"/>
              <a:gd name="connsiteX2" fmla="*/ 1148080 w 2570480"/>
              <a:gd name="connsiteY2" fmla="*/ 894080 h 2153920"/>
              <a:gd name="connsiteX3" fmla="*/ 1117600 w 2570480"/>
              <a:gd name="connsiteY3" fmla="*/ 934720 h 2153920"/>
              <a:gd name="connsiteX4" fmla="*/ 1097280 w 2570480"/>
              <a:gd name="connsiteY4" fmla="*/ 965200 h 2153920"/>
              <a:gd name="connsiteX5" fmla="*/ 1076960 w 2570480"/>
              <a:gd name="connsiteY5" fmla="*/ 1026160 h 2153920"/>
              <a:gd name="connsiteX6" fmla="*/ 1016000 w 2570480"/>
              <a:gd name="connsiteY6" fmla="*/ 1056640 h 2153920"/>
              <a:gd name="connsiteX7" fmla="*/ 914400 w 2570480"/>
              <a:gd name="connsiteY7" fmla="*/ 1127760 h 2153920"/>
              <a:gd name="connsiteX8" fmla="*/ 843280 w 2570480"/>
              <a:gd name="connsiteY8" fmla="*/ 1178560 h 2153920"/>
              <a:gd name="connsiteX9" fmla="*/ 812800 w 2570480"/>
              <a:gd name="connsiteY9" fmla="*/ 1209040 h 2153920"/>
              <a:gd name="connsiteX10" fmla="*/ 762000 w 2570480"/>
              <a:gd name="connsiteY10" fmla="*/ 1239520 h 2153920"/>
              <a:gd name="connsiteX11" fmla="*/ 660400 w 2570480"/>
              <a:gd name="connsiteY11" fmla="*/ 1280160 h 2153920"/>
              <a:gd name="connsiteX12" fmla="*/ 609600 w 2570480"/>
              <a:gd name="connsiteY12" fmla="*/ 1290320 h 2153920"/>
              <a:gd name="connsiteX13" fmla="*/ 548640 w 2570480"/>
              <a:gd name="connsiteY13" fmla="*/ 1300480 h 2153920"/>
              <a:gd name="connsiteX14" fmla="*/ 406400 w 2570480"/>
              <a:gd name="connsiteY14" fmla="*/ 1330960 h 2153920"/>
              <a:gd name="connsiteX15" fmla="*/ 304800 w 2570480"/>
              <a:gd name="connsiteY15" fmla="*/ 1361440 h 2153920"/>
              <a:gd name="connsiteX16" fmla="*/ 274320 w 2570480"/>
              <a:gd name="connsiteY16" fmla="*/ 1371600 h 2153920"/>
              <a:gd name="connsiteX17" fmla="*/ 233680 w 2570480"/>
              <a:gd name="connsiteY17" fmla="*/ 1381760 h 2153920"/>
              <a:gd name="connsiteX18" fmla="*/ 152400 w 2570480"/>
              <a:gd name="connsiteY18" fmla="*/ 1432560 h 2153920"/>
              <a:gd name="connsiteX19" fmla="*/ 121920 w 2570480"/>
              <a:gd name="connsiteY19" fmla="*/ 1452880 h 2153920"/>
              <a:gd name="connsiteX20" fmla="*/ 50800 w 2570480"/>
              <a:gd name="connsiteY20" fmla="*/ 1534160 h 2153920"/>
              <a:gd name="connsiteX21" fmla="*/ 10160 w 2570480"/>
              <a:gd name="connsiteY21" fmla="*/ 1615440 h 2153920"/>
              <a:gd name="connsiteX22" fmla="*/ 0 w 2570480"/>
              <a:gd name="connsiteY22" fmla="*/ 1656080 h 2153920"/>
              <a:gd name="connsiteX23" fmla="*/ 20320 w 2570480"/>
              <a:gd name="connsiteY23" fmla="*/ 1859280 h 2153920"/>
              <a:gd name="connsiteX24" fmla="*/ 30480 w 2570480"/>
              <a:gd name="connsiteY24" fmla="*/ 1889760 h 2153920"/>
              <a:gd name="connsiteX25" fmla="*/ 71120 w 2570480"/>
              <a:gd name="connsiteY25" fmla="*/ 1960880 h 2153920"/>
              <a:gd name="connsiteX26" fmla="*/ 121920 w 2570480"/>
              <a:gd name="connsiteY26" fmla="*/ 2052320 h 2153920"/>
              <a:gd name="connsiteX27" fmla="*/ 152400 w 2570480"/>
              <a:gd name="connsiteY27" fmla="*/ 2062480 h 2153920"/>
              <a:gd name="connsiteX28" fmla="*/ 182880 w 2570480"/>
              <a:gd name="connsiteY28" fmla="*/ 2092960 h 2153920"/>
              <a:gd name="connsiteX29" fmla="*/ 284480 w 2570480"/>
              <a:gd name="connsiteY29" fmla="*/ 2123440 h 2153920"/>
              <a:gd name="connsiteX30" fmla="*/ 314960 w 2570480"/>
              <a:gd name="connsiteY30" fmla="*/ 2133600 h 2153920"/>
              <a:gd name="connsiteX31" fmla="*/ 416560 w 2570480"/>
              <a:gd name="connsiteY31" fmla="*/ 2153920 h 2153920"/>
              <a:gd name="connsiteX32" fmla="*/ 914400 w 2570480"/>
              <a:gd name="connsiteY32" fmla="*/ 2143760 h 2153920"/>
              <a:gd name="connsiteX33" fmla="*/ 1005840 w 2570480"/>
              <a:gd name="connsiteY33" fmla="*/ 2123440 h 2153920"/>
              <a:gd name="connsiteX34" fmla="*/ 1767840 w 2570480"/>
              <a:gd name="connsiteY34" fmla="*/ 2113280 h 2153920"/>
              <a:gd name="connsiteX35" fmla="*/ 1838960 w 2570480"/>
              <a:gd name="connsiteY35" fmla="*/ 2103120 h 2153920"/>
              <a:gd name="connsiteX36" fmla="*/ 1950720 w 2570480"/>
              <a:gd name="connsiteY36" fmla="*/ 2062480 h 2153920"/>
              <a:gd name="connsiteX37" fmla="*/ 2011680 w 2570480"/>
              <a:gd name="connsiteY37" fmla="*/ 2052320 h 2153920"/>
              <a:gd name="connsiteX38" fmla="*/ 2042160 w 2570480"/>
              <a:gd name="connsiteY38" fmla="*/ 2042160 h 2153920"/>
              <a:gd name="connsiteX39" fmla="*/ 2082800 w 2570480"/>
              <a:gd name="connsiteY39" fmla="*/ 2032000 h 2153920"/>
              <a:gd name="connsiteX40" fmla="*/ 2113280 w 2570480"/>
              <a:gd name="connsiteY40" fmla="*/ 2021840 h 2153920"/>
              <a:gd name="connsiteX41" fmla="*/ 2296160 w 2570480"/>
              <a:gd name="connsiteY41" fmla="*/ 2001520 h 2153920"/>
              <a:gd name="connsiteX42" fmla="*/ 2357120 w 2570480"/>
              <a:gd name="connsiteY42" fmla="*/ 1960880 h 2153920"/>
              <a:gd name="connsiteX43" fmla="*/ 2387600 w 2570480"/>
              <a:gd name="connsiteY43" fmla="*/ 1950720 h 2153920"/>
              <a:gd name="connsiteX44" fmla="*/ 2448560 w 2570480"/>
              <a:gd name="connsiteY44" fmla="*/ 1910080 h 2153920"/>
              <a:gd name="connsiteX45" fmla="*/ 2468880 w 2570480"/>
              <a:gd name="connsiteY45" fmla="*/ 1879600 h 2153920"/>
              <a:gd name="connsiteX46" fmla="*/ 2499360 w 2570480"/>
              <a:gd name="connsiteY46" fmla="*/ 1859280 h 2153920"/>
              <a:gd name="connsiteX47" fmla="*/ 2540000 w 2570480"/>
              <a:gd name="connsiteY47" fmla="*/ 1798320 h 2153920"/>
              <a:gd name="connsiteX48" fmla="*/ 2570480 w 2570480"/>
              <a:gd name="connsiteY48" fmla="*/ 1696720 h 2153920"/>
              <a:gd name="connsiteX49" fmla="*/ 2560320 w 2570480"/>
              <a:gd name="connsiteY49" fmla="*/ 1473200 h 2153920"/>
              <a:gd name="connsiteX50" fmla="*/ 2550160 w 2570480"/>
              <a:gd name="connsiteY50" fmla="*/ 1442720 h 2153920"/>
              <a:gd name="connsiteX51" fmla="*/ 2540000 w 2570480"/>
              <a:gd name="connsiteY51" fmla="*/ 1402080 h 2153920"/>
              <a:gd name="connsiteX52" fmla="*/ 2519680 w 2570480"/>
              <a:gd name="connsiteY52" fmla="*/ 1361440 h 2153920"/>
              <a:gd name="connsiteX53" fmla="*/ 2509520 w 2570480"/>
              <a:gd name="connsiteY53" fmla="*/ 1330960 h 2153920"/>
              <a:gd name="connsiteX54" fmla="*/ 2479040 w 2570480"/>
              <a:gd name="connsiteY54" fmla="*/ 1300480 h 2153920"/>
              <a:gd name="connsiteX55" fmla="*/ 2438400 w 2570480"/>
              <a:gd name="connsiteY55" fmla="*/ 1239520 h 2153920"/>
              <a:gd name="connsiteX56" fmla="*/ 2377440 w 2570480"/>
              <a:gd name="connsiteY56" fmla="*/ 1198880 h 2153920"/>
              <a:gd name="connsiteX57" fmla="*/ 2357120 w 2570480"/>
              <a:gd name="connsiteY57" fmla="*/ 1168400 h 2153920"/>
              <a:gd name="connsiteX58" fmla="*/ 2296160 w 2570480"/>
              <a:gd name="connsiteY58" fmla="*/ 1148080 h 2153920"/>
              <a:gd name="connsiteX59" fmla="*/ 2153920 w 2570480"/>
              <a:gd name="connsiteY59" fmla="*/ 1127760 h 2153920"/>
              <a:gd name="connsiteX60" fmla="*/ 2032000 w 2570480"/>
              <a:gd name="connsiteY60" fmla="*/ 1117600 h 2153920"/>
              <a:gd name="connsiteX61" fmla="*/ 2001520 w 2570480"/>
              <a:gd name="connsiteY61" fmla="*/ 1107440 h 2153920"/>
              <a:gd name="connsiteX62" fmla="*/ 1920240 w 2570480"/>
              <a:gd name="connsiteY62" fmla="*/ 1097280 h 2153920"/>
              <a:gd name="connsiteX63" fmla="*/ 1889760 w 2570480"/>
              <a:gd name="connsiteY63" fmla="*/ 1076960 h 2153920"/>
              <a:gd name="connsiteX64" fmla="*/ 1808480 w 2570480"/>
              <a:gd name="connsiteY64" fmla="*/ 1066800 h 2153920"/>
              <a:gd name="connsiteX65" fmla="*/ 1767840 w 2570480"/>
              <a:gd name="connsiteY65" fmla="*/ 1056640 h 2153920"/>
              <a:gd name="connsiteX66" fmla="*/ 1666240 w 2570480"/>
              <a:gd name="connsiteY66" fmla="*/ 1046480 h 2153920"/>
              <a:gd name="connsiteX67" fmla="*/ 1574800 w 2570480"/>
              <a:gd name="connsiteY67" fmla="*/ 1016000 h 2153920"/>
              <a:gd name="connsiteX68" fmla="*/ 1483360 w 2570480"/>
              <a:gd name="connsiteY68" fmla="*/ 934720 h 2153920"/>
              <a:gd name="connsiteX69" fmla="*/ 1452880 w 2570480"/>
              <a:gd name="connsiteY69" fmla="*/ 904240 h 2153920"/>
              <a:gd name="connsiteX70" fmla="*/ 1422400 w 2570480"/>
              <a:gd name="connsiteY70" fmla="*/ 873760 h 2153920"/>
              <a:gd name="connsiteX71" fmla="*/ 1412240 w 2570480"/>
              <a:gd name="connsiteY71" fmla="*/ 751840 h 2153920"/>
              <a:gd name="connsiteX72" fmla="*/ 1391920 w 2570480"/>
              <a:gd name="connsiteY72" fmla="*/ 721360 h 2153920"/>
              <a:gd name="connsiteX73" fmla="*/ 1381760 w 2570480"/>
              <a:gd name="connsiteY73" fmla="*/ 690880 h 2153920"/>
              <a:gd name="connsiteX74" fmla="*/ 1361440 w 2570480"/>
              <a:gd name="connsiteY74" fmla="*/ 619760 h 2153920"/>
              <a:gd name="connsiteX75" fmla="*/ 1341120 w 2570480"/>
              <a:gd name="connsiteY75" fmla="*/ 579120 h 2153920"/>
              <a:gd name="connsiteX76" fmla="*/ 1341120 w 2570480"/>
              <a:gd name="connsiteY76" fmla="*/ 0 h 21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570480" h="2153920">
                <a:moveTo>
                  <a:pt x="1168400" y="30480"/>
                </a:moveTo>
                <a:cubicBezTo>
                  <a:pt x="1171787" y="169333"/>
                  <a:pt x="1178560" y="308145"/>
                  <a:pt x="1178560" y="447040"/>
                </a:cubicBezTo>
                <a:cubicBezTo>
                  <a:pt x="1178560" y="562115"/>
                  <a:pt x="1227824" y="766490"/>
                  <a:pt x="1148080" y="894080"/>
                </a:cubicBezTo>
                <a:cubicBezTo>
                  <a:pt x="1139105" y="908439"/>
                  <a:pt x="1127442" y="920941"/>
                  <a:pt x="1117600" y="934720"/>
                </a:cubicBezTo>
                <a:cubicBezTo>
                  <a:pt x="1110503" y="944656"/>
                  <a:pt x="1102239" y="954042"/>
                  <a:pt x="1097280" y="965200"/>
                </a:cubicBezTo>
                <a:cubicBezTo>
                  <a:pt x="1088581" y="984773"/>
                  <a:pt x="1097280" y="1019387"/>
                  <a:pt x="1076960" y="1026160"/>
                </a:cubicBezTo>
                <a:cubicBezTo>
                  <a:pt x="1048715" y="1035575"/>
                  <a:pt x="1039635" y="1035632"/>
                  <a:pt x="1016000" y="1056640"/>
                </a:cubicBezTo>
                <a:cubicBezTo>
                  <a:pt x="932847" y="1130553"/>
                  <a:pt x="988905" y="1109134"/>
                  <a:pt x="914400" y="1127760"/>
                </a:cubicBezTo>
                <a:cubicBezTo>
                  <a:pt x="835151" y="1207009"/>
                  <a:pt x="936890" y="1111696"/>
                  <a:pt x="843280" y="1178560"/>
                </a:cubicBezTo>
                <a:cubicBezTo>
                  <a:pt x="831588" y="1186911"/>
                  <a:pt x="824295" y="1200419"/>
                  <a:pt x="812800" y="1209040"/>
                </a:cubicBezTo>
                <a:cubicBezTo>
                  <a:pt x="797002" y="1220888"/>
                  <a:pt x="779262" y="1229930"/>
                  <a:pt x="762000" y="1239520"/>
                </a:cubicBezTo>
                <a:cubicBezTo>
                  <a:pt x="731520" y="1256453"/>
                  <a:pt x="694267" y="1273387"/>
                  <a:pt x="660400" y="1280160"/>
                </a:cubicBezTo>
                <a:lnTo>
                  <a:pt x="609600" y="1290320"/>
                </a:lnTo>
                <a:cubicBezTo>
                  <a:pt x="589332" y="1294005"/>
                  <a:pt x="568840" y="1296440"/>
                  <a:pt x="548640" y="1300480"/>
                </a:cubicBezTo>
                <a:cubicBezTo>
                  <a:pt x="501092" y="1309990"/>
                  <a:pt x="406400" y="1330960"/>
                  <a:pt x="406400" y="1330960"/>
                </a:cubicBezTo>
                <a:cubicBezTo>
                  <a:pt x="336174" y="1366073"/>
                  <a:pt x="395879" y="1341200"/>
                  <a:pt x="304800" y="1361440"/>
                </a:cubicBezTo>
                <a:cubicBezTo>
                  <a:pt x="294345" y="1363763"/>
                  <a:pt x="284618" y="1368658"/>
                  <a:pt x="274320" y="1371600"/>
                </a:cubicBezTo>
                <a:cubicBezTo>
                  <a:pt x="260894" y="1375436"/>
                  <a:pt x="247227" y="1378373"/>
                  <a:pt x="233680" y="1381760"/>
                </a:cubicBezTo>
                <a:cubicBezTo>
                  <a:pt x="206587" y="1398693"/>
                  <a:pt x="178984" y="1414837"/>
                  <a:pt x="152400" y="1432560"/>
                </a:cubicBezTo>
                <a:cubicBezTo>
                  <a:pt x="142240" y="1439333"/>
                  <a:pt x="131301" y="1445063"/>
                  <a:pt x="121920" y="1452880"/>
                </a:cubicBezTo>
                <a:cubicBezTo>
                  <a:pt x="101324" y="1470044"/>
                  <a:pt x="62357" y="1515380"/>
                  <a:pt x="50800" y="1534160"/>
                </a:cubicBezTo>
                <a:cubicBezTo>
                  <a:pt x="34924" y="1559958"/>
                  <a:pt x="17507" y="1586053"/>
                  <a:pt x="10160" y="1615440"/>
                </a:cubicBezTo>
                <a:lnTo>
                  <a:pt x="0" y="1656080"/>
                </a:lnTo>
                <a:cubicBezTo>
                  <a:pt x="7403" y="1774527"/>
                  <a:pt x="-2075" y="1780898"/>
                  <a:pt x="20320" y="1859280"/>
                </a:cubicBezTo>
                <a:cubicBezTo>
                  <a:pt x="23262" y="1869578"/>
                  <a:pt x="25691" y="1880181"/>
                  <a:pt x="30480" y="1889760"/>
                </a:cubicBezTo>
                <a:cubicBezTo>
                  <a:pt x="81498" y="1991796"/>
                  <a:pt x="17683" y="1836195"/>
                  <a:pt x="71120" y="1960880"/>
                </a:cubicBezTo>
                <a:cubicBezTo>
                  <a:pt x="83048" y="1988712"/>
                  <a:pt x="88918" y="2041319"/>
                  <a:pt x="121920" y="2052320"/>
                </a:cubicBezTo>
                <a:lnTo>
                  <a:pt x="152400" y="2062480"/>
                </a:lnTo>
                <a:cubicBezTo>
                  <a:pt x="162560" y="2072640"/>
                  <a:pt x="171188" y="2084609"/>
                  <a:pt x="182880" y="2092960"/>
                </a:cubicBezTo>
                <a:cubicBezTo>
                  <a:pt x="222524" y="2121277"/>
                  <a:pt x="234997" y="2112444"/>
                  <a:pt x="284480" y="2123440"/>
                </a:cubicBezTo>
                <a:cubicBezTo>
                  <a:pt x="294935" y="2125763"/>
                  <a:pt x="304525" y="2131192"/>
                  <a:pt x="314960" y="2133600"/>
                </a:cubicBezTo>
                <a:cubicBezTo>
                  <a:pt x="348613" y="2141366"/>
                  <a:pt x="416560" y="2153920"/>
                  <a:pt x="416560" y="2153920"/>
                </a:cubicBezTo>
                <a:lnTo>
                  <a:pt x="914400" y="2143760"/>
                </a:lnTo>
                <a:cubicBezTo>
                  <a:pt x="1211778" y="2132538"/>
                  <a:pt x="644560" y="2132472"/>
                  <a:pt x="1005840" y="2123440"/>
                </a:cubicBezTo>
                <a:cubicBezTo>
                  <a:pt x="1259783" y="2117091"/>
                  <a:pt x="1513840" y="2116667"/>
                  <a:pt x="1767840" y="2113280"/>
                </a:cubicBezTo>
                <a:cubicBezTo>
                  <a:pt x="1791547" y="2109893"/>
                  <a:pt x="1815626" y="2108505"/>
                  <a:pt x="1838960" y="2103120"/>
                </a:cubicBezTo>
                <a:cubicBezTo>
                  <a:pt x="1977736" y="2071095"/>
                  <a:pt x="1828507" y="2095811"/>
                  <a:pt x="1950720" y="2062480"/>
                </a:cubicBezTo>
                <a:cubicBezTo>
                  <a:pt x="1970594" y="2057060"/>
                  <a:pt x="1991570" y="2056789"/>
                  <a:pt x="2011680" y="2052320"/>
                </a:cubicBezTo>
                <a:cubicBezTo>
                  <a:pt x="2022135" y="2049997"/>
                  <a:pt x="2031862" y="2045102"/>
                  <a:pt x="2042160" y="2042160"/>
                </a:cubicBezTo>
                <a:cubicBezTo>
                  <a:pt x="2055586" y="2038324"/>
                  <a:pt x="2069374" y="2035836"/>
                  <a:pt x="2082800" y="2032000"/>
                </a:cubicBezTo>
                <a:cubicBezTo>
                  <a:pt x="2093098" y="2029058"/>
                  <a:pt x="2102778" y="2023940"/>
                  <a:pt x="2113280" y="2021840"/>
                </a:cubicBezTo>
                <a:cubicBezTo>
                  <a:pt x="2164780" y="2011540"/>
                  <a:pt x="2249042" y="2005803"/>
                  <a:pt x="2296160" y="2001520"/>
                </a:cubicBezTo>
                <a:cubicBezTo>
                  <a:pt x="2316480" y="1987973"/>
                  <a:pt x="2333952" y="1968603"/>
                  <a:pt x="2357120" y="1960880"/>
                </a:cubicBezTo>
                <a:cubicBezTo>
                  <a:pt x="2367280" y="1957493"/>
                  <a:pt x="2378238" y="1955921"/>
                  <a:pt x="2387600" y="1950720"/>
                </a:cubicBezTo>
                <a:cubicBezTo>
                  <a:pt x="2408948" y="1938860"/>
                  <a:pt x="2448560" y="1910080"/>
                  <a:pt x="2448560" y="1910080"/>
                </a:cubicBezTo>
                <a:cubicBezTo>
                  <a:pt x="2455333" y="1899920"/>
                  <a:pt x="2460246" y="1888234"/>
                  <a:pt x="2468880" y="1879600"/>
                </a:cubicBezTo>
                <a:cubicBezTo>
                  <a:pt x="2477514" y="1870966"/>
                  <a:pt x="2491319" y="1868470"/>
                  <a:pt x="2499360" y="1859280"/>
                </a:cubicBezTo>
                <a:cubicBezTo>
                  <a:pt x="2515442" y="1840901"/>
                  <a:pt x="2532277" y="1821488"/>
                  <a:pt x="2540000" y="1798320"/>
                </a:cubicBezTo>
                <a:cubicBezTo>
                  <a:pt x="2564736" y="1724113"/>
                  <a:pt x="2555125" y="1758140"/>
                  <a:pt x="2570480" y="1696720"/>
                </a:cubicBezTo>
                <a:cubicBezTo>
                  <a:pt x="2567093" y="1622213"/>
                  <a:pt x="2566268" y="1547546"/>
                  <a:pt x="2560320" y="1473200"/>
                </a:cubicBezTo>
                <a:cubicBezTo>
                  <a:pt x="2559466" y="1462525"/>
                  <a:pt x="2553102" y="1453018"/>
                  <a:pt x="2550160" y="1442720"/>
                </a:cubicBezTo>
                <a:cubicBezTo>
                  <a:pt x="2546324" y="1429294"/>
                  <a:pt x="2544903" y="1415155"/>
                  <a:pt x="2540000" y="1402080"/>
                </a:cubicBezTo>
                <a:cubicBezTo>
                  <a:pt x="2534682" y="1387899"/>
                  <a:pt x="2525646" y="1375361"/>
                  <a:pt x="2519680" y="1361440"/>
                </a:cubicBezTo>
                <a:cubicBezTo>
                  <a:pt x="2515461" y="1351596"/>
                  <a:pt x="2515461" y="1339871"/>
                  <a:pt x="2509520" y="1330960"/>
                </a:cubicBezTo>
                <a:cubicBezTo>
                  <a:pt x="2501550" y="1319005"/>
                  <a:pt x="2489200" y="1310640"/>
                  <a:pt x="2479040" y="1300480"/>
                </a:cubicBezTo>
                <a:cubicBezTo>
                  <a:pt x="2467173" y="1264878"/>
                  <a:pt x="2472648" y="1266157"/>
                  <a:pt x="2438400" y="1239520"/>
                </a:cubicBezTo>
                <a:cubicBezTo>
                  <a:pt x="2419123" y="1224527"/>
                  <a:pt x="2377440" y="1198880"/>
                  <a:pt x="2377440" y="1198880"/>
                </a:cubicBezTo>
                <a:cubicBezTo>
                  <a:pt x="2370667" y="1188720"/>
                  <a:pt x="2367475" y="1174872"/>
                  <a:pt x="2357120" y="1168400"/>
                </a:cubicBezTo>
                <a:cubicBezTo>
                  <a:pt x="2338957" y="1157048"/>
                  <a:pt x="2317163" y="1152281"/>
                  <a:pt x="2296160" y="1148080"/>
                </a:cubicBezTo>
                <a:cubicBezTo>
                  <a:pt x="2224554" y="1133759"/>
                  <a:pt x="2246068" y="1136536"/>
                  <a:pt x="2153920" y="1127760"/>
                </a:cubicBezTo>
                <a:cubicBezTo>
                  <a:pt x="2113323" y="1123894"/>
                  <a:pt x="2072640" y="1120987"/>
                  <a:pt x="2032000" y="1117600"/>
                </a:cubicBezTo>
                <a:cubicBezTo>
                  <a:pt x="2021840" y="1114213"/>
                  <a:pt x="2012057" y="1109356"/>
                  <a:pt x="2001520" y="1107440"/>
                </a:cubicBezTo>
                <a:cubicBezTo>
                  <a:pt x="1974656" y="1102556"/>
                  <a:pt x="1946582" y="1104464"/>
                  <a:pt x="1920240" y="1097280"/>
                </a:cubicBezTo>
                <a:cubicBezTo>
                  <a:pt x="1908459" y="1094067"/>
                  <a:pt x="1901541" y="1080173"/>
                  <a:pt x="1889760" y="1076960"/>
                </a:cubicBezTo>
                <a:cubicBezTo>
                  <a:pt x="1863418" y="1069776"/>
                  <a:pt x="1835413" y="1071289"/>
                  <a:pt x="1808480" y="1066800"/>
                </a:cubicBezTo>
                <a:cubicBezTo>
                  <a:pt x="1794706" y="1064504"/>
                  <a:pt x="1781663" y="1058615"/>
                  <a:pt x="1767840" y="1056640"/>
                </a:cubicBezTo>
                <a:cubicBezTo>
                  <a:pt x="1734146" y="1051827"/>
                  <a:pt x="1700107" y="1049867"/>
                  <a:pt x="1666240" y="1046480"/>
                </a:cubicBezTo>
                <a:cubicBezTo>
                  <a:pt x="1596983" y="1000309"/>
                  <a:pt x="1684307" y="1052502"/>
                  <a:pt x="1574800" y="1016000"/>
                </a:cubicBezTo>
                <a:cubicBezTo>
                  <a:pt x="1547605" y="1006935"/>
                  <a:pt x="1488953" y="940313"/>
                  <a:pt x="1483360" y="934720"/>
                </a:cubicBezTo>
                <a:lnTo>
                  <a:pt x="1452880" y="904240"/>
                </a:lnTo>
                <a:lnTo>
                  <a:pt x="1422400" y="873760"/>
                </a:lnTo>
                <a:cubicBezTo>
                  <a:pt x="1419013" y="833120"/>
                  <a:pt x="1420238" y="791829"/>
                  <a:pt x="1412240" y="751840"/>
                </a:cubicBezTo>
                <a:cubicBezTo>
                  <a:pt x="1409845" y="739866"/>
                  <a:pt x="1397381" y="732282"/>
                  <a:pt x="1391920" y="721360"/>
                </a:cubicBezTo>
                <a:cubicBezTo>
                  <a:pt x="1387131" y="711781"/>
                  <a:pt x="1384702" y="701178"/>
                  <a:pt x="1381760" y="690880"/>
                </a:cubicBezTo>
                <a:cubicBezTo>
                  <a:pt x="1374395" y="665101"/>
                  <a:pt x="1371880" y="644120"/>
                  <a:pt x="1361440" y="619760"/>
                </a:cubicBezTo>
                <a:cubicBezTo>
                  <a:pt x="1355474" y="605839"/>
                  <a:pt x="1341616" y="594257"/>
                  <a:pt x="1341120" y="579120"/>
                </a:cubicBezTo>
                <a:cubicBezTo>
                  <a:pt x="1334794" y="386184"/>
                  <a:pt x="1341120" y="193040"/>
                  <a:pt x="134112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C76047-2ACA-4D2D-951B-FA32FA61D26F}"/>
              </a:ext>
            </a:extLst>
          </p:cNvPr>
          <p:cNvSpPr/>
          <p:nvPr/>
        </p:nvSpPr>
        <p:spPr bwMode="auto">
          <a:xfrm>
            <a:off x="792480" y="3637280"/>
            <a:ext cx="7833360" cy="1950720"/>
          </a:xfrm>
          <a:custGeom>
            <a:avLst/>
            <a:gdLst>
              <a:gd name="connsiteX0" fmla="*/ 0 w 7833360"/>
              <a:gd name="connsiteY0" fmla="*/ 1828800 h 1950720"/>
              <a:gd name="connsiteX1" fmla="*/ 1605280 w 7833360"/>
              <a:gd name="connsiteY1" fmla="*/ 1849120 h 1950720"/>
              <a:gd name="connsiteX2" fmla="*/ 1645920 w 7833360"/>
              <a:gd name="connsiteY2" fmla="*/ 1859280 h 1950720"/>
              <a:gd name="connsiteX3" fmla="*/ 1727200 w 7833360"/>
              <a:gd name="connsiteY3" fmla="*/ 1869440 h 1950720"/>
              <a:gd name="connsiteX4" fmla="*/ 1950720 w 7833360"/>
              <a:gd name="connsiteY4" fmla="*/ 1879600 h 1950720"/>
              <a:gd name="connsiteX5" fmla="*/ 2692400 w 7833360"/>
              <a:gd name="connsiteY5" fmla="*/ 1869440 h 1950720"/>
              <a:gd name="connsiteX6" fmla="*/ 2702560 w 7833360"/>
              <a:gd name="connsiteY6" fmla="*/ 1706880 h 1950720"/>
              <a:gd name="connsiteX7" fmla="*/ 2712720 w 7833360"/>
              <a:gd name="connsiteY7" fmla="*/ 1330960 h 1950720"/>
              <a:gd name="connsiteX8" fmla="*/ 2702560 w 7833360"/>
              <a:gd name="connsiteY8" fmla="*/ 731520 h 1950720"/>
              <a:gd name="connsiteX9" fmla="*/ 2661920 w 7833360"/>
              <a:gd name="connsiteY9" fmla="*/ 721360 h 1950720"/>
              <a:gd name="connsiteX10" fmla="*/ 2580640 w 7833360"/>
              <a:gd name="connsiteY10" fmla="*/ 680720 h 1950720"/>
              <a:gd name="connsiteX11" fmla="*/ 2499360 w 7833360"/>
              <a:gd name="connsiteY11" fmla="*/ 660400 h 1950720"/>
              <a:gd name="connsiteX12" fmla="*/ 2387600 w 7833360"/>
              <a:gd name="connsiteY12" fmla="*/ 629920 h 1950720"/>
              <a:gd name="connsiteX13" fmla="*/ 2346960 w 7833360"/>
              <a:gd name="connsiteY13" fmla="*/ 619760 h 1950720"/>
              <a:gd name="connsiteX14" fmla="*/ 2225040 w 7833360"/>
              <a:gd name="connsiteY14" fmla="*/ 609600 h 1950720"/>
              <a:gd name="connsiteX15" fmla="*/ 2062480 w 7833360"/>
              <a:gd name="connsiteY15" fmla="*/ 579120 h 1950720"/>
              <a:gd name="connsiteX16" fmla="*/ 1920240 w 7833360"/>
              <a:gd name="connsiteY16" fmla="*/ 538480 h 1950720"/>
              <a:gd name="connsiteX17" fmla="*/ 1879600 w 7833360"/>
              <a:gd name="connsiteY17" fmla="*/ 528320 h 1950720"/>
              <a:gd name="connsiteX18" fmla="*/ 1818640 w 7833360"/>
              <a:gd name="connsiteY18" fmla="*/ 487680 h 1950720"/>
              <a:gd name="connsiteX19" fmla="*/ 1788160 w 7833360"/>
              <a:gd name="connsiteY19" fmla="*/ 467360 h 1950720"/>
              <a:gd name="connsiteX20" fmla="*/ 1778000 w 7833360"/>
              <a:gd name="connsiteY20" fmla="*/ 294640 h 1950720"/>
              <a:gd name="connsiteX21" fmla="*/ 1818640 w 7833360"/>
              <a:gd name="connsiteY21" fmla="*/ 274320 h 1950720"/>
              <a:gd name="connsiteX22" fmla="*/ 1849120 w 7833360"/>
              <a:gd name="connsiteY22" fmla="*/ 254000 h 1950720"/>
              <a:gd name="connsiteX23" fmla="*/ 1889760 w 7833360"/>
              <a:gd name="connsiteY23" fmla="*/ 243840 h 1950720"/>
              <a:gd name="connsiteX24" fmla="*/ 1930400 w 7833360"/>
              <a:gd name="connsiteY24" fmla="*/ 223520 h 1950720"/>
              <a:gd name="connsiteX25" fmla="*/ 2092960 w 7833360"/>
              <a:gd name="connsiteY25" fmla="*/ 193040 h 1950720"/>
              <a:gd name="connsiteX26" fmla="*/ 2123440 w 7833360"/>
              <a:gd name="connsiteY26" fmla="*/ 172720 h 1950720"/>
              <a:gd name="connsiteX27" fmla="*/ 2316480 w 7833360"/>
              <a:gd name="connsiteY27" fmla="*/ 152400 h 1950720"/>
              <a:gd name="connsiteX28" fmla="*/ 2357120 w 7833360"/>
              <a:gd name="connsiteY28" fmla="*/ 142240 h 1950720"/>
              <a:gd name="connsiteX29" fmla="*/ 2387600 w 7833360"/>
              <a:gd name="connsiteY29" fmla="*/ 121920 h 1950720"/>
              <a:gd name="connsiteX30" fmla="*/ 2621280 w 7833360"/>
              <a:gd name="connsiteY30" fmla="*/ 132080 h 1950720"/>
              <a:gd name="connsiteX31" fmla="*/ 3444240 w 7833360"/>
              <a:gd name="connsiteY31" fmla="*/ 121920 h 1950720"/>
              <a:gd name="connsiteX32" fmla="*/ 3474720 w 7833360"/>
              <a:gd name="connsiteY32" fmla="*/ 111760 h 1950720"/>
              <a:gd name="connsiteX33" fmla="*/ 3769360 w 7833360"/>
              <a:gd name="connsiteY33" fmla="*/ 101600 h 1950720"/>
              <a:gd name="connsiteX34" fmla="*/ 3830320 w 7833360"/>
              <a:gd name="connsiteY34" fmla="*/ 81280 h 1950720"/>
              <a:gd name="connsiteX35" fmla="*/ 3860800 w 7833360"/>
              <a:gd name="connsiteY35" fmla="*/ 71120 h 1950720"/>
              <a:gd name="connsiteX36" fmla="*/ 3972560 w 7833360"/>
              <a:gd name="connsiteY36" fmla="*/ 60960 h 1950720"/>
              <a:gd name="connsiteX37" fmla="*/ 4033520 w 7833360"/>
              <a:gd name="connsiteY37" fmla="*/ 40640 h 1950720"/>
              <a:gd name="connsiteX38" fmla="*/ 4064000 w 7833360"/>
              <a:gd name="connsiteY38" fmla="*/ 30480 h 1950720"/>
              <a:gd name="connsiteX39" fmla="*/ 4124960 w 7833360"/>
              <a:gd name="connsiteY39" fmla="*/ 0 h 1950720"/>
              <a:gd name="connsiteX40" fmla="*/ 4419600 w 7833360"/>
              <a:gd name="connsiteY40" fmla="*/ 10160 h 1950720"/>
              <a:gd name="connsiteX41" fmla="*/ 4500880 w 7833360"/>
              <a:gd name="connsiteY41" fmla="*/ 50800 h 1950720"/>
              <a:gd name="connsiteX42" fmla="*/ 4551680 w 7833360"/>
              <a:gd name="connsiteY42" fmla="*/ 101600 h 1950720"/>
              <a:gd name="connsiteX43" fmla="*/ 4602480 w 7833360"/>
              <a:gd name="connsiteY43" fmla="*/ 152400 h 1950720"/>
              <a:gd name="connsiteX44" fmla="*/ 4582160 w 7833360"/>
              <a:gd name="connsiteY44" fmla="*/ 335280 h 1950720"/>
              <a:gd name="connsiteX45" fmla="*/ 4572000 w 7833360"/>
              <a:gd name="connsiteY45" fmla="*/ 365760 h 1950720"/>
              <a:gd name="connsiteX46" fmla="*/ 4541520 w 7833360"/>
              <a:gd name="connsiteY46" fmla="*/ 406400 h 1950720"/>
              <a:gd name="connsiteX47" fmla="*/ 4511040 w 7833360"/>
              <a:gd name="connsiteY47" fmla="*/ 436880 h 1950720"/>
              <a:gd name="connsiteX48" fmla="*/ 4470400 w 7833360"/>
              <a:gd name="connsiteY48" fmla="*/ 447040 h 1950720"/>
              <a:gd name="connsiteX49" fmla="*/ 4439920 w 7833360"/>
              <a:gd name="connsiteY49" fmla="*/ 467360 h 1950720"/>
              <a:gd name="connsiteX50" fmla="*/ 4399280 w 7833360"/>
              <a:gd name="connsiteY50" fmla="*/ 497840 h 1950720"/>
              <a:gd name="connsiteX51" fmla="*/ 4328160 w 7833360"/>
              <a:gd name="connsiteY51" fmla="*/ 518160 h 1950720"/>
              <a:gd name="connsiteX52" fmla="*/ 4267200 w 7833360"/>
              <a:gd name="connsiteY52" fmla="*/ 558800 h 1950720"/>
              <a:gd name="connsiteX53" fmla="*/ 4236720 w 7833360"/>
              <a:gd name="connsiteY53" fmla="*/ 568960 h 1950720"/>
              <a:gd name="connsiteX54" fmla="*/ 4196080 w 7833360"/>
              <a:gd name="connsiteY54" fmla="*/ 589280 h 1950720"/>
              <a:gd name="connsiteX55" fmla="*/ 4155440 w 7833360"/>
              <a:gd name="connsiteY55" fmla="*/ 599440 h 1950720"/>
              <a:gd name="connsiteX56" fmla="*/ 4124960 w 7833360"/>
              <a:gd name="connsiteY56" fmla="*/ 609600 h 1950720"/>
              <a:gd name="connsiteX57" fmla="*/ 3992880 w 7833360"/>
              <a:gd name="connsiteY57" fmla="*/ 619760 h 1950720"/>
              <a:gd name="connsiteX58" fmla="*/ 3962400 w 7833360"/>
              <a:gd name="connsiteY58" fmla="*/ 629920 h 1950720"/>
              <a:gd name="connsiteX59" fmla="*/ 3810000 w 7833360"/>
              <a:gd name="connsiteY59" fmla="*/ 650240 h 1950720"/>
              <a:gd name="connsiteX60" fmla="*/ 3749040 w 7833360"/>
              <a:gd name="connsiteY60" fmla="*/ 660400 h 1950720"/>
              <a:gd name="connsiteX61" fmla="*/ 3667760 w 7833360"/>
              <a:gd name="connsiteY61" fmla="*/ 680720 h 1950720"/>
              <a:gd name="connsiteX62" fmla="*/ 3413760 w 7833360"/>
              <a:gd name="connsiteY62" fmla="*/ 701040 h 1950720"/>
              <a:gd name="connsiteX63" fmla="*/ 3078480 w 7833360"/>
              <a:gd name="connsiteY63" fmla="*/ 711200 h 1950720"/>
              <a:gd name="connsiteX64" fmla="*/ 3007360 w 7833360"/>
              <a:gd name="connsiteY64" fmla="*/ 721360 h 1950720"/>
              <a:gd name="connsiteX65" fmla="*/ 2946400 w 7833360"/>
              <a:gd name="connsiteY65" fmla="*/ 741680 h 1950720"/>
              <a:gd name="connsiteX66" fmla="*/ 2926080 w 7833360"/>
              <a:gd name="connsiteY66" fmla="*/ 772160 h 1950720"/>
              <a:gd name="connsiteX67" fmla="*/ 2946400 w 7833360"/>
              <a:gd name="connsiteY67" fmla="*/ 1087120 h 1950720"/>
              <a:gd name="connsiteX68" fmla="*/ 2956560 w 7833360"/>
              <a:gd name="connsiteY68" fmla="*/ 1178560 h 1950720"/>
              <a:gd name="connsiteX69" fmla="*/ 2966720 w 7833360"/>
              <a:gd name="connsiteY69" fmla="*/ 1259840 h 1950720"/>
              <a:gd name="connsiteX70" fmla="*/ 2976880 w 7833360"/>
              <a:gd name="connsiteY70" fmla="*/ 1950720 h 1950720"/>
              <a:gd name="connsiteX71" fmla="*/ 3281680 w 7833360"/>
              <a:gd name="connsiteY71" fmla="*/ 1930400 h 1950720"/>
              <a:gd name="connsiteX72" fmla="*/ 3332480 w 7833360"/>
              <a:gd name="connsiteY72" fmla="*/ 1920240 h 1950720"/>
              <a:gd name="connsiteX73" fmla="*/ 3525520 w 7833360"/>
              <a:gd name="connsiteY73" fmla="*/ 1899920 h 1950720"/>
              <a:gd name="connsiteX74" fmla="*/ 3586480 w 7833360"/>
              <a:gd name="connsiteY74" fmla="*/ 1879600 h 1950720"/>
              <a:gd name="connsiteX75" fmla="*/ 3657600 w 7833360"/>
              <a:gd name="connsiteY75" fmla="*/ 1869440 h 1950720"/>
              <a:gd name="connsiteX76" fmla="*/ 3962400 w 7833360"/>
              <a:gd name="connsiteY76" fmla="*/ 1849120 h 1950720"/>
              <a:gd name="connsiteX77" fmla="*/ 4450080 w 7833360"/>
              <a:gd name="connsiteY77" fmla="*/ 1859280 h 1950720"/>
              <a:gd name="connsiteX78" fmla="*/ 4561840 w 7833360"/>
              <a:gd name="connsiteY78" fmla="*/ 1869440 h 1950720"/>
              <a:gd name="connsiteX79" fmla="*/ 4704080 w 7833360"/>
              <a:gd name="connsiteY79" fmla="*/ 1879600 h 1950720"/>
              <a:gd name="connsiteX80" fmla="*/ 5049520 w 7833360"/>
              <a:gd name="connsiteY80" fmla="*/ 1920240 h 1950720"/>
              <a:gd name="connsiteX81" fmla="*/ 5100320 w 7833360"/>
              <a:gd name="connsiteY81" fmla="*/ 1930400 h 1950720"/>
              <a:gd name="connsiteX82" fmla="*/ 5222240 w 7833360"/>
              <a:gd name="connsiteY82" fmla="*/ 1940560 h 1950720"/>
              <a:gd name="connsiteX83" fmla="*/ 5303520 w 7833360"/>
              <a:gd name="connsiteY83" fmla="*/ 1950720 h 1950720"/>
              <a:gd name="connsiteX84" fmla="*/ 6370320 w 7833360"/>
              <a:gd name="connsiteY84" fmla="*/ 1930400 h 1950720"/>
              <a:gd name="connsiteX85" fmla="*/ 6471920 w 7833360"/>
              <a:gd name="connsiteY85" fmla="*/ 1910080 h 1950720"/>
              <a:gd name="connsiteX86" fmla="*/ 6553200 w 7833360"/>
              <a:gd name="connsiteY86" fmla="*/ 1889760 h 1950720"/>
              <a:gd name="connsiteX87" fmla="*/ 6695440 w 7833360"/>
              <a:gd name="connsiteY87" fmla="*/ 1838960 h 1950720"/>
              <a:gd name="connsiteX88" fmla="*/ 6776720 w 7833360"/>
              <a:gd name="connsiteY88" fmla="*/ 1818640 h 1950720"/>
              <a:gd name="connsiteX89" fmla="*/ 6888480 w 7833360"/>
              <a:gd name="connsiteY89" fmla="*/ 1798320 h 1950720"/>
              <a:gd name="connsiteX90" fmla="*/ 7061200 w 7833360"/>
              <a:gd name="connsiteY90" fmla="*/ 1757680 h 1950720"/>
              <a:gd name="connsiteX91" fmla="*/ 7203440 w 7833360"/>
              <a:gd name="connsiteY91" fmla="*/ 1706880 h 1950720"/>
              <a:gd name="connsiteX92" fmla="*/ 7376160 w 7833360"/>
              <a:gd name="connsiteY92" fmla="*/ 1717040 h 1950720"/>
              <a:gd name="connsiteX93" fmla="*/ 7528560 w 7833360"/>
              <a:gd name="connsiteY93" fmla="*/ 1747520 h 1950720"/>
              <a:gd name="connsiteX94" fmla="*/ 7650480 w 7833360"/>
              <a:gd name="connsiteY94" fmla="*/ 1767840 h 1950720"/>
              <a:gd name="connsiteX95" fmla="*/ 7721600 w 7833360"/>
              <a:gd name="connsiteY95" fmla="*/ 1778000 h 1950720"/>
              <a:gd name="connsiteX96" fmla="*/ 7833360 w 7833360"/>
              <a:gd name="connsiteY96" fmla="*/ 177800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833360" h="1950720">
                <a:moveTo>
                  <a:pt x="0" y="1828800"/>
                </a:moveTo>
                <a:lnTo>
                  <a:pt x="1605280" y="1849120"/>
                </a:lnTo>
                <a:cubicBezTo>
                  <a:pt x="1619232" y="1849678"/>
                  <a:pt x="1632146" y="1856984"/>
                  <a:pt x="1645920" y="1859280"/>
                </a:cubicBezTo>
                <a:cubicBezTo>
                  <a:pt x="1672853" y="1863769"/>
                  <a:pt x="1699956" y="1867624"/>
                  <a:pt x="1727200" y="1869440"/>
                </a:cubicBezTo>
                <a:cubicBezTo>
                  <a:pt x="1801618" y="1874401"/>
                  <a:pt x="1876213" y="1876213"/>
                  <a:pt x="1950720" y="1879600"/>
                </a:cubicBezTo>
                <a:cubicBezTo>
                  <a:pt x="2197947" y="1876213"/>
                  <a:pt x="2451427" y="1924799"/>
                  <a:pt x="2692400" y="1869440"/>
                </a:cubicBezTo>
                <a:cubicBezTo>
                  <a:pt x="2745314" y="1857284"/>
                  <a:pt x="2700513" y="1761134"/>
                  <a:pt x="2702560" y="1706880"/>
                </a:cubicBezTo>
                <a:cubicBezTo>
                  <a:pt x="2707287" y="1581617"/>
                  <a:pt x="2709333" y="1456267"/>
                  <a:pt x="2712720" y="1330960"/>
                </a:cubicBezTo>
                <a:cubicBezTo>
                  <a:pt x="2709333" y="1131147"/>
                  <a:pt x="2719156" y="930672"/>
                  <a:pt x="2702560" y="731520"/>
                </a:cubicBezTo>
                <a:cubicBezTo>
                  <a:pt x="2701400" y="717605"/>
                  <a:pt x="2674809" y="726731"/>
                  <a:pt x="2661920" y="721360"/>
                </a:cubicBezTo>
                <a:cubicBezTo>
                  <a:pt x="2633959" y="709710"/>
                  <a:pt x="2610027" y="688067"/>
                  <a:pt x="2580640" y="680720"/>
                </a:cubicBezTo>
                <a:cubicBezTo>
                  <a:pt x="2553547" y="673947"/>
                  <a:pt x="2525854" y="669231"/>
                  <a:pt x="2499360" y="660400"/>
                </a:cubicBezTo>
                <a:cubicBezTo>
                  <a:pt x="2442386" y="641409"/>
                  <a:pt x="2479270" y="652837"/>
                  <a:pt x="2387600" y="629920"/>
                </a:cubicBezTo>
                <a:cubicBezTo>
                  <a:pt x="2374053" y="626533"/>
                  <a:pt x="2360875" y="620920"/>
                  <a:pt x="2346960" y="619760"/>
                </a:cubicBezTo>
                <a:lnTo>
                  <a:pt x="2225040" y="609600"/>
                </a:lnTo>
                <a:cubicBezTo>
                  <a:pt x="2131791" y="578517"/>
                  <a:pt x="2185393" y="591411"/>
                  <a:pt x="2062480" y="579120"/>
                </a:cubicBezTo>
                <a:cubicBezTo>
                  <a:pt x="1975026" y="549969"/>
                  <a:pt x="2022300" y="563995"/>
                  <a:pt x="1920240" y="538480"/>
                </a:cubicBezTo>
                <a:lnTo>
                  <a:pt x="1879600" y="528320"/>
                </a:lnTo>
                <a:lnTo>
                  <a:pt x="1818640" y="487680"/>
                </a:lnTo>
                <a:lnTo>
                  <a:pt x="1788160" y="467360"/>
                </a:lnTo>
                <a:cubicBezTo>
                  <a:pt x="1766403" y="402089"/>
                  <a:pt x="1747752" y="373285"/>
                  <a:pt x="1778000" y="294640"/>
                </a:cubicBezTo>
                <a:cubicBezTo>
                  <a:pt x="1783437" y="280504"/>
                  <a:pt x="1805490" y="281834"/>
                  <a:pt x="1818640" y="274320"/>
                </a:cubicBezTo>
                <a:cubicBezTo>
                  <a:pt x="1829242" y="268262"/>
                  <a:pt x="1837897" y="258810"/>
                  <a:pt x="1849120" y="254000"/>
                </a:cubicBezTo>
                <a:cubicBezTo>
                  <a:pt x="1861955" y="248499"/>
                  <a:pt x="1876685" y="248743"/>
                  <a:pt x="1889760" y="243840"/>
                </a:cubicBezTo>
                <a:cubicBezTo>
                  <a:pt x="1903941" y="238522"/>
                  <a:pt x="1916032" y="228309"/>
                  <a:pt x="1930400" y="223520"/>
                </a:cubicBezTo>
                <a:cubicBezTo>
                  <a:pt x="1995061" y="201966"/>
                  <a:pt x="2026114" y="201396"/>
                  <a:pt x="2092960" y="193040"/>
                </a:cubicBezTo>
                <a:cubicBezTo>
                  <a:pt x="2103120" y="186267"/>
                  <a:pt x="2112007" y="177007"/>
                  <a:pt x="2123440" y="172720"/>
                </a:cubicBezTo>
                <a:cubicBezTo>
                  <a:pt x="2164696" y="157249"/>
                  <a:pt x="2311588" y="152749"/>
                  <a:pt x="2316480" y="152400"/>
                </a:cubicBezTo>
                <a:cubicBezTo>
                  <a:pt x="2330027" y="149013"/>
                  <a:pt x="2344285" y="147741"/>
                  <a:pt x="2357120" y="142240"/>
                </a:cubicBezTo>
                <a:cubicBezTo>
                  <a:pt x="2368343" y="137430"/>
                  <a:pt x="2375398" y="122389"/>
                  <a:pt x="2387600" y="121920"/>
                </a:cubicBezTo>
                <a:lnTo>
                  <a:pt x="2621280" y="132080"/>
                </a:lnTo>
                <a:lnTo>
                  <a:pt x="3444240" y="121920"/>
                </a:lnTo>
                <a:cubicBezTo>
                  <a:pt x="3454947" y="121665"/>
                  <a:pt x="3464031" y="112428"/>
                  <a:pt x="3474720" y="111760"/>
                </a:cubicBezTo>
                <a:cubicBezTo>
                  <a:pt x="3572800" y="105630"/>
                  <a:pt x="3671147" y="104987"/>
                  <a:pt x="3769360" y="101600"/>
                </a:cubicBezTo>
                <a:lnTo>
                  <a:pt x="3830320" y="81280"/>
                </a:lnTo>
                <a:cubicBezTo>
                  <a:pt x="3840480" y="77893"/>
                  <a:pt x="3850134" y="72090"/>
                  <a:pt x="3860800" y="71120"/>
                </a:cubicBezTo>
                <a:lnTo>
                  <a:pt x="3972560" y="60960"/>
                </a:lnTo>
                <a:lnTo>
                  <a:pt x="4033520" y="40640"/>
                </a:lnTo>
                <a:cubicBezTo>
                  <a:pt x="4043680" y="37253"/>
                  <a:pt x="4054421" y="35269"/>
                  <a:pt x="4064000" y="30480"/>
                </a:cubicBezTo>
                <a:lnTo>
                  <a:pt x="4124960" y="0"/>
                </a:lnTo>
                <a:cubicBezTo>
                  <a:pt x="4223173" y="3387"/>
                  <a:pt x="4322213" y="-3000"/>
                  <a:pt x="4419600" y="10160"/>
                </a:cubicBezTo>
                <a:cubicBezTo>
                  <a:pt x="4449618" y="14217"/>
                  <a:pt x="4500880" y="50800"/>
                  <a:pt x="4500880" y="50800"/>
                </a:cubicBezTo>
                <a:cubicBezTo>
                  <a:pt x="4555067" y="132080"/>
                  <a:pt x="4483947" y="33867"/>
                  <a:pt x="4551680" y="101600"/>
                </a:cubicBezTo>
                <a:cubicBezTo>
                  <a:pt x="4619413" y="169333"/>
                  <a:pt x="4521200" y="98213"/>
                  <a:pt x="4602480" y="152400"/>
                </a:cubicBezTo>
                <a:cubicBezTo>
                  <a:pt x="4595707" y="213360"/>
                  <a:pt x="4590834" y="274561"/>
                  <a:pt x="4582160" y="335280"/>
                </a:cubicBezTo>
                <a:cubicBezTo>
                  <a:pt x="4580645" y="345882"/>
                  <a:pt x="4577313" y="356461"/>
                  <a:pt x="4572000" y="365760"/>
                </a:cubicBezTo>
                <a:cubicBezTo>
                  <a:pt x="4563599" y="380462"/>
                  <a:pt x="4552540" y="393543"/>
                  <a:pt x="4541520" y="406400"/>
                </a:cubicBezTo>
                <a:cubicBezTo>
                  <a:pt x="4532169" y="417309"/>
                  <a:pt x="4523515" y="429751"/>
                  <a:pt x="4511040" y="436880"/>
                </a:cubicBezTo>
                <a:cubicBezTo>
                  <a:pt x="4498916" y="443808"/>
                  <a:pt x="4483947" y="443653"/>
                  <a:pt x="4470400" y="447040"/>
                </a:cubicBezTo>
                <a:cubicBezTo>
                  <a:pt x="4460240" y="453813"/>
                  <a:pt x="4449856" y="460263"/>
                  <a:pt x="4439920" y="467360"/>
                </a:cubicBezTo>
                <a:cubicBezTo>
                  <a:pt x="4426141" y="477202"/>
                  <a:pt x="4413982" y="489439"/>
                  <a:pt x="4399280" y="497840"/>
                </a:cubicBezTo>
                <a:cubicBezTo>
                  <a:pt x="4387943" y="504318"/>
                  <a:pt x="4336958" y="515961"/>
                  <a:pt x="4328160" y="518160"/>
                </a:cubicBezTo>
                <a:cubicBezTo>
                  <a:pt x="4307840" y="531707"/>
                  <a:pt x="4290368" y="551077"/>
                  <a:pt x="4267200" y="558800"/>
                </a:cubicBezTo>
                <a:cubicBezTo>
                  <a:pt x="4257040" y="562187"/>
                  <a:pt x="4246564" y="564741"/>
                  <a:pt x="4236720" y="568960"/>
                </a:cubicBezTo>
                <a:cubicBezTo>
                  <a:pt x="4222799" y="574926"/>
                  <a:pt x="4210261" y="583962"/>
                  <a:pt x="4196080" y="589280"/>
                </a:cubicBezTo>
                <a:cubicBezTo>
                  <a:pt x="4183005" y="594183"/>
                  <a:pt x="4168866" y="595604"/>
                  <a:pt x="4155440" y="599440"/>
                </a:cubicBezTo>
                <a:cubicBezTo>
                  <a:pt x="4145142" y="602382"/>
                  <a:pt x="4135587" y="608272"/>
                  <a:pt x="4124960" y="609600"/>
                </a:cubicBezTo>
                <a:cubicBezTo>
                  <a:pt x="4081144" y="615077"/>
                  <a:pt x="4036907" y="616373"/>
                  <a:pt x="3992880" y="619760"/>
                </a:cubicBezTo>
                <a:cubicBezTo>
                  <a:pt x="3982720" y="623147"/>
                  <a:pt x="3972855" y="627597"/>
                  <a:pt x="3962400" y="629920"/>
                </a:cubicBezTo>
                <a:cubicBezTo>
                  <a:pt x="3909402" y="641697"/>
                  <a:pt x="3865028" y="642903"/>
                  <a:pt x="3810000" y="650240"/>
                </a:cubicBezTo>
                <a:cubicBezTo>
                  <a:pt x="3789580" y="652963"/>
                  <a:pt x="3769183" y="656084"/>
                  <a:pt x="3749040" y="660400"/>
                </a:cubicBezTo>
                <a:cubicBezTo>
                  <a:pt x="3721733" y="666252"/>
                  <a:pt x="3695572" y="678192"/>
                  <a:pt x="3667760" y="680720"/>
                </a:cubicBezTo>
                <a:cubicBezTo>
                  <a:pt x="3593036" y="687513"/>
                  <a:pt x="3486094" y="697962"/>
                  <a:pt x="3413760" y="701040"/>
                </a:cubicBezTo>
                <a:cubicBezTo>
                  <a:pt x="3302050" y="705794"/>
                  <a:pt x="3190240" y="707813"/>
                  <a:pt x="3078480" y="711200"/>
                </a:cubicBezTo>
                <a:cubicBezTo>
                  <a:pt x="3054773" y="714587"/>
                  <a:pt x="3030694" y="715975"/>
                  <a:pt x="3007360" y="721360"/>
                </a:cubicBezTo>
                <a:cubicBezTo>
                  <a:pt x="2986489" y="726176"/>
                  <a:pt x="2946400" y="741680"/>
                  <a:pt x="2946400" y="741680"/>
                </a:cubicBezTo>
                <a:cubicBezTo>
                  <a:pt x="2939627" y="751840"/>
                  <a:pt x="2926474" y="759956"/>
                  <a:pt x="2926080" y="772160"/>
                </a:cubicBezTo>
                <a:cubicBezTo>
                  <a:pt x="2918328" y="1012461"/>
                  <a:pt x="2908299" y="972816"/>
                  <a:pt x="2946400" y="1087120"/>
                </a:cubicBezTo>
                <a:cubicBezTo>
                  <a:pt x="2949787" y="1117600"/>
                  <a:pt x="2952977" y="1148102"/>
                  <a:pt x="2956560" y="1178560"/>
                </a:cubicBezTo>
                <a:cubicBezTo>
                  <a:pt x="2959750" y="1205677"/>
                  <a:pt x="2966002" y="1232545"/>
                  <a:pt x="2966720" y="1259840"/>
                </a:cubicBezTo>
                <a:cubicBezTo>
                  <a:pt x="2972779" y="1490079"/>
                  <a:pt x="2973493" y="1720427"/>
                  <a:pt x="2976880" y="1950720"/>
                </a:cubicBezTo>
                <a:lnTo>
                  <a:pt x="3281680" y="1930400"/>
                </a:lnTo>
                <a:cubicBezTo>
                  <a:pt x="3298886" y="1928925"/>
                  <a:pt x="3315412" y="1922866"/>
                  <a:pt x="3332480" y="1920240"/>
                </a:cubicBezTo>
                <a:cubicBezTo>
                  <a:pt x="3396612" y="1910373"/>
                  <a:pt x="3460913" y="1905793"/>
                  <a:pt x="3525520" y="1899920"/>
                </a:cubicBezTo>
                <a:cubicBezTo>
                  <a:pt x="3545840" y="1893147"/>
                  <a:pt x="3565609" y="1884416"/>
                  <a:pt x="3586480" y="1879600"/>
                </a:cubicBezTo>
                <a:cubicBezTo>
                  <a:pt x="3609814" y="1874215"/>
                  <a:pt x="3633931" y="1873081"/>
                  <a:pt x="3657600" y="1869440"/>
                </a:cubicBezTo>
                <a:cubicBezTo>
                  <a:pt x="3814941" y="1845234"/>
                  <a:pt x="3634250" y="1862793"/>
                  <a:pt x="3962400" y="1849120"/>
                </a:cubicBezTo>
                <a:lnTo>
                  <a:pt x="4450080" y="1859280"/>
                </a:lnTo>
                <a:cubicBezTo>
                  <a:pt x="4487465" y="1860547"/>
                  <a:pt x="4524552" y="1866457"/>
                  <a:pt x="4561840" y="1869440"/>
                </a:cubicBezTo>
                <a:lnTo>
                  <a:pt x="4704080" y="1879600"/>
                </a:lnTo>
                <a:cubicBezTo>
                  <a:pt x="4883000" y="1924330"/>
                  <a:pt x="4719684" y="1888320"/>
                  <a:pt x="5049520" y="1920240"/>
                </a:cubicBezTo>
                <a:cubicBezTo>
                  <a:pt x="5066708" y="1921903"/>
                  <a:pt x="5083170" y="1928382"/>
                  <a:pt x="5100320" y="1930400"/>
                </a:cubicBezTo>
                <a:cubicBezTo>
                  <a:pt x="5140822" y="1935165"/>
                  <a:pt x="5181662" y="1936502"/>
                  <a:pt x="5222240" y="1940560"/>
                </a:cubicBezTo>
                <a:cubicBezTo>
                  <a:pt x="5249409" y="1943277"/>
                  <a:pt x="5276427" y="1947333"/>
                  <a:pt x="5303520" y="1950720"/>
                </a:cubicBezTo>
                <a:lnTo>
                  <a:pt x="6370320" y="1930400"/>
                </a:lnTo>
                <a:cubicBezTo>
                  <a:pt x="6404836" y="1929199"/>
                  <a:pt x="6438205" y="1917572"/>
                  <a:pt x="6471920" y="1910080"/>
                </a:cubicBezTo>
                <a:cubicBezTo>
                  <a:pt x="6499182" y="1904022"/>
                  <a:pt x="6553200" y="1889760"/>
                  <a:pt x="6553200" y="1889760"/>
                </a:cubicBezTo>
                <a:cubicBezTo>
                  <a:pt x="6623910" y="1836727"/>
                  <a:pt x="6572258" y="1866334"/>
                  <a:pt x="6695440" y="1838960"/>
                </a:cubicBezTo>
                <a:cubicBezTo>
                  <a:pt x="6722702" y="1832902"/>
                  <a:pt x="6749392" y="1824393"/>
                  <a:pt x="6776720" y="1818640"/>
                </a:cubicBezTo>
                <a:cubicBezTo>
                  <a:pt x="6813772" y="1810840"/>
                  <a:pt x="6851557" y="1806711"/>
                  <a:pt x="6888480" y="1798320"/>
                </a:cubicBezTo>
                <a:cubicBezTo>
                  <a:pt x="7118840" y="1745965"/>
                  <a:pt x="6909482" y="1782966"/>
                  <a:pt x="7061200" y="1757680"/>
                </a:cubicBezTo>
                <a:cubicBezTo>
                  <a:pt x="7160905" y="1707827"/>
                  <a:pt x="7112601" y="1722020"/>
                  <a:pt x="7203440" y="1706880"/>
                </a:cubicBezTo>
                <a:cubicBezTo>
                  <a:pt x="7261013" y="1710267"/>
                  <a:pt x="7318815" y="1710896"/>
                  <a:pt x="7376160" y="1717040"/>
                </a:cubicBezTo>
                <a:cubicBezTo>
                  <a:pt x="7548218" y="1735475"/>
                  <a:pt x="7434016" y="1729793"/>
                  <a:pt x="7528560" y="1747520"/>
                </a:cubicBezTo>
                <a:cubicBezTo>
                  <a:pt x="7569055" y="1755113"/>
                  <a:pt x="7609694" y="1762013"/>
                  <a:pt x="7650480" y="1767840"/>
                </a:cubicBezTo>
                <a:cubicBezTo>
                  <a:pt x="7674187" y="1771227"/>
                  <a:pt x="7697690" y="1776672"/>
                  <a:pt x="7721600" y="1778000"/>
                </a:cubicBezTo>
                <a:cubicBezTo>
                  <a:pt x="7758796" y="1780066"/>
                  <a:pt x="7796107" y="1778000"/>
                  <a:pt x="7833360" y="17780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B61EC5-A883-41A3-AEF5-2AC277FD46A8}"/>
              </a:ext>
            </a:extLst>
          </p:cNvPr>
          <p:cNvSpPr/>
          <p:nvPr/>
        </p:nvSpPr>
        <p:spPr bwMode="auto">
          <a:xfrm>
            <a:off x="762000" y="6421120"/>
            <a:ext cx="7955280" cy="312159"/>
          </a:xfrm>
          <a:custGeom>
            <a:avLst/>
            <a:gdLst>
              <a:gd name="connsiteX0" fmla="*/ 0 w 7955280"/>
              <a:gd name="connsiteY0" fmla="*/ 172720 h 312159"/>
              <a:gd name="connsiteX1" fmla="*/ 121920 w 7955280"/>
              <a:gd name="connsiteY1" fmla="*/ 182880 h 312159"/>
              <a:gd name="connsiteX2" fmla="*/ 203200 w 7955280"/>
              <a:gd name="connsiteY2" fmla="*/ 203200 h 312159"/>
              <a:gd name="connsiteX3" fmla="*/ 335280 w 7955280"/>
              <a:gd name="connsiteY3" fmla="*/ 213360 h 312159"/>
              <a:gd name="connsiteX4" fmla="*/ 508000 w 7955280"/>
              <a:gd name="connsiteY4" fmla="*/ 233680 h 312159"/>
              <a:gd name="connsiteX5" fmla="*/ 660400 w 7955280"/>
              <a:gd name="connsiteY5" fmla="*/ 254000 h 312159"/>
              <a:gd name="connsiteX6" fmla="*/ 894080 w 7955280"/>
              <a:gd name="connsiteY6" fmla="*/ 264160 h 312159"/>
              <a:gd name="connsiteX7" fmla="*/ 1026160 w 7955280"/>
              <a:gd name="connsiteY7" fmla="*/ 274320 h 312159"/>
              <a:gd name="connsiteX8" fmla="*/ 1564640 w 7955280"/>
              <a:gd name="connsiteY8" fmla="*/ 274320 h 312159"/>
              <a:gd name="connsiteX9" fmla="*/ 1645920 w 7955280"/>
              <a:gd name="connsiteY9" fmla="*/ 264160 h 312159"/>
              <a:gd name="connsiteX10" fmla="*/ 1737360 w 7955280"/>
              <a:gd name="connsiteY10" fmla="*/ 254000 h 312159"/>
              <a:gd name="connsiteX11" fmla="*/ 1778000 w 7955280"/>
              <a:gd name="connsiteY11" fmla="*/ 243840 h 312159"/>
              <a:gd name="connsiteX12" fmla="*/ 1920240 w 7955280"/>
              <a:gd name="connsiteY12" fmla="*/ 223520 h 312159"/>
              <a:gd name="connsiteX13" fmla="*/ 1960880 w 7955280"/>
              <a:gd name="connsiteY13" fmla="*/ 213360 h 312159"/>
              <a:gd name="connsiteX14" fmla="*/ 2001520 w 7955280"/>
              <a:gd name="connsiteY14" fmla="*/ 193040 h 312159"/>
              <a:gd name="connsiteX15" fmla="*/ 2103120 w 7955280"/>
              <a:gd name="connsiteY15" fmla="*/ 172720 h 312159"/>
              <a:gd name="connsiteX16" fmla="*/ 2184400 w 7955280"/>
              <a:gd name="connsiteY16" fmla="*/ 142240 h 312159"/>
              <a:gd name="connsiteX17" fmla="*/ 2245360 w 7955280"/>
              <a:gd name="connsiteY17" fmla="*/ 132080 h 312159"/>
              <a:gd name="connsiteX18" fmla="*/ 2296160 w 7955280"/>
              <a:gd name="connsiteY18" fmla="*/ 121920 h 312159"/>
              <a:gd name="connsiteX19" fmla="*/ 2448560 w 7955280"/>
              <a:gd name="connsiteY19" fmla="*/ 91440 h 312159"/>
              <a:gd name="connsiteX20" fmla="*/ 2702560 w 7955280"/>
              <a:gd name="connsiteY20" fmla="*/ 60960 h 312159"/>
              <a:gd name="connsiteX21" fmla="*/ 3048000 w 7955280"/>
              <a:gd name="connsiteY21" fmla="*/ 50800 h 312159"/>
              <a:gd name="connsiteX22" fmla="*/ 3474720 w 7955280"/>
              <a:gd name="connsiteY22" fmla="*/ 40640 h 312159"/>
              <a:gd name="connsiteX23" fmla="*/ 3515360 w 7955280"/>
              <a:gd name="connsiteY23" fmla="*/ 30480 h 312159"/>
              <a:gd name="connsiteX24" fmla="*/ 3606800 w 7955280"/>
              <a:gd name="connsiteY24" fmla="*/ 0 h 312159"/>
              <a:gd name="connsiteX25" fmla="*/ 5151120 w 7955280"/>
              <a:gd name="connsiteY25" fmla="*/ 10160 h 312159"/>
              <a:gd name="connsiteX26" fmla="*/ 5242560 w 7955280"/>
              <a:gd name="connsiteY26" fmla="*/ 30480 h 312159"/>
              <a:gd name="connsiteX27" fmla="*/ 5334000 w 7955280"/>
              <a:gd name="connsiteY27" fmla="*/ 40640 h 312159"/>
              <a:gd name="connsiteX28" fmla="*/ 5374640 w 7955280"/>
              <a:gd name="connsiteY28" fmla="*/ 50800 h 312159"/>
              <a:gd name="connsiteX29" fmla="*/ 5405120 w 7955280"/>
              <a:gd name="connsiteY29" fmla="*/ 60960 h 312159"/>
              <a:gd name="connsiteX30" fmla="*/ 5669280 w 7955280"/>
              <a:gd name="connsiteY30" fmla="*/ 71120 h 312159"/>
              <a:gd name="connsiteX31" fmla="*/ 5760720 w 7955280"/>
              <a:gd name="connsiteY31" fmla="*/ 81280 h 312159"/>
              <a:gd name="connsiteX32" fmla="*/ 6441440 w 7955280"/>
              <a:gd name="connsiteY32" fmla="*/ 101600 h 312159"/>
              <a:gd name="connsiteX33" fmla="*/ 6979920 w 7955280"/>
              <a:gd name="connsiteY33" fmla="*/ 121920 h 312159"/>
              <a:gd name="connsiteX34" fmla="*/ 7772400 w 7955280"/>
              <a:gd name="connsiteY34" fmla="*/ 142240 h 312159"/>
              <a:gd name="connsiteX35" fmla="*/ 7955280 w 7955280"/>
              <a:gd name="connsiteY35" fmla="*/ 142240 h 31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55280" h="312159">
                <a:moveTo>
                  <a:pt x="0" y="172720"/>
                </a:moveTo>
                <a:cubicBezTo>
                  <a:pt x="40640" y="176107"/>
                  <a:pt x="81590" y="176831"/>
                  <a:pt x="121920" y="182880"/>
                </a:cubicBezTo>
                <a:cubicBezTo>
                  <a:pt x="149538" y="187023"/>
                  <a:pt x="175554" y="199251"/>
                  <a:pt x="203200" y="203200"/>
                </a:cubicBezTo>
                <a:cubicBezTo>
                  <a:pt x="246913" y="209445"/>
                  <a:pt x="291253" y="209973"/>
                  <a:pt x="335280" y="213360"/>
                </a:cubicBezTo>
                <a:cubicBezTo>
                  <a:pt x="444480" y="235200"/>
                  <a:pt x="325393" y="213390"/>
                  <a:pt x="508000" y="233680"/>
                </a:cubicBezTo>
                <a:cubicBezTo>
                  <a:pt x="558936" y="239340"/>
                  <a:pt x="609309" y="249967"/>
                  <a:pt x="660400" y="254000"/>
                </a:cubicBezTo>
                <a:cubicBezTo>
                  <a:pt x="738125" y="260136"/>
                  <a:pt x="816233" y="259835"/>
                  <a:pt x="894080" y="264160"/>
                </a:cubicBezTo>
                <a:cubicBezTo>
                  <a:pt x="938169" y="266609"/>
                  <a:pt x="982133" y="270933"/>
                  <a:pt x="1026160" y="274320"/>
                </a:cubicBezTo>
                <a:cubicBezTo>
                  <a:pt x="1236188" y="344329"/>
                  <a:pt x="1081146" y="300692"/>
                  <a:pt x="1564640" y="274320"/>
                </a:cubicBezTo>
                <a:cubicBezTo>
                  <a:pt x="1591904" y="272833"/>
                  <a:pt x="1618803" y="267350"/>
                  <a:pt x="1645920" y="264160"/>
                </a:cubicBezTo>
                <a:lnTo>
                  <a:pt x="1737360" y="254000"/>
                </a:lnTo>
                <a:cubicBezTo>
                  <a:pt x="1750907" y="250613"/>
                  <a:pt x="1764226" y="246136"/>
                  <a:pt x="1778000" y="243840"/>
                </a:cubicBezTo>
                <a:cubicBezTo>
                  <a:pt x="1890377" y="225110"/>
                  <a:pt x="1824308" y="242706"/>
                  <a:pt x="1920240" y="223520"/>
                </a:cubicBezTo>
                <a:cubicBezTo>
                  <a:pt x="1933932" y="220782"/>
                  <a:pt x="1947805" y="218263"/>
                  <a:pt x="1960880" y="213360"/>
                </a:cubicBezTo>
                <a:cubicBezTo>
                  <a:pt x="1975061" y="208042"/>
                  <a:pt x="1987013" y="197392"/>
                  <a:pt x="2001520" y="193040"/>
                </a:cubicBezTo>
                <a:cubicBezTo>
                  <a:pt x="2151589" y="148019"/>
                  <a:pt x="1991430" y="209950"/>
                  <a:pt x="2103120" y="172720"/>
                </a:cubicBezTo>
                <a:cubicBezTo>
                  <a:pt x="2130571" y="163570"/>
                  <a:pt x="2156578" y="150189"/>
                  <a:pt x="2184400" y="142240"/>
                </a:cubicBezTo>
                <a:cubicBezTo>
                  <a:pt x="2204208" y="136581"/>
                  <a:pt x="2225092" y="135765"/>
                  <a:pt x="2245360" y="132080"/>
                </a:cubicBezTo>
                <a:cubicBezTo>
                  <a:pt x="2262350" y="128991"/>
                  <a:pt x="2279500" y="126464"/>
                  <a:pt x="2296160" y="121920"/>
                </a:cubicBezTo>
                <a:cubicBezTo>
                  <a:pt x="2419984" y="88150"/>
                  <a:pt x="2287480" y="109338"/>
                  <a:pt x="2448560" y="91440"/>
                </a:cubicBezTo>
                <a:cubicBezTo>
                  <a:pt x="2576755" y="59391"/>
                  <a:pt x="2520621" y="68095"/>
                  <a:pt x="2702560" y="60960"/>
                </a:cubicBezTo>
                <a:lnTo>
                  <a:pt x="3048000" y="50800"/>
                </a:lnTo>
                <a:lnTo>
                  <a:pt x="3474720" y="40640"/>
                </a:lnTo>
                <a:cubicBezTo>
                  <a:pt x="3488267" y="37253"/>
                  <a:pt x="3502014" y="34586"/>
                  <a:pt x="3515360" y="30480"/>
                </a:cubicBezTo>
                <a:cubicBezTo>
                  <a:pt x="3546068" y="21031"/>
                  <a:pt x="3606800" y="0"/>
                  <a:pt x="3606800" y="0"/>
                </a:cubicBezTo>
                <a:lnTo>
                  <a:pt x="5151120" y="10160"/>
                </a:lnTo>
                <a:cubicBezTo>
                  <a:pt x="5182338" y="10742"/>
                  <a:pt x="5211761" y="25347"/>
                  <a:pt x="5242560" y="30480"/>
                </a:cubicBezTo>
                <a:cubicBezTo>
                  <a:pt x="5272810" y="35522"/>
                  <a:pt x="5303520" y="37253"/>
                  <a:pt x="5334000" y="40640"/>
                </a:cubicBezTo>
                <a:cubicBezTo>
                  <a:pt x="5347547" y="44027"/>
                  <a:pt x="5361214" y="46964"/>
                  <a:pt x="5374640" y="50800"/>
                </a:cubicBezTo>
                <a:cubicBezTo>
                  <a:pt x="5384938" y="53742"/>
                  <a:pt x="5394436" y="60223"/>
                  <a:pt x="5405120" y="60960"/>
                </a:cubicBezTo>
                <a:cubicBezTo>
                  <a:pt x="5493030" y="67023"/>
                  <a:pt x="5581227" y="67733"/>
                  <a:pt x="5669280" y="71120"/>
                </a:cubicBezTo>
                <a:cubicBezTo>
                  <a:pt x="5699760" y="74507"/>
                  <a:pt x="5730066" y="80378"/>
                  <a:pt x="5760720" y="81280"/>
                </a:cubicBezTo>
                <a:cubicBezTo>
                  <a:pt x="6469173" y="102117"/>
                  <a:pt x="6150697" y="65257"/>
                  <a:pt x="6441440" y="101600"/>
                </a:cubicBezTo>
                <a:cubicBezTo>
                  <a:pt x="6632940" y="165433"/>
                  <a:pt x="6455766" y="109730"/>
                  <a:pt x="6979920" y="121920"/>
                </a:cubicBezTo>
                <a:lnTo>
                  <a:pt x="7772400" y="142240"/>
                </a:lnTo>
                <a:cubicBezTo>
                  <a:pt x="7833352" y="143256"/>
                  <a:pt x="7894320" y="142240"/>
                  <a:pt x="7955280" y="14224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7DD26-64AE-4961-AE42-39DDF83C5A5E}"/>
              </a:ext>
            </a:extLst>
          </p:cNvPr>
          <p:cNvSpPr txBox="1"/>
          <p:nvPr/>
        </p:nvSpPr>
        <p:spPr>
          <a:xfrm>
            <a:off x="3003484" y="144272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D0D26-70ED-415D-892D-4D5B97374095}"/>
              </a:ext>
            </a:extLst>
          </p:cNvPr>
          <p:cNvSpPr txBox="1"/>
          <p:nvPr/>
        </p:nvSpPr>
        <p:spPr>
          <a:xfrm>
            <a:off x="3003484" y="5751104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dendrite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C84B9-5A3C-4D93-ACF7-5C0D8C31BDBB}"/>
              </a:ext>
            </a:extLst>
          </p:cNvPr>
          <p:cNvSpPr txBox="1"/>
          <p:nvPr/>
        </p:nvSpPr>
        <p:spPr>
          <a:xfrm>
            <a:off x="762000" y="558800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soma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4C054-997D-4C16-83A5-8CDBE7E49678}"/>
              </a:ext>
            </a:extLst>
          </p:cNvPr>
          <p:cNvCxnSpPr/>
          <p:nvPr/>
        </p:nvCxnSpPr>
        <p:spPr bwMode="auto">
          <a:xfrm flipH="1">
            <a:off x="762000" y="6169276"/>
            <a:ext cx="1148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111865-E2EE-4E1A-8AF5-7783F63420E4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8239" y="1891341"/>
            <a:ext cx="463088" cy="247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2C9FB5C-9AEC-44A9-90CD-7F40FA431B98}"/>
              </a:ext>
            </a:extLst>
          </p:cNvPr>
          <p:cNvSpPr/>
          <p:nvPr/>
        </p:nvSpPr>
        <p:spPr bwMode="auto">
          <a:xfrm>
            <a:off x="3327370" y="2929502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E04103-9F64-4C5B-8299-1F07D88D822A}"/>
              </a:ext>
            </a:extLst>
          </p:cNvPr>
          <p:cNvSpPr/>
          <p:nvPr/>
        </p:nvSpPr>
        <p:spPr bwMode="auto">
          <a:xfrm>
            <a:off x="3636778" y="3023763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93DF9-C3E6-43CF-BFD8-C6DF3E2E3BB6}"/>
              </a:ext>
            </a:extLst>
          </p:cNvPr>
          <p:cNvSpPr/>
          <p:nvPr/>
        </p:nvSpPr>
        <p:spPr bwMode="auto">
          <a:xfrm>
            <a:off x="3383417" y="3241845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3FA906-D731-4685-BBCE-4D543D5DA4F5}"/>
              </a:ext>
            </a:extLst>
          </p:cNvPr>
          <p:cNvSpPr/>
          <p:nvPr/>
        </p:nvSpPr>
        <p:spPr bwMode="auto">
          <a:xfrm>
            <a:off x="3784570" y="3386702"/>
            <a:ext cx="170080" cy="16302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B26EBF-FD55-4F5C-97D0-7096FF9AC925}"/>
              </a:ext>
            </a:extLst>
          </p:cNvPr>
          <p:cNvSpPr/>
          <p:nvPr/>
        </p:nvSpPr>
        <p:spPr bwMode="auto">
          <a:xfrm>
            <a:off x="4191524" y="2906888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7DC941-3D5C-4583-BD95-647A87774736}"/>
              </a:ext>
            </a:extLst>
          </p:cNvPr>
          <p:cNvSpPr/>
          <p:nvPr/>
        </p:nvSpPr>
        <p:spPr bwMode="auto">
          <a:xfrm>
            <a:off x="3965397" y="3017842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03A66D-B042-4368-BECC-BDA2AABC01E1}"/>
              </a:ext>
            </a:extLst>
          </p:cNvPr>
          <p:cNvSpPr/>
          <p:nvPr/>
        </p:nvSpPr>
        <p:spPr bwMode="auto">
          <a:xfrm>
            <a:off x="4373609" y="3236420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6A5F35-BD1F-47B9-A06A-B25CF97169EE}"/>
              </a:ext>
            </a:extLst>
          </p:cNvPr>
          <p:cNvSpPr/>
          <p:nvPr/>
        </p:nvSpPr>
        <p:spPr bwMode="auto">
          <a:xfrm>
            <a:off x="4021444" y="3330185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86D6CB-C67A-4C69-8B6D-817B0E2AF616}"/>
              </a:ext>
            </a:extLst>
          </p:cNvPr>
          <p:cNvSpPr/>
          <p:nvPr/>
        </p:nvSpPr>
        <p:spPr bwMode="auto">
          <a:xfrm>
            <a:off x="3730295" y="2555346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66F494-884A-4A6A-85D8-C6D53AE408C1}"/>
              </a:ext>
            </a:extLst>
          </p:cNvPr>
          <p:cNvSpPr/>
          <p:nvPr/>
        </p:nvSpPr>
        <p:spPr bwMode="auto">
          <a:xfrm>
            <a:off x="4039703" y="2649607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3D0DCD-46BA-48B6-8022-13913A9611B6}"/>
              </a:ext>
            </a:extLst>
          </p:cNvPr>
          <p:cNvSpPr/>
          <p:nvPr/>
        </p:nvSpPr>
        <p:spPr bwMode="auto">
          <a:xfrm>
            <a:off x="3766920" y="2825377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34BEC8-7DA1-4889-B9BB-4D676C3F9BE2}"/>
              </a:ext>
            </a:extLst>
          </p:cNvPr>
          <p:cNvSpPr/>
          <p:nvPr/>
        </p:nvSpPr>
        <p:spPr bwMode="auto">
          <a:xfrm>
            <a:off x="2824660" y="2983038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46096A-CB13-458C-A0FA-12F2405EC6CD}"/>
              </a:ext>
            </a:extLst>
          </p:cNvPr>
          <p:cNvSpPr/>
          <p:nvPr/>
        </p:nvSpPr>
        <p:spPr bwMode="auto">
          <a:xfrm>
            <a:off x="3134068" y="3077299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48833B-A9A3-41D4-BBD0-BE1145A43196}"/>
              </a:ext>
            </a:extLst>
          </p:cNvPr>
          <p:cNvSpPr/>
          <p:nvPr/>
        </p:nvSpPr>
        <p:spPr bwMode="auto">
          <a:xfrm>
            <a:off x="2880707" y="3295381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26EFB6-3030-4227-82D8-B549091E0508}"/>
              </a:ext>
            </a:extLst>
          </p:cNvPr>
          <p:cNvSpPr/>
          <p:nvPr/>
        </p:nvSpPr>
        <p:spPr bwMode="auto">
          <a:xfrm>
            <a:off x="4528166" y="2731117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95CF97-EE1E-43D8-906B-EC0FDC81AAF7}"/>
              </a:ext>
            </a:extLst>
          </p:cNvPr>
          <p:cNvSpPr/>
          <p:nvPr/>
        </p:nvSpPr>
        <p:spPr bwMode="auto">
          <a:xfrm>
            <a:off x="4837574" y="2825378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1DFAF7-EEFF-4BAE-82C7-2FFA24E26488}"/>
              </a:ext>
            </a:extLst>
          </p:cNvPr>
          <p:cNvSpPr/>
          <p:nvPr/>
        </p:nvSpPr>
        <p:spPr bwMode="auto">
          <a:xfrm>
            <a:off x="4584213" y="3043460"/>
            <a:ext cx="170080" cy="163021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E7BEA0-E699-4C0C-B000-62FE7EBA48FC}"/>
              </a:ext>
            </a:extLst>
          </p:cNvPr>
          <p:cNvSpPr/>
          <p:nvPr/>
        </p:nvSpPr>
        <p:spPr bwMode="auto">
          <a:xfrm rot="18288192">
            <a:off x="4951927" y="2509180"/>
            <a:ext cx="129989" cy="201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FF9DD7-63BE-4EA2-850B-1A194CCA2166}"/>
              </a:ext>
            </a:extLst>
          </p:cNvPr>
          <p:cNvCxnSpPr/>
          <p:nvPr/>
        </p:nvCxnSpPr>
        <p:spPr bwMode="auto">
          <a:xfrm flipH="1">
            <a:off x="4839226" y="2439929"/>
            <a:ext cx="172720" cy="230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E84EE4-91B3-4B8D-9DBE-130EFCFA3857}"/>
              </a:ext>
            </a:extLst>
          </p:cNvPr>
          <p:cNvCxnSpPr/>
          <p:nvPr/>
        </p:nvCxnSpPr>
        <p:spPr bwMode="auto">
          <a:xfrm flipH="1">
            <a:off x="5011946" y="2555345"/>
            <a:ext cx="172720" cy="230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498DC5-91D6-421A-8C2E-CFD52F92556D}"/>
              </a:ext>
            </a:extLst>
          </p:cNvPr>
          <p:cNvSpPr txBox="1"/>
          <p:nvPr/>
        </p:nvSpPr>
        <p:spPr>
          <a:xfrm>
            <a:off x="5086730" y="210425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EDBE0A-9ADE-438D-807C-E9D57ABD17DC}"/>
              </a:ext>
            </a:extLst>
          </p:cNvPr>
          <p:cNvSpPr txBox="1"/>
          <p:nvPr/>
        </p:nvSpPr>
        <p:spPr>
          <a:xfrm>
            <a:off x="5318349" y="204980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E9B616-65BC-4F2B-B427-20AE95E421EC}"/>
              </a:ext>
            </a:extLst>
          </p:cNvPr>
          <p:cNvSpPr txBox="1"/>
          <p:nvPr/>
        </p:nvSpPr>
        <p:spPr>
          <a:xfrm>
            <a:off x="5623863" y="208235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channels open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66822-44D6-4F7F-9CE0-4CE23C78FC45}"/>
              </a:ext>
            </a:extLst>
          </p:cNvPr>
          <p:cNvSpPr/>
          <p:nvPr/>
        </p:nvSpPr>
        <p:spPr bwMode="auto">
          <a:xfrm rot="16200000">
            <a:off x="3843234" y="3514885"/>
            <a:ext cx="54880" cy="594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FA0A20-2680-455C-8AC5-6AE202997D16}"/>
              </a:ext>
            </a:extLst>
          </p:cNvPr>
          <p:cNvSpPr/>
          <p:nvPr/>
        </p:nvSpPr>
        <p:spPr bwMode="auto">
          <a:xfrm>
            <a:off x="3693644" y="3609613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E5F9A6-1EA6-4A9C-8795-4CDB6806497F}"/>
              </a:ext>
            </a:extLst>
          </p:cNvPr>
          <p:cNvSpPr/>
          <p:nvPr/>
        </p:nvSpPr>
        <p:spPr bwMode="auto">
          <a:xfrm>
            <a:off x="3761139" y="3667108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DDC32F-B61C-4467-A0CC-FF623DF5EE13}"/>
              </a:ext>
            </a:extLst>
          </p:cNvPr>
          <p:cNvSpPr/>
          <p:nvPr/>
        </p:nvSpPr>
        <p:spPr bwMode="auto">
          <a:xfrm>
            <a:off x="3813260" y="3591560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0F6B33-9B68-4E63-8CB8-EE1D0E76D010}"/>
              </a:ext>
            </a:extLst>
          </p:cNvPr>
          <p:cNvSpPr/>
          <p:nvPr/>
        </p:nvSpPr>
        <p:spPr bwMode="auto">
          <a:xfrm flipV="1">
            <a:off x="3919678" y="3597239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74103C-70B2-4D68-81EA-1EEAE4B7D480}"/>
              </a:ext>
            </a:extLst>
          </p:cNvPr>
          <p:cNvSpPr/>
          <p:nvPr/>
        </p:nvSpPr>
        <p:spPr bwMode="auto">
          <a:xfrm>
            <a:off x="3824457" y="3435542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A2FF81-B522-43C0-B534-C4E61B20331A}"/>
              </a:ext>
            </a:extLst>
          </p:cNvPr>
          <p:cNvSpPr/>
          <p:nvPr/>
        </p:nvSpPr>
        <p:spPr bwMode="auto">
          <a:xfrm>
            <a:off x="3886334" y="3452739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7322120-3A1E-4B2E-BC59-C7917B372894}"/>
              </a:ext>
            </a:extLst>
          </p:cNvPr>
          <p:cNvSpPr/>
          <p:nvPr/>
        </p:nvSpPr>
        <p:spPr bwMode="auto">
          <a:xfrm>
            <a:off x="3919642" y="3679099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8D18AE-A762-4F61-A066-4C594224825A}"/>
              </a:ext>
            </a:extLst>
          </p:cNvPr>
          <p:cNvSpPr/>
          <p:nvPr/>
        </p:nvSpPr>
        <p:spPr bwMode="auto">
          <a:xfrm>
            <a:off x="3613918" y="3688762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8BB944B-AE2A-4845-8663-30489D374AC8}"/>
              </a:ext>
            </a:extLst>
          </p:cNvPr>
          <p:cNvSpPr/>
          <p:nvPr/>
        </p:nvSpPr>
        <p:spPr bwMode="auto">
          <a:xfrm>
            <a:off x="3694916" y="3705654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500470-DA68-49E7-8C89-C5A94B631323}"/>
              </a:ext>
            </a:extLst>
          </p:cNvPr>
          <p:cNvSpPr/>
          <p:nvPr/>
        </p:nvSpPr>
        <p:spPr bwMode="auto">
          <a:xfrm>
            <a:off x="3852212" y="3694257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F10A69-12DF-4344-965A-E9D749D72E20}"/>
              </a:ext>
            </a:extLst>
          </p:cNvPr>
          <p:cNvSpPr/>
          <p:nvPr/>
        </p:nvSpPr>
        <p:spPr bwMode="auto">
          <a:xfrm>
            <a:off x="4027577" y="3682794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E7DE01-5F92-47FA-B237-617F8B46BB49}"/>
              </a:ext>
            </a:extLst>
          </p:cNvPr>
          <p:cNvSpPr/>
          <p:nvPr/>
        </p:nvSpPr>
        <p:spPr bwMode="auto">
          <a:xfrm>
            <a:off x="4027576" y="3602860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4A9882A-9C8E-4954-8A73-E7A4EA5F5589}"/>
              </a:ext>
            </a:extLst>
          </p:cNvPr>
          <p:cNvSpPr/>
          <p:nvPr/>
        </p:nvSpPr>
        <p:spPr bwMode="auto">
          <a:xfrm>
            <a:off x="4088239" y="3642528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ACECC-CE6D-448A-A887-C82441E8DDA8}"/>
              </a:ext>
            </a:extLst>
          </p:cNvPr>
          <p:cNvSpPr/>
          <p:nvPr/>
        </p:nvSpPr>
        <p:spPr bwMode="auto">
          <a:xfrm>
            <a:off x="4166009" y="3734481"/>
            <a:ext cx="58328" cy="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32D651-6DD3-4094-B3C8-8E1C11E72BB9}"/>
              </a:ext>
            </a:extLst>
          </p:cNvPr>
          <p:cNvCxnSpPr>
            <a:cxnSpLocks/>
          </p:cNvCxnSpPr>
          <p:nvPr/>
        </p:nvCxnSpPr>
        <p:spPr bwMode="auto">
          <a:xfrm>
            <a:off x="4227921" y="3689822"/>
            <a:ext cx="0" cy="13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C5B443-8762-43AB-8183-03736969D946}"/>
              </a:ext>
            </a:extLst>
          </p:cNvPr>
          <p:cNvCxnSpPr>
            <a:cxnSpLocks/>
          </p:cNvCxnSpPr>
          <p:nvPr/>
        </p:nvCxnSpPr>
        <p:spPr bwMode="auto">
          <a:xfrm>
            <a:off x="4162833" y="3688247"/>
            <a:ext cx="0" cy="13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F766A0-7444-4966-90AA-C883F35A5CF2}"/>
              </a:ext>
            </a:extLst>
          </p:cNvPr>
          <p:cNvCxnSpPr/>
          <p:nvPr/>
        </p:nvCxnSpPr>
        <p:spPr bwMode="auto">
          <a:xfrm>
            <a:off x="4194700" y="3609613"/>
            <a:ext cx="0" cy="475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221F50-98F6-4198-A7E7-8C6E46AD3421}"/>
              </a:ext>
            </a:extLst>
          </p:cNvPr>
          <p:cNvSpPr txBox="1"/>
          <p:nvPr/>
        </p:nvSpPr>
        <p:spPr>
          <a:xfrm>
            <a:off x="4148605" y="3712827"/>
            <a:ext cx="116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7B6C85-1631-4E80-88EF-749CF97B5643}"/>
              </a:ext>
            </a:extLst>
          </p:cNvPr>
          <p:cNvSpPr txBox="1"/>
          <p:nvPr/>
        </p:nvSpPr>
        <p:spPr>
          <a:xfrm>
            <a:off x="5890275" y="2725877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syn</a:t>
            </a:r>
            <a:endParaRPr lang="en-GB" sz="2800" i="1" baseline="-25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49F936-C04E-484E-83AD-8BED34B64765}"/>
              </a:ext>
            </a:extLst>
          </p:cNvPr>
          <p:cNvCxnSpPr/>
          <p:nvPr/>
        </p:nvCxnSpPr>
        <p:spPr bwMode="auto">
          <a:xfrm>
            <a:off x="6042675" y="3316239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90F4AC-8CE1-4296-B521-35D7A248D8AE}"/>
              </a:ext>
            </a:extLst>
          </p:cNvPr>
          <p:cNvSpPr txBox="1"/>
          <p:nvPr/>
        </p:nvSpPr>
        <p:spPr>
          <a:xfrm>
            <a:off x="6101629" y="3279178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F211B6-EEBC-4945-90DD-54E0A01BACE6}"/>
              </a:ext>
            </a:extLst>
          </p:cNvPr>
          <p:cNvSpPr txBox="1"/>
          <p:nvPr/>
        </p:nvSpPr>
        <p:spPr>
          <a:xfrm>
            <a:off x="6726889" y="3020845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i="1" dirty="0">
                <a:sym typeface="Symbol" panose="05050102010706020507" pitchFamily="18" charset="2"/>
              </a:rPr>
              <a:t> 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c</a:t>
            </a:r>
            <a:r>
              <a:rPr lang="en-GB" sz="2800" dirty="0">
                <a:sym typeface="Symbol" panose="05050102010706020507" pitchFamily="18" charset="2"/>
              </a:rPr>
              <a:t>) – </a:t>
            </a:r>
            <a:r>
              <a:rPr lang="en-GB" sz="2800" i="1" dirty="0">
                <a:sym typeface="Symbol" panose="05050102010706020507" pitchFamily="18" charset="2"/>
              </a:rPr>
              <a:t> c</a:t>
            </a:r>
            <a:endParaRPr lang="en-GB" sz="2800" i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3D5654-451E-41A4-840D-17442C5ACEDE}"/>
              </a:ext>
            </a:extLst>
          </p:cNvPr>
          <p:cNvSpPr/>
          <p:nvPr/>
        </p:nvSpPr>
        <p:spPr>
          <a:xfrm>
            <a:off x="5560997" y="3051108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</a:t>
            </a:r>
            <a:r>
              <a:rPr lang="en-GB" i="1" baseline="-25000" dirty="0">
                <a:sym typeface="Symbol" panose="05050102010706020507" pitchFamily="18" charset="2"/>
              </a:rPr>
              <a:t>m</a:t>
            </a:r>
            <a:endParaRPr lang="en-GB" i="1" baseline="-25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3B0336-C576-467A-BCC7-37BBC8D90463}"/>
              </a:ext>
            </a:extLst>
          </p:cNvPr>
          <p:cNvSpPr/>
          <p:nvPr/>
        </p:nvSpPr>
        <p:spPr>
          <a:xfrm>
            <a:off x="5891991" y="4151784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 </a:t>
            </a:r>
            <a:r>
              <a:rPr lang="en-GB" dirty="0">
                <a:sym typeface="Symbol" panose="05050102010706020507" pitchFamily="18" charset="2"/>
              </a:rPr>
              <a:t>(</a:t>
            </a:r>
            <a:r>
              <a:rPr lang="en-GB" i="1" dirty="0">
                <a:sym typeface="Symbol" panose="05050102010706020507" pitchFamily="18" charset="2"/>
              </a:rPr>
              <a:t>c</a:t>
            </a:r>
            <a:r>
              <a:rPr lang="en-GB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E3E8DA-475C-4AE2-88FD-84A2E0B421FC}"/>
              </a:ext>
            </a:extLst>
          </p:cNvPr>
          <p:cNvGrpSpPr/>
          <p:nvPr/>
        </p:nvGrpSpPr>
        <p:grpSpPr>
          <a:xfrm>
            <a:off x="6656724" y="4029402"/>
            <a:ext cx="1318876" cy="773496"/>
            <a:chOff x="6656724" y="4029402"/>
            <a:chExt cx="1897996" cy="77349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F189D1-9C1C-4B17-8CE8-EDBC3C80E2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56724" y="4802898"/>
              <a:ext cx="189799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8BE8043-25BD-4223-8E0D-6378A09899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62766" y="4029402"/>
              <a:ext cx="0" cy="7734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27F4D46-5FD7-4ABE-AFE5-BDD72BFBE285}"/>
              </a:ext>
            </a:extLst>
          </p:cNvPr>
          <p:cNvSpPr txBox="1"/>
          <p:nvPr/>
        </p:nvSpPr>
        <p:spPr>
          <a:xfrm>
            <a:off x="6507767" y="48190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6" name="Freeform 66">
            <a:extLst>
              <a:ext uri="{FF2B5EF4-FFF2-40B4-BE49-F238E27FC236}">
                <a16:creationId xmlns:a16="http://schemas.microsoft.com/office/drawing/2014/main" id="{C91EF3D0-5BC2-4174-AEA8-47194AE739E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663243" y="4141757"/>
            <a:ext cx="1171569" cy="660598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2326 w 12326"/>
              <a:gd name="connsiteY0" fmla="*/ 7365 h 7365"/>
              <a:gd name="connsiteX1" fmla="*/ 0 w 12326"/>
              <a:gd name="connsiteY1" fmla="*/ 0 h 7365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2240 w 10139"/>
              <a:gd name="connsiteY0" fmla="*/ 42075 h 42075"/>
              <a:gd name="connsiteX1" fmla="*/ 10127 w 10139"/>
              <a:gd name="connsiteY1" fmla="*/ 0 h 42075"/>
              <a:gd name="connsiteX0" fmla="*/ 3556 w 11443"/>
              <a:gd name="connsiteY0" fmla="*/ 42075 h 42075"/>
              <a:gd name="connsiteX1" fmla="*/ 11443 w 11443"/>
              <a:gd name="connsiteY1" fmla="*/ 0 h 42075"/>
              <a:gd name="connsiteX0" fmla="*/ 6317 w 14204"/>
              <a:gd name="connsiteY0" fmla="*/ 42075 h 42075"/>
              <a:gd name="connsiteX1" fmla="*/ 14204 w 14204"/>
              <a:gd name="connsiteY1" fmla="*/ 0 h 42075"/>
              <a:gd name="connsiteX0" fmla="*/ 6671 w 13151"/>
              <a:gd name="connsiteY0" fmla="*/ 42075 h 42075"/>
              <a:gd name="connsiteX1" fmla="*/ 13151 w 13151"/>
              <a:gd name="connsiteY1" fmla="*/ 0 h 42075"/>
              <a:gd name="connsiteX0" fmla="*/ 4623 w 21956"/>
              <a:gd name="connsiteY0" fmla="*/ 33243 h 33243"/>
              <a:gd name="connsiteX1" fmla="*/ 21956 w 21956"/>
              <a:gd name="connsiteY1" fmla="*/ 0 h 33243"/>
              <a:gd name="connsiteX0" fmla="*/ 2742 w 23275"/>
              <a:gd name="connsiteY0" fmla="*/ 33243 h 33243"/>
              <a:gd name="connsiteX1" fmla="*/ 20075 w 23275"/>
              <a:gd name="connsiteY1" fmla="*/ 0 h 33243"/>
              <a:gd name="connsiteX0" fmla="*/ 0 w 26591"/>
              <a:gd name="connsiteY0" fmla="*/ 33243 h 33243"/>
              <a:gd name="connsiteX1" fmla="*/ 17333 w 26591"/>
              <a:gd name="connsiteY1" fmla="*/ 0 h 33243"/>
              <a:gd name="connsiteX0" fmla="*/ 0 w 22401"/>
              <a:gd name="connsiteY0" fmla="*/ 25960 h 25960"/>
              <a:gd name="connsiteX1" fmla="*/ 10500 w 22401"/>
              <a:gd name="connsiteY1" fmla="*/ 0 h 25960"/>
              <a:gd name="connsiteX0" fmla="*/ 0 w 18141"/>
              <a:gd name="connsiteY0" fmla="*/ 25960 h 25960"/>
              <a:gd name="connsiteX1" fmla="*/ 10500 w 18141"/>
              <a:gd name="connsiteY1" fmla="*/ 0 h 25960"/>
              <a:gd name="connsiteX0" fmla="*/ 0 w 38990"/>
              <a:gd name="connsiteY0" fmla="*/ 12879 h 12879"/>
              <a:gd name="connsiteX1" fmla="*/ 38157 w 38990"/>
              <a:gd name="connsiteY1" fmla="*/ 0 h 12879"/>
              <a:gd name="connsiteX0" fmla="*/ 0 w 38157"/>
              <a:gd name="connsiteY0" fmla="*/ 12879 h 12879"/>
              <a:gd name="connsiteX1" fmla="*/ 38157 w 38157"/>
              <a:gd name="connsiteY1" fmla="*/ 0 h 12879"/>
              <a:gd name="connsiteX0" fmla="*/ 0 w 29316"/>
              <a:gd name="connsiteY0" fmla="*/ 7449 h 7449"/>
              <a:gd name="connsiteX1" fmla="*/ 29316 w 29316"/>
              <a:gd name="connsiteY1" fmla="*/ 0 h 7449"/>
              <a:gd name="connsiteX0" fmla="*/ 0 w 12165"/>
              <a:gd name="connsiteY0" fmla="*/ 10663 h 10663"/>
              <a:gd name="connsiteX1" fmla="*/ 12165 w 12165"/>
              <a:gd name="connsiteY1" fmla="*/ 0 h 10663"/>
              <a:gd name="connsiteX0" fmla="*/ 0 w 12165"/>
              <a:gd name="connsiteY0" fmla="*/ 10663 h 10663"/>
              <a:gd name="connsiteX1" fmla="*/ 12165 w 12165"/>
              <a:gd name="connsiteY1" fmla="*/ 0 h 10663"/>
              <a:gd name="connsiteX0" fmla="*/ 0 w 12165"/>
              <a:gd name="connsiteY0" fmla="*/ 10663 h 10694"/>
              <a:gd name="connsiteX1" fmla="*/ 12165 w 12165"/>
              <a:gd name="connsiteY1" fmla="*/ 0 h 10694"/>
              <a:gd name="connsiteX0" fmla="*/ 0 w 12165"/>
              <a:gd name="connsiteY0" fmla="*/ 10829 h 10860"/>
              <a:gd name="connsiteX1" fmla="*/ 12165 w 12165"/>
              <a:gd name="connsiteY1" fmla="*/ 0 h 10860"/>
              <a:gd name="connsiteX0" fmla="*/ 0 w 14098"/>
              <a:gd name="connsiteY0" fmla="*/ 10663 h 10694"/>
              <a:gd name="connsiteX1" fmla="*/ 14098 w 14098"/>
              <a:gd name="connsiteY1" fmla="*/ 0 h 10694"/>
              <a:gd name="connsiteX0" fmla="*/ 0 w 14098"/>
              <a:gd name="connsiteY0" fmla="*/ 10663 h 10695"/>
              <a:gd name="connsiteX1" fmla="*/ 14098 w 14098"/>
              <a:gd name="connsiteY1" fmla="*/ 0 h 10695"/>
              <a:gd name="connsiteX0" fmla="*/ 0 w 14098"/>
              <a:gd name="connsiteY0" fmla="*/ 10663 h 10695"/>
              <a:gd name="connsiteX1" fmla="*/ 14098 w 14098"/>
              <a:gd name="connsiteY1" fmla="*/ 0 h 10695"/>
              <a:gd name="connsiteX0" fmla="*/ 0 w 8917"/>
              <a:gd name="connsiteY0" fmla="*/ 10663 h 10695"/>
              <a:gd name="connsiteX1" fmla="*/ 8917 w 8917"/>
              <a:gd name="connsiteY1" fmla="*/ 0 h 10695"/>
              <a:gd name="connsiteX0" fmla="*/ 0 w 10000"/>
              <a:gd name="connsiteY0" fmla="*/ 9973 h 10001"/>
              <a:gd name="connsiteX1" fmla="*/ 10000 w 10000"/>
              <a:gd name="connsiteY1" fmla="*/ 3 h 10001"/>
              <a:gd name="connsiteX0" fmla="*/ 0 w 10000"/>
              <a:gd name="connsiteY0" fmla="*/ 9973 h 10095"/>
              <a:gd name="connsiteX1" fmla="*/ 10000 w 10000"/>
              <a:gd name="connsiteY1" fmla="*/ 3 h 10095"/>
              <a:gd name="connsiteX0" fmla="*/ 0 w 10000"/>
              <a:gd name="connsiteY0" fmla="*/ 9973 h 10072"/>
              <a:gd name="connsiteX1" fmla="*/ 10000 w 10000"/>
              <a:gd name="connsiteY1" fmla="*/ 3 h 10072"/>
              <a:gd name="connsiteX0" fmla="*/ 0 w 10000"/>
              <a:gd name="connsiteY0" fmla="*/ 9973 h 10072"/>
              <a:gd name="connsiteX1" fmla="*/ 10000 w 10000"/>
              <a:gd name="connsiteY1" fmla="*/ 3 h 1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72">
                <a:moveTo>
                  <a:pt x="0" y="9973"/>
                </a:moveTo>
                <a:cubicBezTo>
                  <a:pt x="9179" y="11250"/>
                  <a:pt x="1255" y="-239"/>
                  <a:pt x="10000" y="3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F8A75B-361A-4F16-94F0-84D25804AE67}"/>
              </a:ext>
            </a:extLst>
          </p:cNvPr>
          <p:cNvSpPr/>
          <p:nvPr/>
        </p:nvSpPr>
        <p:spPr>
          <a:xfrm>
            <a:off x="7527751" y="4741064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5" grpId="0"/>
      <p:bldP spid="63" grpId="0"/>
      <p:bldP spid="65" grpId="0"/>
      <p:bldP spid="66" grpId="0"/>
      <p:bldP spid="67" grpId="0"/>
      <p:bldP spid="60" grpId="0"/>
      <p:bldP spid="68" grpId="0"/>
      <p:bldP spid="76" grpId="0" animBg="1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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476" y="1656678"/>
            <a:ext cx="33409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examples.</a:t>
            </a:r>
          </a:p>
          <a:p>
            <a:endParaRPr lang="en-GB" dirty="0"/>
          </a:p>
          <a:p>
            <a:r>
              <a:rPr lang="en-GB" dirty="0"/>
              <a:t>1. action potentials</a:t>
            </a:r>
          </a:p>
          <a:p>
            <a:r>
              <a:rPr lang="en-GB" dirty="0"/>
              <a:t>2. synaptic transmission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74911" y="1464690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endParaRPr lang="en-GB" sz="2800" i="1" baseline="-250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474911" y="2004252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533865" y="1967191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169285" y="1708858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i="1" dirty="0" err="1"/>
              <a:t>g</a:t>
            </a:r>
            <a:r>
              <a:rPr lang="en-GB" sz="2800" i="1" baseline="-25000" dirty="0" err="1"/>
              <a:t>x</a:t>
            </a:r>
            <a:r>
              <a:rPr lang="en-GB" sz="2800" baseline="-25000" dirty="0">
                <a:sym typeface="Symbol" panose="05050102010706020507" pitchFamily="18" charset="2"/>
              </a:rPr>
              <a:t></a:t>
            </a:r>
            <a:r>
              <a:rPr lang="en-GB" sz="2800" dirty="0"/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) -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endParaRPr lang="en-GB" sz="2800" i="1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4993233" y="1588514"/>
            <a:ext cx="461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endParaRPr lang="en-GB" sz="2800" i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586075" y="3728839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endParaRPr lang="en-GB" sz="2800" i="1" baseline="-25000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2586075" y="4268401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645029" y="423134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82180" y="4006791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  (</a:t>
            </a:r>
            <a:r>
              <a:rPr lang="en-GB" sz="2800" i="1" dirty="0">
                <a:sym typeface="Symbol" panose="05050102010706020507" pitchFamily="18" charset="2"/>
              </a:rPr>
              <a:t>c</a:t>
            </a:r>
            <a:r>
              <a:rPr lang="en-GB" sz="2800" dirty="0">
                <a:sym typeface="Symbol" panose="05050102010706020507" pitchFamily="18" charset="2"/>
              </a:rPr>
              <a:t>) -  </a:t>
            </a:r>
            <a:r>
              <a:rPr lang="en-GB" sz="2800" i="1" dirty="0">
                <a:sym typeface="Symbol" panose="05050102010706020507" pitchFamily="18" charset="2"/>
              </a:rPr>
              <a:t>c</a:t>
            </a:r>
            <a:endParaRPr lang="en-GB" sz="2800" i="1" dirty="0"/>
          </a:p>
        </p:txBody>
      </p:sp>
      <p:sp>
        <p:nvSpPr>
          <p:cNvPr id="39" name="Rectangle 38"/>
          <p:cNvSpPr/>
          <p:nvPr/>
        </p:nvSpPr>
        <p:spPr>
          <a:xfrm>
            <a:off x="2104397" y="3852663"/>
            <a:ext cx="461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endParaRPr lang="en-GB" sz="2800" i="1" baseline="-25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147035" y="1970468"/>
            <a:ext cx="1833756" cy="5790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491033" y="3226338"/>
            <a:ext cx="588203" cy="744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58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35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923154" y="22626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endParaRPr lang="en-GB" sz="2800" i="1" baseline="-250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23154" y="765824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82108" y="72876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7528" y="47043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 </a:t>
            </a:r>
            <a:r>
              <a:rPr lang="en-GB" sz="2800" dirty="0">
                <a:sym typeface="Symbol" panose="05050102010706020507" pitchFamily="18" charset="2"/>
              </a:rPr>
              <a:t>– 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V</a:t>
            </a:r>
            <a:r>
              <a:rPr lang="en-GB" sz="2800" dirty="0">
                <a:sym typeface="Symbol" panose="05050102010706020507" pitchFamily="18" charset="2"/>
              </a:rPr>
              <a:t> – </a:t>
            </a:r>
            <a:r>
              <a:rPr lang="en-GB" sz="2800" i="1" dirty="0">
                <a:sym typeface="Symbol" panose="05050102010706020507" pitchFamily="18" charset="2"/>
              </a:rPr>
              <a:t>E</a:t>
            </a:r>
            <a:r>
              <a:rPr lang="en-GB" sz="2800" i="1" baseline="-25000" dirty="0">
                <a:sym typeface="Symbol" panose="05050102010706020507" pitchFamily="18" charset="2"/>
              </a:rPr>
              <a:t>x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441476" y="5006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476" y="1656678"/>
            <a:ext cx="8024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examples.</a:t>
            </a:r>
          </a:p>
          <a:p>
            <a:endParaRPr lang="en-GB" dirty="0"/>
          </a:p>
          <a:p>
            <a:r>
              <a:rPr lang="en-GB" dirty="0"/>
              <a:t>1. action potentials</a:t>
            </a:r>
          </a:p>
          <a:p>
            <a:r>
              <a:rPr lang="en-GB" dirty="0"/>
              <a:t>2. synaptic transmission</a:t>
            </a:r>
          </a:p>
          <a:p>
            <a:endParaRPr lang="en-GB" dirty="0"/>
          </a:p>
          <a:p>
            <a:r>
              <a:rPr lang="en-GB" dirty="0"/>
              <a:t>In both cases, we turned data into differential equations!</a:t>
            </a:r>
          </a:p>
          <a:p>
            <a:endParaRPr lang="en-GB" dirty="0"/>
          </a:p>
          <a:p>
            <a:r>
              <a:rPr lang="en-GB" dirty="0"/>
              <a:t>You will see both sets of equations in the course.</a:t>
            </a:r>
          </a:p>
          <a:p>
            <a:endParaRPr lang="en-GB" dirty="0"/>
          </a:p>
          <a:p>
            <a:r>
              <a:rPr lang="en-GB" dirty="0"/>
              <a:t>They will seem complicated, but:</a:t>
            </a:r>
          </a:p>
          <a:p>
            <a:pPr marL="342900" indent="-342900">
              <a:buFontTx/>
              <a:buChar char="-"/>
            </a:pPr>
            <a:r>
              <a:rPr lang="en-GB" dirty="0"/>
              <a:t>the equation for voltage is simple, and (mainly) familiar.</a:t>
            </a:r>
          </a:p>
          <a:p>
            <a:pPr marL="342900" indent="-342900">
              <a:buFontTx/>
              <a:buChar char="-"/>
            </a:pPr>
            <a:r>
              <a:rPr lang="en-GB" dirty="0"/>
              <a:t>the equations for </a:t>
            </a:r>
            <a:r>
              <a:rPr lang="en-GB" dirty="0" err="1"/>
              <a:t>conductances</a:t>
            </a:r>
            <a:r>
              <a:rPr lang="en-GB" dirty="0"/>
              <a:t> will be less familiar, because they rely on messy experimental data.</a:t>
            </a:r>
          </a:p>
        </p:txBody>
      </p:sp>
    </p:spTree>
    <p:extLst>
      <p:ext uri="{BB962C8B-B14F-4D97-AF65-F5344CB8AC3E}">
        <p14:creationId xmlns:p14="http://schemas.microsoft.com/office/powerpoint/2010/main" val="23741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127" y="505609"/>
            <a:ext cx="744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biological organisms operate by regulating what goes in and out of cells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804160" y="2456328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532870" y="2272664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1174" y="1546381"/>
            <a:ext cx="1565718" cy="1836723"/>
            <a:chOff x="4181174" y="1546381"/>
            <a:chExt cx="1565718" cy="1836723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4773003" y="201987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5273359" y="213394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4321023" y="321619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4859448" y="299616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4781774" y="15463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5137926" y="181155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5607043" y="173591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4773003" y="325401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4181174" y="286707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50248" y="289105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99586" y="365088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850" y="217401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46892" y="12327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2</a:t>
            </a:r>
          </a:p>
        </p:txBody>
      </p:sp>
    </p:spTree>
    <p:extLst>
      <p:ext uri="{BB962C8B-B14F-4D97-AF65-F5344CB8AC3E}">
        <p14:creationId xmlns:p14="http://schemas.microsoft.com/office/powerpoint/2010/main" val="240011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127" y="505609"/>
            <a:ext cx="7444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neurons, the red triangles are charged ions</a:t>
            </a:r>
          </a:p>
          <a:p>
            <a:r>
              <a:rPr lang="en-GB" dirty="0"/>
              <a:t>(Na</a:t>
            </a:r>
            <a:r>
              <a:rPr lang="en-GB" baseline="30000" dirty="0"/>
              <a:t>+</a:t>
            </a:r>
            <a:r>
              <a:rPr lang="en-GB" dirty="0"/>
              <a:t>, Cl</a:t>
            </a:r>
            <a:r>
              <a:rPr lang="en-GB" baseline="30000" dirty="0"/>
              <a:t>-</a:t>
            </a:r>
            <a:r>
              <a:rPr lang="en-GB" dirty="0"/>
              <a:t>, K</a:t>
            </a:r>
            <a:r>
              <a:rPr lang="en-GB" baseline="30000" dirty="0"/>
              <a:t>+</a:t>
            </a:r>
            <a:r>
              <a:rPr lang="en-GB" dirty="0"/>
              <a:t>, Ca</a:t>
            </a:r>
            <a:r>
              <a:rPr lang="en-GB" baseline="30000" dirty="0"/>
              <a:t>++</a:t>
            </a:r>
            <a:r>
              <a:rPr lang="en-GB" dirty="0"/>
              <a:t>, Mg</a:t>
            </a:r>
            <a:r>
              <a:rPr lang="en-GB" baseline="30000" dirty="0"/>
              <a:t>++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states are </a:t>
            </a:r>
            <a:r>
              <a:rPr lang="en-GB" dirty="0" err="1"/>
              <a:t>conductances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 bwMode="auto">
          <a:xfrm>
            <a:off x="2804160" y="2456328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532870" y="2272664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1174" y="1546381"/>
            <a:ext cx="1565718" cy="1836723"/>
            <a:chOff x="4181174" y="1546381"/>
            <a:chExt cx="1565718" cy="1836723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4773003" y="201987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5273359" y="213394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4321023" y="321619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4859448" y="299616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4781774" y="15463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5137926" y="181155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5607043" y="173591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4773003" y="325401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4181174" y="286707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50248" y="289105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46892" y="1232759"/>
            <a:ext cx="290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state 2</a:t>
            </a:r>
          </a:p>
        </p:txBody>
      </p:sp>
    </p:spTree>
    <p:extLst>
      <p:ext uri="{BB962C8B-B14F-4D97-AF65-F5344CB8AC3E}">
        <p14:creationId xmlns:p14="http://schemas.microsoft.com/office/powerpoint/2010/main" val="655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127" y="505609"/>
            <a:ext cx="7444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neurons, the red triangles are charged ions</a:t>
            </a:r>
          </a:p>
          <a:p>
            <a:r>
              <a:rPr lang="en-GB" dirty="0"/>
              <a:t>(Na</a:t>
            </a:r>
            <a:r>
              <a:rPr lang="en-GB" baseline="30000" dirty="0"/>
              <a:t>+</a:t>
            </a:r>
            <a:r>
              <a:rPr lang="en-GB" dirty="0"/>
              <a:t>, Cl</a:t>
            </a:r>
            <a:r>
              <a:rPr lang="en-GB" baseline="30000" dirty="0"/>
              <a:t>-</a:t>
            </a:r>
            <a:r>
              <a:rPr lang="en-GB" dirty="0"/>
              <a:t>, K</a:t>
            </a:r>
            <a:r>
              <a:rPr lang="en-GB" baseline="30000" dirty="0"/>
              <a:t>+</a:t>
            </a:r>
            <a:r>
              <a:rPr lang="en-GB" dirty="0"/>
              <a:t>, Ca</a:t>
            </a:r>
            <a:r>
              <a:rPr lang="en-GB" baseline="30000" dirty="0"/>
              <a:t>++</a:t>
            </a:r>
            <a:r>
              <a:rPr lang="en-GB" dirty="0"/>
              <a:t>, Mg</a:t>
            </a:r>
            <a:r>
              <a:rPr lang="en-GB" baseline="30000" dirty="0"/>
              <a:t>++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states are </a:t>
            </a:r>
            <a:r>
              <a:rPr lang="en-GB" dirty="0" err="1"/>
              <a:t>conductances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 bwMode="auto">
          <a:xfrm>
            <a:off x="2804160" y="2456328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532870" y="2272664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1174" y="1546381"/>
            <a:ext cx="1565718" cy="1836723"/>
            <a:chOff x="4181174" y="1546381"/>
            <a:chExt cx="1565718" cy="1836723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4773003" y="201987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5273359" y="213394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4321023" y="321619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4859448" y="299616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4781774" y="15463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5137926" y="181155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5607043" y="173591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4773003" y="325401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4181174" y="286707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50248" y="289105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46892" y="1232759"/>
            <a:ext cx="290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  <a:p>
            <a:r>
              <a:rPr lang="en-GB" dirty="0"/>
              <a:t>conductance state</a:t>
            </a:r>
          </a:p>
        </p:txBody>
      </p:sp>
    </p:spTree>
    <p:extLst>
      <p:ext uri="{BB962C8B-B14F-4D97-AF65-F5344CB8AC3E}">
        <p14:creationId xmlns:p14="http://schemas.microsoft.com/office/powerpoint/2010/main" val="143270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2804160" y="2456328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532870" y="2272664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181174" y="1546381"/>
            <a:ext cx="1565718" cy="1836723"/>
            <a:chOff x="4181174" y="1546381"/>
            <a:chExt cx="1565718" cy="1836723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4773003" y="201987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5273359" y="213394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4912852" y="240484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4321023" y="321619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4711849" y="257466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4859448" y="299616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4781774" y="15463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5137926" y="181155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5607043" y="173591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4773003" y="325401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4181174" y="286707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50248" y="289105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46892" y="1232759"/>
            <a:ext cx="290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  <a:p>
            <a:r>
              <a:rPr lang="en-GB" dirty="0"/>
              <a:t>conductance state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2127" y="505609"/>
            <a:ext cx="7444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neurons, the red triangles are charged ions</a:t>
            </a:r>
          </a:p>
          <a:p>
            <a:r>
              <a:rPr lang="en-GB" dirty="0"/>
              <a:t>(Na</a:t>
            </a:r>
            <a:r>
              <a:rPr lang="en-GB" baseline="30000" dirty="0"/>
              <a:t>+</a:t>
            </a:r>
            <a:r>
              <a:rPr lang="en-GB" dirty="0"/>
              <a:t>, Cl</a:t>
            </a:r>
            <a:r>
              <a:rPr lang="en-GB" baseline="30000" dirty="0"/>
              <a:t>-</a:t>
            </a:r>
            <a:r>
              <a:rPr lang="en-GB" dirty="0"/>
              <a:t>, K</a:t>
            </a:r>
            <a:r>
              <a:rPr lang="en-GB" baseline="30000" dirty="0"/>
              <a:t>+</a:t>
            </a:r>
            <a:r>
              <a:rPr lang="en-GB" dirty="0"/>
              <a:t>, Ca</a:t>
            </a:r>
            <a:r>
              <a:rPr lang="en-GB" baseline="30000" dirty="0"/>
              <a:t>++</a:t>
            </a:r>
            <a:r>
              <a:rPr lang="en-GB" dirty="0"/>
              <a:t>, Mg</a:t>
            </a:r>
            <a:r>
              <a:rPr lang="en-GB" baseline="30000" dirty="0"/>
              <a:t>++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states are </a:t>
            </a:r>
            <a:r>
              <a:rPr lang="en-GB" dirty="0" err="1"/>
              <a:t>conductances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82127" y="5742719"/>
            <a:ext cx="7917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we’ll use this idea to derive equations governing membrane potential</a:t>
            </a:r>
          </a:p>
        </p:txBody>
      </p:sp>
    </p:spTree>
    <p:extLst>
      <p:ext uri="{BB962C8B-B14F-4D97-AF65-F5344CB8AC3E}">
        <p14:creationId xmlns:p14="http://schemas.microsoft.com/office/powerpoint/2010/main" val="10427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0403" y="728800"/>
            <a:ext cx="1565718" cy="1836723"/>
            <a:chOff x="4181174" y="1546381"/>
            <a:chExt cx="1565718" cy="1836723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4773003" y="201987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5273359" y="213394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4912852" y="240484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4321023" y="321619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4711849" y="257466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4859448" y="299616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4781774" y="1546381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5137926" y="1811557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5607043" y="173591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4773003" y="3254013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4181174" y="2867076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50248" y="2891055"/>
              <a:ext cx="139849" cy="129091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96664" y="1094028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V=IR</a:t>
            </a:r>
          </a:p>
          <a:p>
            <a:r>
              <a:rPr lang="en-GB" i="1" dirty="0"/>
              <a:t>I=</a:t>
            </a:r>
            <a:r>
              <a:rPr lang="en-GB" dirty="0"/>
              <a:t>(</a:t>
            </a:r>
            <a:r>
              <a:rPr lang="en-GB" i="1" dirty="0"/>
              <a:t>1/R</a:t>
            </a:r>
            <a:r>
              <a:rPr lang="en-GB" dirty="0"/>
              <a:t>)</a:t>
            </a:r>
            <a:r>
              <a:rPr lang="en-GB" dirty="0">
                <a:sym typeface="Symbol" panose="05050102010706020507" pitchFamily="18" charset="2"/>
              </a:rPr>
              <a:t></a:t>
            </a:r>
            <a:r>
              <a:rPr lang="en-GB" i="1" dirty="0">
                <a:sym typeface="Symbol" panose="05050102010706020507" pitchFamily="18" charset="2"/>
              </a:rPr>
              <a:t>V</a:t>
            </a:r>
          </a:p>
          <a:p>
            <a:r>
              <a:rPr lang="en-GB" i="1" dirty="0">
                <a:sym typeface="Symbol" panose="05050102010706020507" pitchFamily="18" charset="2"/>
              </a:rPr>
              <a:t>I=</a:t>
            </a:r>
            <a:r>
              <a:rPr lang="en-GB" i="1" dirty="0" err="1">
                <a:sym typeface="Symbol" panose="05050102010706020507" pitchFamily="18" charset="2"/>
              </a:rPr>
              <a:t>gV</a:t>
            </a:r>
            <a:endParaRPr lang="en-GB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78824" y="3098202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conductance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5787614" y="2202565"/>
            <a:ext cx="355002" cy="895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28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632232" y="12022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132588" y="131636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2772081" y="15872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2302963" y="343823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49553" y="21964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18677" y="217858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2754628" y="95070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2997155" y="9939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407869" y="109229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2684703" y="25404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2040403" y="204949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295781" y="224289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2598596" y="68242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368472" y="824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007965" y="10955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357979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2233039" y="50224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2702156" y="42660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187617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797149" y="13274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2327466" y="11190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1853226" y="6329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2360949" y="2887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021657" y="45013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2997472" y="118923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3497828" y="13032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3137321" y="157420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006243" y="7157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 bwMode="auto">
          <a:xfrm>
            <a:off x="3202512" y="97311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3748341" y="10152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591432" y="19727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3537727" y="15741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3894608" y="12044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3757982" y="17768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391708" y="167396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3739141" y="144350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4013781" y="16094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1194509" y="324583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732367" y="367710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1334358" y="277409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2295780" y="290117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864829" y="24932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2117692" y="390857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1801772" y="29937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2737780" y="32475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151066" y="1073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1651422" y="11878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Isosceles Triangle 65"/>
          <p:cNvSpPr/>
          <p:nvPr/>
        </p:nvSpPr>
        <p:spPr bwMode="auto">
          <a:xfrm>
            <a:off x="1273462" y="8222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515989" y="86549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1117430" y="5539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Isosceles Triangle 68"/>
          <p:cNvSpPr/>
          <p:nvPr/>
        </p:nvSpPr>
        <p:spPr bwMode="auto">
          <a:xfrm>
            <a:off x="887306" y="69615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098242" y="44130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1220990" y="29812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 bwMode="auto">
          <a:xfrm>
            <a:off x="1856438" y="43543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1315983" y="119894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846300" y="99058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>
            <a:off x="1048158" y="13651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auto">
          <a:xfrm>
            <a:off x="1571428" y="3305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1516306" y="106075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 bwMode="auto">
          <a:xfrm>
            <a:off x="1525077" y="58725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Isosceles Triangle 80"/>
          <p:cNvSpPr/>
          <p:nvPr/>
        </p:nvSpPr>
        <p:spPr bwMode="auto">
          <a:xfrm>
            <a:off x="1892781" y="8334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>
            <a:off x="3940630" y="20998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Isosceles Triangle 82"/>
          <p:cNvSpPr/>
          <p:nvPr/>
        </p:nvSpPr>
        <p:spPr bwMode="auto">
          <a:xfrm>
            <a:off x="4215911" y="18758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>
            <a:off x="4166021" y="15176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Isosceles Triangle 84"/>
          <p:cNvSpPr/>
          <p:nvPr/>
        </p:nvSpPr>
        <p:spPr bwMode="auto">
          <a:xfrm>
            <a:off x="4305870" y="2086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>
            <a:off x="3945363" y="23577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 bwMode="auto">
          <a:xfrm>
            <a:off x="4010554" y="1756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>
            <a:off x="3656735" y="227238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 bwMode="auto">
          <a:xfrm>
            <a:off x="4345769" y="23577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96664" y="1094028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V=IR</a:t>
            </a:r>
          </a:p>
          <a:p>
            <a:r>
              <a:rPr lang="en-GB" i="1" dirty="0"/>
              <a:t>I=</a:t>
            </a:r>
            <a:r>
              <a:rPr lang="en-GB" dirty="0"/>
              <a:t>(</a:t>
            </a:r>
            <a:r>
              <a:rPr lang="en-GB" i="1" dirty="0"/>
              <a:t>1/R</a:t>
            </a:r>
            <a:r>
              <a:rPr lang="en-GB" dirty="0"/>
              <a:t>)</a:t>
            </a:r>
            <a:r>
              <a:rPr lang="en-GB" dirty="0">
                <a:sym typeface="Symbol" panose="05050102010706020507" pitchFamily="18" charset="2"/>
              </a:rPr>
              <a:t></a:t>
            </a:r>
            <a:r>
              <a:rPr lang="en-GB" i="1" dirty="0">
                <a:sym typeface="Symbol" panose="05050102010706020507" pitchFamily="18" charset="2"/>
              </a:rPr>
              <a:t>V</a:t>
            </a:r>
          </a:p>
          <a:p>
            <a:r>
              <a:rPr lang="en-GB" i="1" dirty="0">
                <a:sym typeface="Symbol" panose="05050102010706020507" pitchFamily="18" charset="2"/>
              </a:rPr>
              <a:t>I=</a:t>
            </a:r>
            <a:r>
              <a:rPr lang="en-GB" i="1" dirty="0" err="1">
                <a:sym typeface="Symbol" panose="05050102010706020507" pitchFamily="18" charset="2"/>
              </a:rPr>
              <a:t>gV</a:t>
            </a:r>
            <a:endParaRPr lang="en-GB" i="1" dirty="0">
              <a:sym typeface="Symbol" panose="05050102010706020507" pitchFamily="18" charset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78824" y="3098202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conductance</a:t>
            </a:r>
          </a:p>
        </p:txBody>
      </p:sp>
      <p:cxnSp>
        <p:nvCxnSpPr>
          <p:cNvPr id="100" name="Straight Arrow Connector 99"/>
          <p:cNvCxnSpPr/>
          <p:nvPr/>
        </p:nvCxnSpPr>
        <p:spPr bwMode="auto">
          <a:xfrm flipH="1" flipV="1">
            <a:off x="5787614" y="2202565"/>
            <a:ext cx="355002" cy="895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28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63389" y="1638747"/>
            <a:ext cx="2904565" cy="2850775"/>
          </a:xfrm>
          <a:prstGeom prst="ellipse">
            <a:avLst/>
          </a:prstGeom>
          <a:noFill/>
          <a:ln w="517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392099" y="1455083"/>
            <a:ext cx="662629" cy="643469"/>
          </a:xfrm>
          <a:custGeom>
            <a:avLst/>
            <a:gdLst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98032 w 852152"/>
              <a:gd name="connsiteY51" fmla="*/ 0 h 817581"/>
              <a:gd name="connsiteX52" fmla="*/ 344244 w 852152"/>
              <a:gd name="connsiteY52" fmla="*/ 0 h 817581"/>
              <a:gd name="connsiteX0" fmla="*/ 344244 w 852152"/>
              <a:gd name="connsiteY0" fmla="*/ 0 h 817581"/>
              <a:gd name="connsiteX1" fmla="*/ 387275 w 852152"/>
              <a:gd name="connsiteY1" fmla="*/ 53788 h 817581"/>
              <a:gd name="connsiteX2" fmla="*/ 430305 w 852152"/>
              <a:gd name="connsiteY2" fmla="*/ 107576 h 817581"/>
              <a:gd name="connsiteX3" fmla="*/ 215152 w 852152"/>
              <a:gd name="connsiteY3" fmla="*/ 118334 h 817581"/>
              <a:gd name="connsiteX4" fmla="*/ 268941 w 852152"/>
              <a:gd name="connsiteY4" fmla="*/ 172122 h 817581"/>
              <a:gd name="connsiteX5" fmla="*/ 301214 w 852152"/>
              <a:gd name="connsiteY5" fmla="*/ 225910 h 817581"/>
              <a:gd name="connsiteX6" fmla="*/ 333487 w 852152"/>
              <a:gd name="connsiteY6" fmla="*/ 279699 h 817581"/>
              <a:gd name="connsiteX7" fmla="*/ 311971 w 852152"/>
              <a:gd name="connsiteY7" fmla="*/ 301214 h 817581"/>
              <a:gd name="connsiteX8" fmla="*/ 258183 w 852152"/>
              <a:gd name="connsiteY8" fmla="*/ 311972 h 817581"/>
              <a:gd name="connsiteX9" fmla="*/ 129091 w 852152"/>
              <a:gd name="connsiteY9" fmla="*/ 322729 h 817581"/>
              <a:gd name="connsiteX10" fmla="*/ 107576 w 852152"/>
              <a:gd name="connsiteY10" fmla="*/ 355002 h 817581"/>
              <a:gd name="connsiteX11" fmla="*/ 139849 w 852152"/>
              <a:gd name="connsiteY11" fmla="*/ 419548 h 817581"/>
              <a:gd name="connsiteX12" fmla="*/ 182880 w 852152"/>
              <a:gd name="connsiteY12" fmla="*/ 505609 h 817581"/>
              <a:gd name="connsiteX13" fmla="*/ 193637 w 852152"/>
              <a:gd name="connsiteY13" fmla="*/ 537882 h 817581"/>
              <a:gd name="connsiteX14" fmla="*/ 0 w 852152"/>
              <a:gd name="connsiteY14" fmla="*/ 559397 h 817581"/>
              <a:gd name="connsiteX15" fmla="*/ 32272 w 852152"/>
              <a:gd name="connsiteY15" fmla="*/ 580913 h 817581"/>
              <a:gd name="connsiteX16" fmla="*/ 86061 w 852152"/>
              <a:gd name="connsiteY16" fmla="*/ 634701 h 817581"/>
              <a:gd name="connsiteX17" fmla="*/ 118334 w 852152"/>
              <a:gd name="connsiteY17" fmla="*/ 656216 h 817581"/>
              <a:gd name="connsiteX18" fmla="*/ 139849 w 852152"/>
              <a:gd name="connsiteY18" fmla="*/ 677732 h 817581"/>
              <a:gd name="connsiteX19" fmla="*/ 204395 w 852152"/>
              <a:gd name="connsiteY19" fmla="*/ 710004 h 817581"/>
              <a:gd name="connsiteX20" fmla="*/ 236668 w 852152"/>
              <a:gd name="connsiteY20" fmla="*/ 731520 h 817581"/>
              <a:gd name="connsiteX21" fmla="*/ 301214 w 852152"/>
              <a:gd name="connsiteY21" fmla="*/ 753035 h 817581"/>
              <a:gd name="connsiteX22" fmla="*/ 365760 w 852152"/>
              <a:gd name="connsiteY22" fmla="*/ 785308 h 817581"/>
              <a:gd name="connsiteX23" fmla="*/ 430305 w 852152"/>
              <a:gd name="connsiteY23" fmla="*/ 817581 h 817581"/>
              <a:gd name="connsiteX24" fmla="*/ 398032 w 852152"/>
              <a:gd name="connsiteY24" fmla="*/ 688489 h 817581"/>
              <a:gd name="connsiteX25" fmla="*/ 387275 w 852152"/>
              <a:gd name="connsiteY25" fmla="*/ 656216 h 817581"/>
              <a:gd name="connsiteX26" fmla="*/ 376517 w 852152"/>
              <a:gd name="connsiteY26" fmla="*/ 623943 h 817581"/>
              <a:gd name="connsiteX27" fmla="*/ 473336 w 852152"/>
              <a:gd name="connsiteY27" fmla="*/ 634701 h 817581"/>
              <a:gd name="connsiteX28" fmla="*/ 505609 w 852152"/>
              <a:gd name="connsiteY28" fmla="*/ 645459 h 817581"/>
              <a:gd name="connsiteX29" fmla="*/ 559397 w 852152"/>
              <a:gd name="connsiteY29" fmla="*/ 634701 h 817581"/>
              <a:gd name="connsiteX30" fmla="*/ 484094 w 852152"/>
              <a:gd name="connsiteY30" fmla="*/ 580913 h 817581"/>
              <a:gd name="connsiteX31" fmla="*/ 441063 w 852152"/>
              <a:gd name="connsiteY31" fmla="*/ 527124 h 817581"/>
              <a:gd name="connsiteX32" fmla="*/ 408790 w 852152"/>
              <a:gd name="connsiteY32" fmla="*/ 484094 h 817581"/>
              <a:gd name="connsiteX33" fmla="*/ 387275 w 852152"/>
              <a:gd name="connsiteY33" fmla="*/ 451821 h 817581"/>
              <a:gd name="connsiteX34" fmla="*/ 419548 w 852152"/>
              <a:gd name="connsiteY34" fmla="*/ 462579 h 817581"/>
              <a:gd name="connsiteX35" fmla="*/ 548640 w 852152"/>
              <a:gd name="connsiteY35" fmla="*/ 473336 h 817581"/>
              <a:gd name="connsiteX36" fmla="*/ 645458 w 852152"/>
              <a:gd name="connsiteY36" fmla="*/ 462579 h 817581"/>
              <a:gd name="connsiteX37" fmla="*/ 591670 w 852152"/>
              <a:gd name="connsiteY37" fmla="*/ 408790 h 817581"/>
              <a:gd name="connsiteX38" fmla="*/ 623943 w 852152"/>
              <a:gd name="connsiteY38" fmla="*/ 387275 h 817581"/>
              <a:gd name="connsiteX39" fmla="*/ 710004 w 852152"/>
              <a:gd name="connsiteY39" fmla="*/ 365760 h 817581"/>
              <a:gd name="connsiteX40" fmla="*/ 699247 w 852152"/>
              <a:gd name="connsiteY40" fmla="*/ 301214 h 817581"/>
              <a:gd name="connsiteX41" fmla="*/ 623943 w 852152"/>
              <a:gd name="connsiteY41" fmla="*/ 215153 h 817581"/>
              <a:gd name="connsiteX42" fmla="*/ 849854 w 852152"/>
              <a:gd name="connsiteY42" fmla="*/ 193637 h 817581"/>
              <a:gd name="connsiteX43" fmla="*/ 817581 w 852152"/>
              <a:gd name="connsiteY43" fmla="*/ 182880 h 817581"/>
              <a:gd name="connsiteX44" fmla="*/ 774550 w 852152"/>
              <a:gd name="connsiteY44" fmla="*/ 161364 h 817581"/>
              <a:gd name="connsiteX45" fmla="*/ 710004 w 852152"/>
              <a:gd name="connsiteY45" fmla="*/ 139849 h 817581"/>
              <a:gd name="connsiteX46" fmla="*/ 677731 w 852152"/>
              <a:gd name="connsiteY46" fmla="*/ 118334 h 817581"/>
              <a:gd name="connsiteX47" fmla="*/ 613185 w 852152"/>
              <a:gd name="connsiteY47" fmla="*/ 96819 h 817581"/>
              <a:gd name="connsiteX48" fmla="*/ 559397 w 852152"/>
              <a:gd name="connsiteY48" fmla="*/ 53788 h 817581"/>
              <a:gd name="connsiteX49" fmla="*/ 494851 w 852152"/>
              <a:gd name="connsiteY49" fmla="*/ 32273 h 817581"/>
              <a:gd name="connsiteX50" fmla="*/ 462578 w 852152"/>
              <a:gd name="connsiteY50" fmla="*/ 21515 h 817581"/>
              <a:gd name="connsiteX51" fmla="*/ 344244 w 852152"/>
              <a:gd name="connsiteY51" fmla="*/ 0 h 817581"/>
              <a:gd name="connsiteX0" fmla="*/ 344244 w 817581"/>
              <a:gd name="connsiteY0" fmla="*/ 0 h 817581"/>
              <a:gd name="connsiteX1" fmla="*/ 387275 w 817581"/>
              <a:gd name="connsiteY1" fmla="*/ 53788 h 817581"/>
              <a:gd name="connsiteX2" fmla="*/ 430305 w 817581"/>
              <a:gd name="connsiteY2" fmla="*/ 107576 h 817581"/>
              <a:gd name="connsiteX3" fmla="*/ 215152 w 817581"/>
              <a:gd name="connsiteY3" fmla="*/ 118334 h 817581"/>
              <a:gd name="connsiteX4" fmla="*/ 268941 w 817581"/>
              <a:gd name="connsiteY4" fmla="*/ 172122 h 817581"/>
              <a:gd name="connsiteX5" fmla="*/ 301214 w 817581"/>
              <a:gd name="connsiteY5" fmla="*/ 225910 h 817581"/>
              <a:gd name="connsiteX6" fmla="*/ 333487 w 817581"/>
              <a:gd name="connsiteY6" fmla="*/ 279699 h 817581"/>
              <a:gd name="connsiteX7" fmla="*/ 311971 w 817581"/>
              <a:gd name="connsiteY7" fmla="*/ 301214 h 817581"/>
              <a:gd name="connsiteX8" fmla="*/ 258183 w 817581"/>
              <a:gd name="connsiteY8" fmla="*/ 311972 h 817581"/>
              <a:gd name="connsiteX9" fmla="*/ 129091 w 817581"/>
              <a:gd name="connsiteY9" fmla="*/ 322729 h 817581"/>
              <a:gd name="connsiteX10" fmla="*/ 107576 w 817581"/>
              <a:gd name="connsiteY10" fmla="*/ 355002 h 817581"/>
              <a:gd name="connsiteX11" fmla="*/ 139849 w 817581"/>
              <a:gd name="connsiteY11" fmla="*/ 419548 h 817581"/>
              <a:gd name="connsiteX12" fmla="*/ 182880 w 817581"/>
              <a:gd name="connsiteY12" fmla="*/ 505609 h 817581"/>
              <a:gd name="connsiteX13" fmla="*/ 193637 w 817581"/>
              <a:gd name="connsiteY13" fmla="*/ 537882 h 817581"/>
              <a:gd name="connsiteX14" fmla="*/ 0 w 817581"/>
              <a:gd name="connsiteY14" fmla="*/ 559397 h 817581"/>
              <a:gd name="connsiteX15" fmla="*/ 32272 w 817581"/>
              <a:gd name="connsiteY15" fmla="*/ 580913 h 817581"/>
              <a:gd name="connsiteX16" fmla="*/ 86061 w 817581"/>
              <a:gd name="connsiteY16" fmla="*/ 634701 h 817581"/>
              <a:gd name="connsiteX17" fmla="*/ 118334 w 817581"/>
              <a:gd name="connsiteY17" fmla="*/ 656216 h 817581"/>
              <a:gd name="connsiteX18" fmla="*/ 139849 w 817581"/>
              <a:gd name="connsiteY18" fmla="*/ 677732 h 817581"/>
              <a:gd name="connsiteX19" fmla="*/ 204395 w 817581"/>
              <a:gd name="connsiteY19" fmla="*/ 710004 h 817581"/>
              <a:gd name="connsiteX20" fmla="*/ 236668 w 817581"/>
              <a:gd name="connsiteY20" fmla="*/ 731520 h 817581"/>
              <a:gd name="connsiteX21" fmla="*/ 301214 w 817581"/>
              <a:gd name="connsiteY21" fmla="*/ 753035 h 817581"/>
              <a:gd name="connsiteX22" fmla="*/ 365760 w 817581"/>
              <a:gd name="connsiteY22" fmla="*/ 785308 h 817581"/>
              <a:gd name="connsiteX23" fmla="*/ 430305 w 817581"/>
              <a:gd name="connsiteY23" fmla="*/ 817581 h 817581"/>
              <a:gd name="connsiteX24" fmla="*/ 398032 w 817581"/>
              <a:gd name="connsiteY24" fmla="*/ 688489 h 817581"/>
              <a:gd name="connsiteX25" fmla="*/ 387275 w 817581"/>
              <a:gd name="connsiteY25" fmla="*/ 656216 h 817581"/>
              <a:gd name="connsiteX26" fmla="*/ 376517 w 817581"/>
              <a:gd name="connsiteY26" fmla="*/ 623943 h 817581"/>
              <a:gd name="connsiteX27" fmla="*/ 473336 w 817581"/>
              <a:gd name="connsiteY27" fmla="*/ 634701 h 817581"/>
              <a:gd name="connsiteX28" fmla="*/ 505609 w 817581"/>
              <a:gd name="connsiteY28" fmla="*/ 645459 h 817581"/>
              <a:gd name="connsiteX29" fmla="*/ 559397 w 817581"/>
              <a:gd name="connsiteY29" fmla="*/ 634701 h 817581"/>
              <a:gd name="connsiteX30" fmla="*/ 484094 w 817581"/>
              <a:gd name="connsiteY30" fmla="*/ 580913 h 817581"/>
              <a:gd name="connsiteX31" fmla="*/ 441063 w 817581"/>
              <a:gd name="connsiteY31" fmla="*/ 527124 h 817581"/>
              <a:gd name="connsiteX32" fmla="*/ 408790 w 817581"/>
              <a:gd name="connsiteY32" fmla="*/ 484094 h 817581"/>
              <a:gd name="connsiteX33" fmla="*/ 387275 w 817581"/>
              <a:gd name="connsiteY33" fmla="*/ 451821 h 817581"/>
              <a:gd name="connsiteX34" fmla="*/ 419548 w 817581"/>
              <a:gd name="connsiteY34" fmla="*/ 462579 h 817581"/>
              <a:gd name="connsiteX35" fmla="*/ 548640 w 817581"/>
              <a:gd name="connsiteY35" fmla="*/ 473336 h 817581"/>
              <a:gd name="connsiteX36" fmla="*/ 645458 w 817581"/>
              <a:gd name="connsiteY36" fmla="*/ 462579 h 817581"/>
              <a:gd name="connsiteX37" fmla="*/ 591670 w 817581"/>
              <a:gd name="connsiteY37" fmla="*/ 408790 h 817581"/>
              <a:gd name="connsiteX38" fmla="*/ 623943 w 817581"/>
              <a:gd name="connsiteY38" fmla="*/ 387275 h 817581"/>
              <a:gd name="connsiteX39" fmla="*/ 710004 w 817581"/>
              <a:gd name="connsiteY39" fmla="*/ 365760 h 817581"/>
              <a:gd name="connsiteX40" fmla="*/ 699247 w 817581"/>
              <a:gd name="connsiteY40" fmla="*/ 301214 h 817581"/>
              <a:gd name="connsiteX41" fmla="*/ 623943 w 817581"/>
              <a:gd name="connsiteY41" fmla="*/ 215153 h 817581"/>
              <a:gd name="connsiteX42" fmla="*/ 775209 w 817581"/>
              <a:gd name="connsiteY42" fmla="*/ 201634 h 817581"/>
              <a:gd name="connsiteX43" fmla="*/ 817581 w 817581"/>
              <a:gd name="connsiteY43" fmla="*/ 182880 h 817581"/>
              <a:gd name="connsiteX44" fmla="*/ 774550 w 817581"/>
              <a:gd name="connsiteY44" fmla="*/ 161364 h 817581"/>
              <a:gd name="connsiteX45" fmla="*/ 710004 w 817581"/>
              <a:gd name="connsiteY45" fmla="*/ 139849 h 817581"/>
              <a:gd name="connsiteX46" fmla="*/ 677731 w 817581"/>
              <a:gd name="connsiteY46" fmla="*/ 118334 h 817581"/>
              <a:gd name="connsiteX47" fmla="*/ 613185 w 817581"/>
              <a:gd name="connsiteY47" fmla="*/ 96819 h 817581"/>
              <a:gd name="connsiteX48" fmla="*/ 559397 w 817581"/>
              <a:gd name="connsiteY48" fmla="*/ 53788 h 817581"/>
              <a:gd name="connsiteX49" fmla="*/ 494851 w 817581"/>
              <a:gd name="connsiteY49" fmla="*/ 32273 h 817581"/>
              <a:gd name="connsiteX50" fmla="*/ 462578 w 817581"/>
              <a:gd name="connsiteY50" fmla="*/ 21515 h 817581"/>
              <a:gd name="connsiteX51" fmla="*/ 344244 w 817581"/>
              <a:gd name="connsiteY51" fmla="*/ 0 h 817581"/>
              <a:gd name="connsiteX0" fmla="*/ 344244 w 788951"/>
              <a:gd name="connsiteY0" fmla="*/ 0 h 817581"/>
              <a:gd name="connsiteX1" fmla="*/ 387275 w 788951"/>
              <a:gd name="connsiteY1" fmla="*/ 53788 h 817581"/>
              <a:gd name="connsiteX2" fmla="*/ 430305 w 788951"/>
              <a:gd name="connsiteY2" fmla="*/ 107576 h 817581"/>
              <a:gd name="connsiteX3" fmla="*/ 215152 w 788951"/>
              <a:gd name="connsiteY3" fmla="*/ 118334 h 817581"/>
              <a:gd name="connsiteX4" fmla="*/ 268941 w 788951"/>
              <a:gd name="connsiteY4" fmla="*/ 172122 h 817581"/>
              <a:gd name="connsiteX5" fmla="*/ 301214 w 788951"/>
              <a:gd name="connsiteY5" fmla="*/ 225910 h 817581"/>
              <a:gd name="connsiteX6" fmla="*/ 333487 w 788951"/>
              <a:gd name="connsiteY6" fmla="*/ 279699 h 817581"/>
              <a:gd name="connsiteX7" fmla="*/ 311971 w 788951"/>
              <a:gd name="connsiteY7" fmla="*/ 301214 h 817581"/>
              <a:gd name="connsiteX8" fmla="*/ 258183 w 788951"/>
              <a:gd name="connsiteY8" fmla="*/ 311972 h 817581"/>
              <a:gd name="connsiteX9" fmla="*/ 129091 w 788951"/>
              <a:gd name="connsiteY9" fmla="*/ 322729 h 817581"/>
              <a:gd name="connsiteX10" fmla="*/ 107576 w 788951"/>
              <a:gd name="connsiteY10" fmla="*/ 355002 h 817581"/>
              <a:gd name="connsiteX11" fmla="*/ 139849 w 788951"/>
              <a:gd name="connsiteY11" fmla="*/ 419548 h 817581"/>
              <a:gd name="connsiteX12" fmla="*/ 182880 w 788951"/>
              <a:gd name="connsiteY12" fmla="*/ 505609 h 817581"/>
              <a:gd name="connsiteX13" fmla="*/ 193637 w 788951"/>
              <a:gd name="connsiteY13" fmla="*/ 537882 h 817581"/>
              <a:gd name="connsiteX14" fmla="*/ 0 w 788951"/>
              <a:gd name="connsiteY14" fmla="*/ 559397 h 817581"/>
              <a:gd name="connsiteX15" fmla="*/ 32272 w 788951"/>
              <a:gd name="connsiteY15" fmla="*/ 580913 h 817581"/>
              <a:gd name="connsiteX16" fmla="*/ 86061 w 788951"/>
              <a:gd name="connsiteY16" fmla="*/ 634701 h 817581"/>
              <a:gd name="connsiteX17" fmla="*/ 118334 w 788951"/>
              <a:gd name="connsiteY17" fmla="*/ 656216 h 817581"/>
              <a:gd name="connsiteX18" fmla="*/ 139849 w 788951"/>
              <a:gd name="connsiteY18" fmla="*/ 677732 h 817581"/>
              <a:gd name="connsiteX19" fmla="*/ 204395 w 788951"/>
              <a:gd name="connsiteY19" fmla="*/ 710004 h 817581"/>
              <a:gd name="connsiteX20" fmla="*/ 236668 w 788951"/>
              <a:gd name="connsiteY20" fmla="*/ 731520 h 817581"/>
              <a:gd name="connsiteX21" fmla="*/ 301214 w 788951"/>
              <a:gd name="connsiteY21" fmla="*/ 753035 h 817581"/>
              <a:gd name="connsiteX22" fmla="*/ 365760 w 788951"/>
              <a:gd name="connsiteY22" fmla="*/ 785308 h 817581"/>
              <a:gd name="connsiteX23" fmla="*/ 430305 w 788951"/>
              <a:gd name="connsiteY23" fmla="*/ 817581 h 817581"/>
              <a:gd name="connsiteX24" fmla="*/ 398032 w 788951"/>
              <a:gd name="connsiteY24" fmla="*/ 688489 h 817581"/>
              <a:gd name="connsiteX25" fmla="*/ 387275 w 788951"/>
              <a:gd name="connsiteY25" fmla="*/ 656216 h 817581"/>
              <a:gd name="connsiteX26" fmla="*/ 376517 w 788951"/>
              <a:gd name="connsiteY26" fmla="*/ 623943 h 817581"/>
              <a:gd name="connsiteX27" fmla="*/ 473336 w 788951"/>
              <a:gd name="connsiteY27" fmla="*/ 634701 h 817581"/>
              <a:gd name="connsiteX28" fmla="*/ 505609 w 788951"/>
              <a:gd name="connsiteY28" fmla="*/ 645459 h 817581"/>
              <a:gd name="connsiteX29" fmla="*/ 559397 w 788951"/>
              <a:gd name="connsiteY29" fmla="*/ 634701 h 817581"/>
              <a:gd name="connsiteX30" fmla="*/ 484094 w 788951"/>
              <a:gd name="connsiteY30" fmla="*/ 580913 h 817581"/>
              <a:gd name="connsiteX31" fmla="*/ 441063 w 788951"/>
              <a:gd name="connsiteY31" fmla="*/ 527124 h 817581"/>
              <a:gd name="connsiteX32" fmla="*/ 408790 w 788951"/>
              <a:gd name="connsiteY32" fmla="*/ 484094 h 817581"/>
              <a:gd name="connsiteX33" fmla="*/ 387275 w 788951"/>
              <a:gd name="connsiteY33" fmla="*/ 451821 h 817581"/>
              <a:gd name="connsiteX34" fmla="*/ 419548 w 788951"/>
              <a:gd name="connsiteY34" fmla="*/ 462579 h 817581"/>
              <a:gd name="connsiteX35" fmla="*/ 548640 w 788951"/>
              <a:gd name="connsiteY35" fmla="*/ 473336 h 817581"/>
              <a:gd name="connsiteX36" fmla="*/ 645458 w 788951"/>
              <a:gd name="connsiteY36" fmla="*/ 462579 h 817581"/>
              <a:gd name="connsiteX37" fmla="*/ 591670 w 788951"/>
              <a:gd name="connsiteY37" fmla="*/ 408790 h 817581"/>
              <a:gd name="connsiteX38" fmla="*/ 623943 w 788951"/>
              <a:gd name="connsiteY38" fmla="*/ 387275 h 817581"/>
              <a:gd name="connsiteX39" fmla="*/ 710004 w 788951"/>
              <a:gd name="connsiteY39" fmla="*/ 365760 h 817581"/>
              <a:gd name="connsiteX40" fmla="*/ 699247 w 788951"/>
              <a:gd name="connsiteY40" fmla="*/ 301214 h 817581"/>
              <a:gd name="connsiteX41" fmla="*/ 623943 w 788951"/>
              <a:gd name="connsiteY41" fmla="*/ 215153 h 817581"/>
              <a:gd name="connsiteX42" fmla="*/ 775209 w 788951"/>
              <a:gd name="connsiteY42" fmla="*/ 201634 h 817581"/>
              <a:gd name="connsiteX43" fmla="*/ 774550 w 788951"/>
              <a:gd name="connsiteY43" fmla="*/ 161364 h 817581"/>
              <a:gd name="connsiteX44" fmla="*/ 710004 w 788951"/>
              <a:gd name="connsiteY44" fmla="*/ 139849 h 817581"/>
              <a:gd name="connsiteX45" fmla="*/ 677731 w 788951"/>
              <a:gd name="connsiteY45" fmla="*/ 118334 h 817581"/>
              <a:gd name="connsiteX46" fmla="*/ 613185 w 788951"/>
              <a:gd name="connsiteY46" fmla="*/ 96819 h 817581"/>
              <a:gd name="connsiteX47" fmla="*/ 559397 w 788951"/>
              <a:gd name="connsiteY47" fmla="*/ 53788 h 817581"/>
              <a:gd name="connsiteX48" fmla="*/ 494851 w 788951"/>
              <a:gd name="connsiteY48" fmla="*/ 32273 h 817581"/>
              <a:gd name="connsiteX49" fmla="*/ 462578 w 788951"/>
              <a:gd name="connsiteY49" fmla="*/ 21515 h 817581"/>
              <a:gd name="connsiteX50" fmla="*/ 344244 w 788951"/>
              <a:gd name="connsiteY50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613185 w 777307"/>
              <a:gd name="connsiteY45" fmla="*/ 96819 h 817581"/>
              <a:gd name="connsiteX46" fmla="*/ 559397 w 777307"/>
              <a:gd name="connsiteY46" fmla="*/ 53788 h 817581"/>
              <a:gd name="connsiteX47" fmla="*/ 494851 w 777307"/>
              <a:gd name="connsiteY47" fmla="*/ 32273 h 817581"/>
              <a:gd name="connsiteX48" fmla="*/ 462578 w 777307"/>
              <a:gd name="connsiteY48" fmla="*/ 21515 h 817581"/>
              <a:gd name="connsiteX49" fmla="*/ 344244 w 777307"/>
              <a:gd name="connsiteY49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559397 w 777307"/>
              <a:gd name="connsiteY45" fmla="*/ 53788 h 817581"/>
              <a:gd name="connsiteX46" fmla="*/ 494851 w 777307"/>
              <a:gd name="connsiteY46" fmla="*/ 32273 h 817581"/>
              <a:gd name="connsiteX47" fmla="*/ 462578 w 777307"/>
              <a:gd name="connsiteY47" fmla="*/ 21515 h 817581"/>
              <a:gd name="connsiteX48" fmla="*/ 344244 w 777307"/>
              <a:gd name="connsiteY48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94851 w 777307"/>
              <a:gd name="connsiteY45" fmla="*/ 32273 h 817581"/>
              <a:gd name="connsiteX46" fmla="*/ 462578 w 777307"/>
              <a:gd name="connsiteY46" fmla="*/ 21515 h 817581"/>
              <a:gd name="connsiteX47" fmla="*/ 344244 w 777307"/>
              <a:gd name="connsiteY47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462578 w 777307"/>
              <a:gd name="connsiteY45" fmla="*/ 21515 h 817581"/>
              <a:gd name="connsiteX46" fmla="*/ 344244 w 777307"/>
              <a:gd name="connsiteY46" fmla="*/ 0 h 817581"/>
              <a:gd name="connsiteX0" fmla="*/ 344244 w 777307"/>
              <a:gd name="connsiteY0" fmla="*/ 0 h 817581"/>
              <a:gd name="connsiteX1" fmla="*/ 387275 w 777307"/>
              <a:gd name="connsiteY1" fmla="*/ 53788 h 817581"/>
              <a:gd name="connsiteX2" fmla="*/ 430305 w 777307"/>
              <a:gd name="connsiteY2" fmla="*/ 107576 h 817581"/>
              <a:gd name="connsiteX3" fmla="*/ 215152 w 777307"/>
              <a:gd name="connsiteY3" fmla="*/ 118334 h 817581"/>
              <a:gd name="connsiteX4" fmla="*/ 268941 w 777307"/>
              <a:gd name="connsiteY4" fmla="*/ 172122 h 817581"/>
              <a:gd name="connsiteX5" fmla="*/ 301214 w 777307"/>
              <a:gd name="connsiteY5" fmla="*/ 225910 h 817581"/>
              <a:gd name="connsiteX6" fmla="*/ 333487 w 777307"/>
              <a:gd name="connsiteY6" fmla="*/ 279699 h 817581"/>
              <a:gd name="connsiteX7" fmla="*/ 311971 w 777307"/>
              <a:gd name="connsiteY7" fmla="*/ 301214 h 817581"/>
              <a:gd name="connsiteX8" fmla="*/ 258183 w 777307"/>
              <a:gd name="connsiteY8" fmla="*/ 311972 h 817581"/>
              <a:gd name="connsiteX9" fmla="*/ 129091 w 777307"/>
              <a:gd name="connsiteY9" fmla="*/ 322729 h 817581"/>
              <a:gd name="connsiteX10" fmla="*/ 107576 w 777307"/>
              <a:gd name="connsiteY10" fmla="*/ 355002 h 817581"/>
              <a:gd name="connsiteX11" fmla="*/ 139849 w 777307"/>
              <a:gd name="connsiteY11" fmla="*/ 419548 h 817581"/>
              <a:gd name="connsiteX12" fmla="*/ 182880 w 777307"/>
              <a:gd name="connsiteY12" fmla="*/ 505609 h 817581"/>
              <a:gd name="connsiteX13" fmla="*/ 193637 w 777307"/>
              <a:gd name="connsiteY13" fmla="*/ 537882 h 817581"/>
              <a:gd name="connsiteX14" fmla="*/ 0 w 777307"/>
              <a:gd name="connsiteY14" fmla="*/ 559397 h 817581"/>
              <a:gd name="connsiteX15" fmla="*/ 32272 w 777307"/>
              <a:gd name="connsiteY15" fmla="*/ 580913 h 817581"/>
              <a:gd name="connsiteX16" fmla="*/ 86061 w 777307"/>
              <a:gd name="connsiteY16" fmla="*/ 634701 h 817581"/>
              <a:gd name="connsiteX17" fmla="*/ 118334 w 777307"/>
              <a:gd name="connsiteY17" fmla="*/ 656216 h 817581"/>
              <a:gd name="connsiteX18" fmla="*/ 139849 w 777307"/>
              <a:gd name="connsiteY18" fmla="*/ 677732 h 817581"/>
              <a:gd name="connsiteX19" fmla="*/ 204395 w 777307"/>
              <a:gd name="connsiteY19" fmla="*/ 710004 h 817581"/>
              <a:gd name="connsiteX20" fmla="*/ 236668 w 777307"/>
              <a:gd name="connsiteY20" fmla="*/ 731520 h 817581"/>
              <a:gd name="connsiteX21" fmla="*/ 301214 w 777307"/>
              <a:gd name="connsiteY21" fmla="*/ 753035 h 817581"/>
              <a:gd name="connsiteX22" fmla="*/ 365760 w 777307"/>
              <a:gd name="connsiteY22" fmla="*/ 785308 h 817581"/>
              <a:gd name="connsiteX23" fmla="*/ 430305 w 777307"/>
              <a:gd name="connsiteY23" fmla="*/ 817581 h 817581"/>
              <a:gd name="connsiteX24" fmla="*/ 398032 w 777307"/>
              <a:gd name="connsiteY24" fmla="*/ 688489 h 817581"/>
              <a:gd name="connsiteX25" fmla="*/ 387275 w 777307"/>
              <a:gd name="connsiteY25" fmla="*/ 656216 h 817581"/>
              <a:gd name="connsiteX26" fmla="*/ 376517 w 777307"/>
              <a:gd name="connsiteY26" fmla="*/ 623943 h 817581"/>
              <a:gd name="connsiteX27" fmla="*/ 473336 w 777307"/>
              <a:gd name="connsiteY27" fmla="*/ 634701 h 817581"/>
              <a:gd name="connsiteX28" fmla="*/ 505609 w 777307"/>
              <a:gd name="connsiteY28" fmla="*/ 645459 h 817581"/>
              <a:gd name="connsiteX29" fmla="*/ 559397 w 777307"/>
              <a:gd name="connsiteY29" fmla="*/ 634701 h 817581"/>
              <a:gd name="connsiteX30" fmla="*/ 484094 w 777307"/>
              <a:gd name="connsiteY30" fmla="*/ 580913 h 817581"/>
              <a:gd name="connsiteX31" fmla="*/ 441063 w 777307"/>
              <a:gd name="connsiteY31" fmla="*/ 527124 h 817581"/>
              <a:gd name="connsiteX32" fmla="*/ 408790 w 777307"/>
              <a:gd name="connsiteY32" fmla="*/ 484094 h 817581"/>
              <a:gd name="connsiteX33" fmla="*/ 387275 w 777307"/>
              <a:gd name="connsiteY33" fmla="*/ 451821 h 817581"/>
              <a:gd name="connsiteX34" fmla="*/ 419548 w 777307"/>
              <a:gd name="connsiteY34" fmla="*/ 462579 h 817581"/>
              <a:gd name="connsiteX35" fmla="*/ 548640 w 777307"/>
              <a:gd name="connsiteY35" fmla="*/ 473336 h 817581"/>
              <a:gd name="connsiteX36" fmla="*/ 645458 w 777307"/>
              <a:gd name="connsiteY36" fmla="*/ 462579 h 817581"/>
              <a:gd name="connsiteX37" fmla="*/ 591670 w 777307"/>
              <a:gd name="connsiteY37" fmla="*/ 408790 h 817581"/>
              <a:gd name="connsiteX38" fmla="*/ 623943 w 777307"/>
              <a:gd name="connsiteY38" fmla="*/ 387275 h 817581"/>
              <a:gd name="connsiteX39" fmla="*/ 710004 w 777307"/>
              <a:gd name="connsiteY39" fmla="*/ 365760 h 817581"/>
              <a:gd name="connsiteX40" fmla="*/ 699247 w 777307"/>
              <a:gd name="connsiteY40" fmla="*/ 301214 h 817581"/>
              <a:gd name="connsiteX41" fmla="*/ 623943 w 777307"/>
              <a:gd name="connsiteY41" fmla="*/ 215153 h 817581"/>
              <a:gd name="connsiteX42" fmla="*/ 775209 w 777307"/>
              <a:gd name="connsiteY42" fmla="*/ 201634 h 817581"/>
              <a:gd name="connsiteX43" fmla="*/ 710004 w 777307"/>
              <a:gd name="connsiteY43" fmla="*/ 139849 h 817581"/>
              <a:gd name="connsiteX44" fmla="*/ 677731 w 777307"/>
              <a:gd name="connsiteY44" fmla="*/ 118334 h 817581"/>
              <a:gd name="connsiteX45" fmla="*/ 344244 w 777307"/>
              <a:gd name="connsiteY45" fmla="*/ 0 h 817581"/>
              <a:gd name="connsiteX0" fmla="*/ 344244 w 781183"/>
              <a:gd name="connsiteY0" fmla="*/ 0 h 817581"/>
              <a:gd name="connsiteX1" fmla="*/ 387275 w 781183"/>
              <a:gd name="connsiteY1" fmla="*/ 53788 h 817581"/>
              <a:gd name="connsiteX2" fmla="*/ 430305 w 781183"/>
              <a:gd name="connsiteY2" fmla="*/ 107576 h 817581"/>
              <a:gd name="connsiteX3" fmla="*/ 215152 w 781183"/>
              <a:gd name="connsiteY3" fmla="*/ 118334 h 817581"/>
              <a:gd name="connsiteX4" fmla="*/ 268941 w 781183"/>
              <a:gd name="connsiteY4" fmla="*/ 172122 h 817581"/>
              <a:gd name="connsiteX5" fmla="*/ 301214 w 781183"/>
              <a:gd name="connsiteY5" fmla="*/ 225910 h 817581"/>
              <a:gd name="connsiteX6" fmla="*/ 333487 w 781183"/>
              <a:gd name="connsiteY6" fmla="*/ 279699 h 817581"/>
              <a:gd name="connsiteX7" fmla="*/ 311971 w 781183"/>
              <a:gd name="connsiteY7" fmla="*/ 301214 h 817581"/>
              <a:gd name="connsiteX8" fmla="*/ 258183 w 781183"/>
              <a:gd name="connsiteY8" fmla="*/ 311972 h 817581"/>
              <a:gd name="connsiteX9" fmla="*/ 129091 w 781183"/>
              <a:gd name="connsiteY9" fmla="*/ 322729 h 817581"/>
              <a:gd name="connsiteX10" fmla="*/ 107576 w 781183"/>
              <a:gd name="connsiteY10" fmla="*/ 355002 h 817581"/>
              <a:gd name="connsiteX11" fmla="*/ 139849 w 781183"/>
              <a:gd name="connsiteY11" fmla="*/ 419548 h 817581"/>
              <a:gd name="connsiteX12" fmla="*/ 182880 w 781183"/>
              <a:gd name="connsiteY12" fmla="*/ 505609 h 817581"/>
              <a:gd name="connsiteX13" fmla="*/ 193637 w 781183"/>
              <a:gd name="connsiteY13" fmla="*/ 537882 h 817581"/>
              <a:gd name="connsiteX14" fmla="*/ 0 w 781183"/>
              <a:gd name="connsiteY14" fmla="*/ 559397 h 817581"/>
              <a:gd name="connsiteX15" fmla="*/ 32272 w 781183"/>
              <a:gd name="connsiteY15" fmla="*/ 580913 h 817581"/>
              <a:gd name="connsiteX16" fmla="*/ 86061 w 781183"/>
              <a:gd name="connsiteY16" fmla="*/ 634701 h 817581"/>
              <a:gd name="connsiteX17" fmla="*/ 118334 w 781183"/>
              <a:gd name="connsiteY17" fmla="*/ 656216 h 817581"/>
              <a:gd name="connsiteX18" fmla="*/ 139849 w 781183"/>
              <a:gd name="connsiteY18" fmla="*/ 677732 h 817581"/>
              <a:gd name="connsiteX19" fmla="*/ 204395 w 781183"/>
              <a:gd name="connsiteY19" fmla="*/ 710004 h 817581"/>
              <a:gd name="connsiteX20" fmla="*/ 236668 w 781183"/>
              <a:gd name="connsiteY20" fmla="*/ 731520 h 817581"/>
              <a:gd name="connsiteX21" fmla="*/ 301214 w 781183"/>
              <a:gd name="connsiteY21" fmla="*/ 753035 h 817581"/>
              <a:gd name="connsiteX22" fmla="*/ 365760 w 781183"/>
              <a:gd name="connsiteY22" fmla="*/ 785308 h 817581"/>
              <a:gd name="connsiteX23" fmla="*/ 430305 w 781183"/>
              <a:gd name="connsiteY23" fmla="*/ 817581 h 817581"/>
              <a:gd name="connsiteX24" fmla="*/ 398032 w 781183"/>
              <a:gd name="connsiteY24" fmla="*/ 688489 h 817581"/>
              <a:gd name="connsiteX25" fmla="*/ 387275 w 781183"/>
              <a:gd name="connsiteY25" fmla="*/ 656216 h 817581"/>
              <a:gd name="connsiteX26" fmla="*/ 376517 w 781183"/>
              <a:gd name="connsiteY26" fmla="*/ 623943 h 817581"/>
              <a:gd name="connsiteX27" fmla="*/ 473336 w 781183"/>
              <a:gd name="connsiteY27" fmla="*/ 634701 h 817581"/>
              <a:gd name="connsiteX28" fmla="*/ 505609 w 781183"/>
              <a:gd name="connsiteY28" fmla="*/ 645459 h 817581"/>
              <a:gd name="connsiteX29" fmla="*/ 559397 w 781183"/>
              <a:gd name="connsiteY29" fmla="*/ 634701 h 817581"/>
              <a:gd name="connsiteX30" fmla="*/ 484094 w 781183"/>
              <a:gd name="connsiteY30" fmla="*/ 580913 h 817581"/>
              <a:gd name="connsiteX31" fmla="*/ 441063 w 781183"/>
              <a:gd name="connsiteY31" fmla="*/ 527124 h 817581"/>
              <a:gd name="connsiteX32" fmla="*/ 408790 w 781183"/>
              <a:gd name="connsiteY32" fmla="*/ 484094 h 817581"/>
              <a:gd name="connsiteX33" fmla="*/ 387275 w 781183"/>
              <a:gd name="connsiteY33" fmla="*/ 451821 h 817581"/>
              <a:gd name="connsiteX34" fmla="*/ 419548 w 781183"/>
              <a:gd name="connsiteY34" fmla="*/ 462579 h 817581"/>
              <a:gd name="connsiteX35" fmla="*/ 548640 w 781183"/>
              <a:gd name="connsiteY35" fmla="*/ 473336 h 817581"/>
              <a:gd name="connsiteX36" fmla="*/ 645458 w 781183"/>
              <a:gd name="connsiteY36" fmla="*/ 462579 h 817581"/>
              <a:gd name="connsiteX37" fmla="*/ 591670 w 781183"/>
              <a:gd name="connsiteY37" fmla="*/ 408790 h 817581"/>
              <a:gd name="connsiteX38" fmla="*/ 623943 w 781183"/>
              <a:gd name="connsiteY38" fmla="*/ 387275 h 817581"/>
              <a:gd name="connsiteX39" fmla="*/ 710004 w 781183"/>
              <a:gd name="connsiteY39" fmla="*/ 365760 h 817581"/>
              <a:gd name="connsiteX40" fmla="*/ 699247 w 781183"/>
              <a:gd name="connsiteY40" fmla="*/ 301214 h 817581"/>
              <a:gd name="connsiteX41" fmla="*/ 623943 w 781183"/>
              <a:gd name="connsiteY41" fmla="*/ 215153 h 817581"/>
              <a:gd name="connsiteX42" fmla="*/ 775209 w 781183"/>
              <a:gd name="connsiteY42" fmla="*/ 201634 h 817581"/>
              <a:gd name="connsiteX43" fmla="*/ 710004 w 781183"/>
              <a:gd name="connsiteY43" fmla="*/ 139849 h 817581"/>
              <a:gd name="connsiteX44" fmla="*/ 344244 w 781183"/>
              <a:gd name="connsiteY44" fmla="*/ 0 h 817581"/>
              <a:gd name="connsiteX0" fmla="*/ 344244 w 787780"/>
              <a:gd name="connsiteY0" fmla="*/ 0 h 817581"/>
              <a:gd name="connsiteX1" fmla="*/ 387275 w 787780"/>
              <a:gd name="connsiteY1" fmla="*/ 53788 h 817581"/>
              <a:gd name="connsiteX2" fmla="*/ 430305 w 787780"/>
              <a:gd name="connsiteY2" fmla="*/ 107576 h 817581"/>
              <a:gd name="connsiteX3" fmla="*/ 215152 w 787780"/>
              <a:gd name="connsiteY3" fmla="*/ 118334 h 817581"/>
              <a:gd name="connsiteX4" fmla="*/ 268941 w 787780"/>
              <a:gd name="connsiteY4" fmla="*/ 172122 h 817581"/>
              <a:gd name="connsiteX5" fmla="*/ 301214 w 787780"/>
              <a:gd name="connsiteY5" fmla="*/ 225910 h 817581"/>
              <a:gd name="connsiteX6" fmla="*/ 333487 w 787780"/>
              <a:gd name="connsiteY6" fmla="*/ 279699 h 817581"/>
              <a:gd name="connsiteX7" fmla="*/ 311971 w 787780"/>
              <a:gd name="connsiteY7" fmla="*/ 301214 h 817581"/>
              <a:gd name="connsiteX8" fmla="*/ 258183 w 787780"/>
              <a:gd name="connsiteY8" fmla="*/ 311972 h 817581"/>
              <a:gd name="connsiteX9" fmla="*/ 129091 w 787780"/>
              <a:gd name="connsiteY9" fmla="*/ 322729 h 817581"/>
              <a:gd name="connsiteX10" fmla="*/ 107576 w 787780"/>
              <a:gd name="connsiteY10" fmla="*/ 355002 h 817581"/>
              <a:gd name="connsiteX11" fmla="*/ 139849 w 787780"/>
              <a:gd name="connsiteY11" fmla="*/ 419548 h 817581"/>
              <a:gd name="connsiteX12" fmla="*/ 182880 w 787780"/>
              <a:gd name="connsiteY12" fmla="*/ 505609 h 817581"/>
              <a:gd name="connsiteX13" fmla="*/ 193637 w 787780"/>
              <a:gd name="connsiteY13" fmla="*/ 537882 h 817581"/>
              <a:gd name="connsiteX14" fmla="*/ 0 w 787780"/>
              <a:gd name="connsiteY14" fmla="*/ 559397 h 817581"/>
              <a:gd name="connsiteX15" fmla="*/ 32272 w 787780"/>
              <a:gd name="connsiteY15" fmla="*/ 580913 h 817581"/>
              <a:gd name="connsiteX16" fmla="*/ 86061 w 787780"/>
              <a:gd name="connsiteY16" fmla="*/ 634701 h 817581"/>
              <a:gd name="connsiteX17" fmla="*/ 118334 w 787780"/>
              <a:gd name="connsiteY17" fmla="*/ 656216 h 817581"/>
              <a:gd name="connsiteX18" fmla="*/ 139849 w 787780"/>
              <a:gd name="connsiteY18" fmla="*/ 677732 h 817581"/>
              <a:gd name="connsiteX19" fmla="*/ 204395 w 787780"/>
              <a:gd name="connsiteY19" fmla="*/ 710004 h 817581"/>
              <a:gd name="connsiteX20" fmla="*/ 236668 w 787780"/>
              <a:gd name="connsiteY20" fmla="*/ 731520 h 817581"/>
              <a:gd name="connsiteX21" fmla="*/ 301214 w 787780"/>
              <a:gd name="connsiteY21" fmla="*/ 753035 h 817581"/>
              <a:gd name="connsiteX22" fmla="*/ 365760 w 787780"/>
              <a:gd name="connsiteY22" fmla="*/ 785308 h 817581"/>
              <a:gd name="connsiteX23" fmla="*/ 430305 w 787780"/>
              <a:gd name="connsiteY23" fmla="*/ 817581 h 817581"/>
              <a:gd name="connsiteX24" fmla="*/ 398032 w 787780"/>
              <a:gd name="connsiteY24" fmla="*/ 688489 h 817581"/>
              <a:gd name="connsiteX25" fmla="*/ 387275 w 787780"/>
              <a:gd name="connsiteY25" fmla="*/ 656216 h 817581"/>
              <a:gd name="connsiteX26" fmla="*/ 376517 w 787780"/>
              <a:gd name="connsiteY26" fmla="*/ 623943 h 817581"/>
              <a:gd name="connsiteX27" fmla="*/ 473336 w 787780"/>
              <a:gd name="connsiteY27" fmla="*/ 634701 h 817581"/>
              <a:gd name="connsiteX28" fmla="*/ 505609 w 787780"/>
              <a:gd name="connsiteY28" fmla="*/ 645459 h 817581"/>
              <a:gd name="connsiteX29" fmla="*/ 559397 w 787780"/>
              <a:gd name="connsiteY29" fmla="*/ 634701 h 817581"/>
              <a:gd name="connsiteX30" fmla="*/ 484094 w 787780"/>
              <a:gd name="connsiteY30" fmla="*/ 580913 h 817581"/>
              <a:gd name="connsiteX31" fmla="*/ 441063 w 787780"/>
              <a:gd name="connsiteY31" fmla="*/ 527124 h 817581"/>
              <a:gd name="connsiteX32" fmla="*/ 408790 w 787780"/>
              <a:gd name="connsiteY32" fmla="*/ 484094 h 817581"/>
              <a:gd name="connsiteX33" fmla="*/ 387275 w 787780"/>
              <a:gd name="connsiteY33" fmla="*/ 451821 h 817581"/>
              <a:gd name="connsiteX34" fmla="*/ 419548 w 787780"/>
              <a:gd name="connsiteY34" fmla="*/ 462579 h 817581"/>
              <a:gd name="connsiteX35" fmla="*/ 548640 w 787780"/>
              <a:gd name="connsiteY35" fmla="*/ 473336 h 817581"/>
              <a:gd name="connsiteX36" fmla="*/ 645458 w 787780"/>
              <a:gd name="connsiteY36" fmla="*/ 462579 h 817581"/>
              <a:gd name="connsiteX37" fmla="*/ 591670 w 787780"/>
              <a:gd name="connsiteY37" fmla="*/ 408790 h 817581"/>
              <a:gd name="connsiteX38" fmla="*/ 623943 w 787780"/>
              <a:gd name="connsiteY38" fmla="*/ 387275 h 817581"/>
              <a:gd name="connsiteX39" fmla="*/ 710004 w 787780"/>
              <a:gd name="connsiteY39" fmla="*/ 365760 h 817581"/>
              <a:gd name="connsiteX40" fmla="*/ 699247 w 787780"/>
              <a:gd name="connsiteY40" fmla="*/ 301214 h 817581"/>
              <a:gd name="connsiteX41" fmla="*/ 623943 w 787780"/>
              <a:gd name="connsiteY41" fmla="*/ 215153 h 817581"/>
              <a:gd name="connsiteX42" fmla="*/ 775209 w 787780"/>
              <a:gd name="connsiteY42" fmla="*/ 201634 h 817581"/>
              <a:gd name="connsiteX43" fmla="*/ 344244 w 787780"/>
              <a:gd name="connsiteY43" fmla="*/ 0 h 817581"/>
              <a:gd name="connsiteX0" fmla="*/ 344244 w 782946"/>
              <a:gd name="connsiteY0" fmla="*/ 0 h 817581"/>
              <a:gd name="connsiteX1" fmla="*/ 387275 w 782946"/>
              <a:gd name="connsiteY1" fmla="*/ 53788 h 817581"/>
              <a:gd name="connsiteX2" fmla="*/ 430305 w 782946"/>
              <a:gd name="connsiteY2" fmla="*/ 107576 h 817581"/>
              <a:gd name="connsiteX3" fmla="*/ 215152 w 782946"/>
              <a:gd name="connsiteY3" fmla="*/ 118334 h 817581"/>
              <a:gd name="connsiteX4" fmla="*/ 268941 w 782946"/>
              <a:gd name="connsiteY4" fmla="*/ 172122 h 817581"/>
              <a:gd name="connsiteX5" fmla="*/ 301214 w 782946"/>
              <a:gd name="connsiteY5" fmla="*/ 225910 h 817581"/>
              <a:gd name="connsiteX6" fmla="*/ 333487 w 782946"/>
              <a:gd name="connsiteY6" fmla="*/ 279699 h 817581"/>
              <a:gd name="connsiteX7" fmla="*/ 311971 w 782946"/>
              <a:gd name="connsiteY7" fmla="*/ 301214 h 817581"/>
              <a:gd name="connsiteX8" fmla="*/ 258183 w 782946"/>
              <a:gd name="connsiteY8" fmla="*/ 311972 h 817581"/>
              <a:gd name="connsiteX9" fmla="*/ 129091 w 782946"/>
              <a:gd name="connsiteY9" fmla="*/ 322729 h 817581"/>
              <a:gd name="connsiteX10" fmla="*/ 107576 w 782946"/>
              <a:gd name="connsiteY10" fmla="*/ 355002 h 817581"/>
              <a:gd name="connsiteX11" fmla="*/ 139849 w 782946"/>
              <a:gd name="connsiteY11" fmla="*/ 419548 h 817581"/>
              <a:gd name="connsiteX12" fmla="*/ 182880 w 782946"/>
              <a:gd name="connsiteY12" fmla="*/ 505609 h 817581"/>
              <a:gd name="connsiteX13" fmla="*/ 193637 w 782946"/>
              <a:gd name="connsiteY13" fmla="*/ 537882 h 817581"/>
              <a:gd name="connsiteX14" fmla="*/ 0 w 782946"/>
              <a:gd name="connsiteY14" fmla="*/ 559397 h 817581"/>
              <a:gd name="connsiteX15" fmla="*/ 32272 w 782946"/>
              <a:gd name="connsiteY15" fmla="*/ 580913 h 817581"/>
              <a:gd name="connsiteX16" fmla="*/ 86061 w 782946"/>
              <a:gd name="connsiteY16" fmla="*/ 634701 h 817581"/>
              <a:gd name="connsiteX17" fmla="*/ 118334 w 782946"/>
              <a:gd name="connsiteY17" fmla="*/ 656216 h 817581"/>
              <a:gd name="connsiteX18" fmla="*/ 139849 w 782946"/>
              <a:gd name="connsiteY18" fmla="*/ 677732 h 817581"/>
              <a:gd name="connsiteX19" fmla="*/ 204395 w 782946"/>
              <a:gd name="connsiteY19" fmla="*/ 710004 h 817581"/>
              <a:gd name="connsiteX20" fmla="*/ 236668 w 782946"/>
              <a:gd name="connsiteY20" fmla="*/ 731520 h 817581"/>
              <a:gd name="connsiteX21" fmla="*/ 301214 w 782946"/>
              <a:gd name="connsiteY21" fmla="*/ 753035 h 817581"/>
              <a:gd name="connsiteX22" fmla="*/ 365760 w 782946"/>
              <a:gd name="connsiteY22" fmla="*/ 785308 h 817581"/>
              <a:gd name="connsiteX23" fmla="*/ 430305 w 782946"/>
              <a:gd name="connsiteY23" fmla="*/ 817581 h 817581"/>
              <a:gd name="connsiteX24" fmla="*/ 398032 w 782946"/>
              <a:gd name="connsiteY24" fmla="*/ 688489 h 817581"/>
              <a:gd name="connsiteX25" fmla="*/ 387275 w 782946"/>
              <a:gd name="connsiteY25" fmla="*/ 656216 h 817581"/>
              <a:gd name="connsiteX26" fmla="*/ 376517 w 782946"/>
              <a:gd name="connsiteY26" fmla="*/ 623943 h 817581"/>
              <a:gd name="connsiteX27" fmla="*/ 473336 w 782946"/>
              <a:gd name="connsiteY27" fmla="*/ 634701 h 817581"/>
              <a:gd name="connsiteX28" fmla="*/ 505609 w 782946"/>
              <a:gd name="connsiteY28" fmla="*/ 645459 h 817581"/>
              <a:gd name="connsiteX29" fmla="*/ 559397 w 782946"/>
              <a:gd name="connsiteY29" fmla="*/ 634701 h 817581"/>
              <a:gd name="connsiteX30" fmla="*/ 484094 w 782946"/>
              <a:gd name="connsiteY30" fmla="*/ 580913 h 817581"/>
              <a:gd name="connsiteX31" fmla="*/ 441063 w 782946"/>
              <a:gd name="connsiteY31" fmla="*/ 527124 h 817581"/>
              <a:gd name="connsiteX32" fmla="*/ 408790 w 782946"/>
              <a:gd name="connsiteY32" fmla="*/ 484094 h 817581"/>
              <a:gd name="connsiteX33" fmla="*/ 387275 w 782946"/>
              <a:gd name="connsiteY33" fmla="*/ 451821 h 817581"/>
              <a:gd name="connsiteX34" fmla="*/ 419548 w 782946"/>
              <a:gd name="connsiteY34" fmla="*/ 462579 h 817581"/>
              <a:gd name="connsiteX35" fmla="*/ 548640 w 782946"/>
              <a:gd name="connsiteY35" fmla="*/ 473336 h 817581"/>
              <a:gd name="connsiteX36" fmla="*/ 645458 w 782946"/>
              <a:gd name="connsiteY36" fmla="*/ 462579 h 817581"/>
              <a:gd name="connsiteX37" fmla="*/ 591670 w 782946"/>
              <a:gd name="connsiteY37" fmla="*/ 408790 h 817581"/>
              <a:gd name="connsiteX38" fmla="*/ 623943 w 782946"/>
              <a:gd name="connsiteY38" fmla="*/ 387275 h 817581"/>
              <a:gd name="connsiteX39" fmla="*/ 710004 w 782946"/>
              <a:gd name="connsiteY39" fmla="*/ 365760 h 817581"/>
              <a:gd name="connsiteX40" fmla="*/ 699247 w 782946"/>
              <a:gd name="connsiteY40" fmla="*/ 301214 h 817581"/>
              <a:gd name="connsiteX41" fmla="*/ 623943 w 782946"/>
              <a:gd name="connsiteY41" fmla="*/ 215153 h 817581"/>
              <a:gd name="connsiteX42" fmla="*/ 769877 w 782946"/>
              <a:gd name="connsiteY42" fmla="*/ 201634 h 817581"/>
              <a:gd name="connsiteX43" fmla="*/ 344244 w 782946"/>
              <a:gd name="connsiteY43" fmla="*/ 0 h 817581"/>
              <a:gd name="connsiteX0" fmla="*/ 346910 w 782779"/>
              <a:gd name="connsiteY0" fmla="*/ 0 h 806918"/>
              <a:gd name="connsiteX1" fmla="*/ 387275 w 782779"/>
              <a:gd name="connsiteY1" fmla="*/ 43125 h 806918"/>
              <a:gd name="connsiteX2" fmla="*/ 430305 w 782779"/>
              <a:gd name="connsiteY2" fmla="*/ 96913 h 806918"/>
              <a:gd name="connsiteX3" fmla="*/ 215152 w 782779"/>
              <a:gd name="connsiteY3" fmla="*/ 107671 h 806918"/>
              <a:gd name="connsiteX4" fmla="*/ 268941 w 782779"/>
              <a:gd name="connsiteY4" fmla="*/ 161459 h 806918"/>
              <a:gd name="connsiteX5" fmla="*/ 301214 w 782779"/>
              <a:gd name="connsiteY5" fmla="*/ 215247 h 806918"/>
              <a:gd name="connsiteX6" fmla="*/ 333487 w 782779"/>
              <a:gd name="connsiteY6" fmla="*/ 269036 h 806918"/>
              <a:gd name="connsiteX7" fmla="*/ 311971 w 782779"/>
              <a:gd name="connsiteY7" fmla="*/ 290551 h 806918"/>
              <a:gd name="connsiteX8" fmla="*/ 258183 w 782779"/>
              <a:gd name="connsiteY8" fmla="*/ 301309 h 806918"/>
              <a:gd name="connsiteX9" fmla="*/ 129091 w 782779"/>
              <a:gd name="connsiteY9" fmla="*/ 312066 h 806918"/>
              <a:gd name="connsiteX10" fmla="*/ 107576 w 782779"/>
              <a:gd name="connsiteY10" fmla="*/ 344339 h 806918"/>
              <a:gd name="connsiteX11" fmla="*/ 139849 w 782779"/>
              <a:gd name="connsiteY11" fmla="*/ 408885 h 806918"/>
              <a:gd name="connsiteX12" fmla="*/ 182880 w 782779"/>
              <a:gd name="connsiteY12" fmla="*/ 494946 h 806918"/>
              <a:gd name="connsiteX13" fmla="*/ 193637 w 782779"/>
              <a:gd name="connsiteY13" fmla="*/ 527219 h 806918"/>
              <a:gd name="connsiteX14" fmla="*/ 0 w 782779"/>
              <a:gd name="connsiteY14" fmla="*/ 548734 h 806918"/>
              <a:gd name="connsiteX15" fmla="*/ 32272 w 782779"/>
              <a:gd name="connsiteY15" fmla="*/ 570250 h 806918"/>
              <a:gd name="connsiteX16" fmla="*/ 86061 w 782779"/>
              <a:gd name="connsiteY16" fmla="*/ 624038 h 806918"/>
              <a:gd name="connsiteX17" fmla="*/ 118334 w 782779"/>
              <a:gd name="connsiteY17" fmla="*/ 645553 h 806918"/>
              <a:gd name="connsiteX18" fmla="*/ 139849 w 782779"/>
              <a:gd name="connsiteY18" fmla="*/ 667069 h 806918"/>
              <a:gd name="connsiteX19" fmla="*/ 204395 w 782779"/>
              <a:gd name="connsiteY19" fmla="*/ 699341 h 806918"/>
              <a:gd name="connsiteX20" fmla="*/ 236668 w 782779"/>
              <a:gd name="connsiteY20" fmla="*/ 720857 h 806918"/>
              <a:gd name="connsiteX21" fmla="*/ 301214 w 782779"/>
              <a:gd name="connsiteY21" fmla="*/ 742372 h 806918"/>
              <a:gd name="connsiteX22" fmla="*/ 365760 w 782779"/>
              <a:gd name="connsiteY22" fmla="*/ 774645 h 806918"/>
              <a:gd name="connsiteX23" fmla="*/ 430305 w 782779"/>
              <a:gd name="connsiteY23" fmla="*/ 806918 h 806918"/>
              <a:gd name="connsiteX24" fmla="*/ 398032 w 782779"/>
              <a:gd name="connsiteY24" fmla="*/ 677826 h 806918"/>
              <a:gd name="connsiteX25" fmla="*/ 387275 w 782779"/>
              <a:gd name="connsiteY25" fmla="*/ 645553 h 806918"/>
              <a:gd name="connsiteX26" fmla="*/ 376517 w 782779"/>
              <a:gd name="connsiteY26" fmla="*/ 613280 h 806918"/>
              <a:gd name="connsiteX27" fmla="*/ 473336 w 782779"/>
              <a:gd name="connsiteY27" fmla="*/ 624038 h 806918"/>
              <a:gd name="connsiteX28" fmla="*/ 505609 w 782779"/>
              <a:gd name="connsiteY28" fmla="*/ 634796 h 806918"/>
              <a:gd name="connsiteX29" fmla="*/ 559397 w 782779"/>
              <a:gd name="connsiteY29" fmla="*/ 624038 h 806918"/>
              <a:gd name="connsiteX30" fmla="*/ 484094 w 782779"/>
              <a:gd name="connsiteY30" fmla="*/ 570250 h 806918"/>
              <a:gd name="connsiteX31" fmla="*/ 441063 w 782779"/>
              <a:gd name="connsiteY31" fmla="*/ 516461 h 806918"/>
              <a:gd name="connsiteX32" fmla="*/ 408790 w 782779"/>
              <a:gd name="connsiteY32" fmla="*/ 473431 h 806918"/>
              <a:gd name="connsiteX33" fmla="*/ 387275 w 782779"/>
              <a:gd name="connsiteY33" fmla="*/ 441158 h 806918"/>
              <a:gd name="connsiteX34" fmla="*/ 419548 w 782779"/>
              <a:gd name="connsiteY34" fmla="*/ 451916 h 806918"/>
              <a:gd name="connsiteX35" fmla="*/ 548640 w 782779"/>
              <a:gd name="connsiteY35" fmla="*/ 462673 h 806918"/>
              <a:gd name="connsiteX36" fmla="*/ 645458 w 782779"/>
              <a:gd name="connsiteY36" fmla="*/ 451916 h 806918"/>
              <a:gd name="connsiteX37" fmla="*/ 591670 w 782779"/>
              <a:gd name="connsiteY37" fmla="*/ 398127 h 806918"/>
              <a:gd name="connsiteX38" fmla="*/ 623943 w 782779"/>
              <a:gd name="connsiteY38" fmla="*/ 376612 h 806918"/>
              <a:gd name="connsiteX39" fmla="*/ 710004 w 782779"/>
              <a:gd name="connsiteY39" fmla="*/ 355097 h 806918"/>
              <a:gd name="connsiteX40" fmla="*/ 699247 w 782779"/>
              <a:gd name="connsiteY40" fmla="*/ 290551 h 806918"/>
              <a:gd name="connsiteX41" fmla="*/ 623943 w 782779"/>
              <a:gd name="connsiteY41" fmla="*/ 204490 h 806918"/>
              <a:gd name="connsiteX42" fmla="*/ 769877 w 782779"/>
              <a:gd name="connsiteY42" fmla="*/ 190971 h 806918"/>
              <a:gd name="connsiteX43" fmla="*/ 346910 w 78277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75129"/>
              <a:gd name="connsiteY0" fmla="*/ 0 h 806918"/>
              <a:gd name="connsiteX1" fmla="*/ 387275 w 775129"/>
              <a:gd name="connsiteY1" fmla="*/ 43125 h 806918"/>
              <a:gd name="connsiteX2" fmla="*/ 430305 w 775129"/>
              <a:gd name="connsiteY2" fmla="*/ 96913 h 806918"/>
              <a:gd name="connsiteX3" fmla="*/ 215152 w 775129"/>
              <a:gd name="connsiteY3" fmla="*/ 107671 h 806918"/>
              <a:gd name="connsiteX4" fmla="*/ 268941 w 775129"/>
              <a:gd name="connsiteY4" fmla="*/ 161459 h 806918"/>
              <a:gd name="connsiteX5" fmla="*/ 301214 w 775129"/>
              <a:gd name="connsiteY5" fmla="*/ 215247 h 806918"/>
              <a:gd name="connsiteX6" fmla="*/ 333487 w 775129"/>
              <a:gd name="connsiteY6" fmla="*/ 269036 h 806918"/>
              <a:gd name="connsiteX7" fmla="*/ 311971 w 775129"/>
              <a:gd name="connsiteY7" fmla="*/ 290551 h 806918"/>
              <a:gd name="connsiteX8" fmla="*/ 258183 w 775129"/>
              <a:gd name="connsiteY8" fmla="*/ 301309 h 806918"/>
              <a:gd name="connsiteX9" fmla="*/ 129091 w 775129"/>
              <a:gd name="connsiteY9" fmla="*/ 312066 h 806918"/>
              <a:gd name="connsiteX10" fmla="*/ 107576 w 775129"/>
              <a:gd name="connsiteY10" fmla="*/ 344339 h 806918"/>
              <a:gd name="connsiteX11" fmla="*/ 139849 w 775129"/>
              <a:gd name="connsiteY11" fmla="*/ 408885 h 806918"/>
              <a:gd name="connsiteX12" fmla="*/ 182880 w 775129"/>
              <a:gd name="connsiteY12" fmla="*/ 494946 h 806918"/>
              <a:gd name="connsiteX13" fmla="*/ 193637 w 775129"/>
              <a:gd name="connsiteY13" fmla="*/ 527219 h 806918"/>
              <a:gd name="connsiteX14" fmla="*/ 0 w 775129"/>
              <a:gd name="connsiteY14" fmla="*/ 548734 h 806918"/>
              <a:gd name="connsiteX15" fmla="*/ 32272 w 775129"/>
              <a:gd name="connsiteY15" fmla="*/ 570250 h 806918"/>
              <a:gd name="connsiteX16" fmla="*/ 86061 w 775129"/>
              <a:gd name="connsiteY16" fmla="*/ 624038 h 806918"/>
              <a:gd name="connsiteX17" fmla="*/ 118334 w 775129"/>
              <a:gd name="connsiteY17" fmla="*/ 645553 h 806918"/>
              <a:gd name="connsiteX18" fmla="*/ 139849 w 775129"/>
              <a:gd name="connsiteY18" fmla="*/ 667069 h 806918"/>
              <a:gd name="connsiteX19" fmla="*/ 204395 w 775129"/>
              <a:gd name="connsiteY19" fmla="*/ 699341 h 806918"/>
              <a:gd name="connsiteX20" fmla="*/ 236668 w 775129"/>
              <a:gd name="connsiteY20" fmla="*/ 720857 h 806918"/>
              <a:gd name="connsiteX21" fmla="*/ 301214 w 775129"/>
              <a:gd name="connsiteY21" fmla="*/ 742372 h 806918"/>
              <a:gd name="connsiteX22" fmla="*/ 365760 w 775129"/>
              <a:gd name="connsiteY22" fmla="*/ 774645 h 806918"/>
              <a:gd name="connsiteX23" fmla="*/ 430305 w 775129"/>
              <a:gd name="connsiteY23" fmla="*/ 806918 h 806918"/>
              <a:gd name="connsiteX24" fmla="*/ 398032 w 775129"/>
              <a:gd name="connsiteY24" fmla="*/ 677826 h 806918"/>
              <a:gd name="connsiteX25" fmla="*/ 387275 w 775129"/>
              <a:gd name="connsiteY25" fmla="*/ 645553 h 806918"/>
              <a:gd name="connsiteX26" fmla="*/ 376517 w 775129"/>
              <a:gd name="connsiteY26" fmla="*/ 613280 h 806918"/>
              <a:gd name="connsiteX27" fmla="*/ 473336 w 775129"/>
              <a:gd name="connsiteY27" fmla="*/ 624038 h 806918"/>
              <a:gd name="connsiteX28" fmla="*/ 505609 w 775129"/>
              <a:gd name="connsiteY28" fmla="*/ 634796 h 806918"/>
              <a:gd name="connsiteX29" fmla="*/ 559397 w 775129"/>
              <a:gd name="connsiteY29" fmla="*/ 624038 h 806918"/>
              <a:gd name="connsiteX30" fmla="*/ 484094 w 775129"/>
              <a:gd name="connsiteY30" fmla="*/ 570250 h 806918"/>
              <a:gd name="connsiteX31" fmla="*/ 441063 w 775129"/>
              <a:gd name="connsiteY31" fmla="*/ 516461 h 806918"/>
              <a:gd name="connsiteX32" fmla="*/ 408790 w 775129"/>
              <a:gd name="connsiteY32" fmla="*/ 473431 h 806918"/>
              <a:gd name="connsiteX33" fmla="*/ 387275 w 775129"/>
              <a:gd name="connsiteY33" fmla="*/ 441158 h 806918"/>
              <a:gd name="connsiteX34" fmla="*/ 419548 w 775129"/>
              <a:gd name="connsiteY34" fmla="*/ 451916 h 806918"/>
              <a:gd name="connsiteX35" fmla="*/ 548640 w 775129"/>
              <a:gd name="connsiteY35" fmla="*/ 462673 h 806918"/>
              <a:gd name="connsiteX36" fmla="*/ 645458 w 775129"/>
              <a:gd name="connsiteY36" fmla="*/ 451916 h 806918"/>
              <a:gd name="connsiteX37" fmla="*/ 591670 w 775129"/>
              <a:gd name="connsiteY37" fmla="*/ 398127 h 806918"/>
              <a:gd name="connsiteX38" fmla="*/ 623943 w 775129"/>
              <a:gd name="connsiteY38" fmla="*/ 376612 h 806918"/>
              <a:gd name="connsiteX39" fmla="*/ 710004 w 775129"/>
              <a:gd name="connsiteY39" fmla="*/ 355097 h 806918"/>
              <a:gd name="connsiteX40" fmla="*/ 699247 w 775129"/>
              <a:gd name="connsiteY40" fmla="*/ 290551 h 806918"/>
              <a:gd name="connsiteX41" fmla="*/ 623943 w 775129"/>
              <a:gd name="connsiteY41" fmla="*/ 204490 h 806918"/>
              <a:gd name="connsiteX42" fmla="*/ 769877 w 775129"/>
              <a:gd name="connsiteY42" fmla="*/ 190971 h 806918"/>
              <a:gd name="connsiteX43" fmla="*/ 346910 w 775129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806918"/>
              <a:gd name="connsiteX1" fmla="*/ 387275 w 769877"/>
              <a:gd name="connsiteY1" fmla="*/ 43125 h 806918"/>
              <a:gd name="connsiteX2" fmla="*/ 430305 w 769877"/>
              <a:gd name="connsiteY2" fmla="*/ 96913 h 806918"/>
              <a:gd name="connsiteX3" fmla="*/ 215152 w 769877"/>
              <a:gd name="connsiteY3" fmla="*/ 107671 h 806918"/>
              <a:gd name="connsiteX4" fmla="*/ 268941 w 769877"/>
              <a:gd name="connsiteY4" fmla="*/ 161459 h 806918"/>
              <a:gd name="connsiteX5" fmla="*/ 301214 w 769877"/>
              <a:gd name="connsiteY5" fmla="*/ 215247 h 806918"/>
              <a:gd name="connsiteX6" fmla="*/ 333487 w 769877"/>
              <a:gd name="connsiteY6" fmla="*/ 269036 h 806918"/>
              <a:gd name="connsiteX7" fmla="*/ 311971 w 769877"/>
              <a:gd name="connsiteY7" fmla="*/ 290551 h 806918"/>
              <a:gd name="connsiteX8" fmla="*/ 258183 w 769877"/>
              <a:gd name="connsiteY8" fmla="*/ 301309 h 806918"/>
              <a:gd name="connsiteX9" fmla="*/ 129091 w 769877"/>
              <a:gd name="connsiteY9" fmla="*/ 312066 h 806918"/>
              <a:gd name="connsiteX10" fmla="*/ 107576 w 769877"/>
              <a:gd name="connsiteY10" fmla="*/ 344339 h 806918"/>
              <a:gd name="connsiteX11" fmla="*/ 139849 w 769877"/>
              <a:gd name="connsiteY11" fmla="*/ 408885 h 806918"/>
              <a:gd name="connsiteX12" fmla="*/ 182880 w 769877"/>
              <a:gd name="connsiteY12" fmla="*/ 494946 h 806918"/>
              <a:gd name="connsiteX13" fmla="*/ 193637 w 769877"/>
              <a:gd name="connsiteY13" fmla="*/ 527219 h 806918"/>
              <a:gd name="connsiteX14" fmla="*/ 0 w 769877"/>
              <a:gd name="connsiteY14" fmla="*/ 548734 h 806918"/>
              <a:gd name="connsiteX15" fmla="*/ 32272 w 769877"/>
              <a:gd name="connsiteY15" fmla="*/ 570250 h 806918"/>
              <a:gd name="connsiteX16" fmla="*/ 86061 w 769877"/>
              <a:gd name="connsiteY16" fmla="*/ 624038 h 806918"/>
              <a:gd name="connsiteX17" fmla="*/ 118334 w 769877"/>
              <a:gd name="connsiteY17" fmla="*/ 645553 h 806918"/>
              <a:gd name="connsiteX18" fmla="*/ 139849 w 769877"/>
              <a:gd name="connsiteY18" fmla="*/ 667069 h 806918"/>
              <a:gd name="connsiteX19" fmla="*/ 204395 w 769877"/>
              <a:gd name="connsiteY19" fmla="*/ 699341 h 806918"/>
              <a:gd name="connsiteX20" fmla="*/ 236668 w 769877"/>
              <a:gd name="connsiteY20" fmla="*/ 720857 h 806918"/>
              <a:gd name="connsiteX21" fmla="*/ 301214 w 769877"/>
              <a:gd name="connsiteY21" fmla="*/ 742372 h 806918"/>
              <a:gd name="connsiteX22" fmla="*/ 365760 w 769877"/>
              <a:gd name="connsiteY22" fmla="*/ 774645 h 806918"/>
              <a:gd name="connsiteX23" fmla="*/ 430305 w 769877"/>
              <a:gd name="connsiteY23" fmla="*/ 806918 h 806918"/>
              <a:gd name="connsiteX24" fmla="*/ 398032 w 769877"/>
              <a:gd name="connsiteY24" fmla="*/ 677826 h 806918"/>
              <a:gd name="connsiteX25" fmla="*/ 387275 w 769877"/>
              <a:gd name="connsiteY25" fmla="*/ 645553 h 806918"/>
              <a:gd name="connsiteX26" fmla="*/ 376517 w 769877"/>
              <a:gd name="connsiteY26" fmla="*/ 613280 h 806918"/>
              <a:gd name="connsiteX27" fmla="*/ 473336 w 769877"/>
              <a:gd name="connsiteY27" fmla="*/ 624038 h 806918"/>
              <a:gd name="connsiteX28" fmla="*/ 505609 w 769877"/>
              <a:gd name="connsiteY28" fmla="*/ 634796 h 806918"/>
              <a:gd name="connsiteX29" fmla="*/ 559397 w 769877"/>
              <a:gd name="connsiteY29" fmla="*/ 624038 h 806918"/>
              <a:gd name="connsiteX30" fmla="*/ 484094 w 769877"/>
              <a:gd name="connsiteY30" fmla="*/ 570250 h 806918"/>
              <a:gd name="connsiteX31" fmla="*/ 441063 w 769877"/>
              <a:gd name="connsiteY31" fmla="*/ 516461 h 806918"/>
              <a:gd name="connsiteX32" fmla="*/ 408790 w 769877"/>
              <a:gd name="connsiteY32" fmla="*/ 473431 h 806918"/>
              <a:gd name="connsiteX33" fmla="*/ 387275 w 769877"/>
              <a:gd name="connsiteY33" fmla="*/ 441158 h 806918"/>
              <a:gd name="connsiteX34" fmla="*/ 419548 w 769877"/>
              <a:gd name="connsiteY34" fmla="*/ 451916 h 806918"/>
              <a:gd name="connsiteX35" fmla="*/ 548640 w 769877"/>
              <a:gd name="connsiteY35" fmla="*/ 462673 h 806918"/>
              <a:gd name="connsiteX36" fmla="*/ 645458 w 769877"/>
              <a:gd name="connsiteY36" fmla="*/ 451916 h 806918"/>
              <a:gd name="connsiteX37" fmla="*/ 591670 w 769877"/>
              <a:gd name="connsiteY37" fmla="*/ 398127 h 806918"/>
              <a:gd name="connsiteX38" fmla="*/ 623943 w 769877"/>
              <a:gd name="connsiteY38" fmla="*/ 376612 h 806918"/>
              <a:gd name="connsiteX39" fmla="*/ 710004 w 769877"/>
              <a:gd name="connsiteY39" fmla="*/ 355097 h 806918"/>
              <a:gd name="connsiteX40" fmla="*/ 699247 w 769877"/>
              <a:gd name="connsiteY40" fmla="*/ 290551 h 806918"/>
              <a:gd name="connsiteX41" fmla="*/ 623943 w 769877"/>
              <a:gd name="connsiteY41" fmla="*/ 204490 h 806918"/>
              <a:gd name="connsiteX42" fmla="*/ 769877 w 769877"/>
              <a:gd name="connsiteY42" fmla="*/ 190971 h 806918"/>
              <a:gd name="connsiteX43" fmla="*/ 346910 w 769877"/>
              <a:gd name="connsiteY43" fmla="*/ 0 h 806918"/>
              <a:gd name="connsiteX0" fmla="*/ 346910 w 769877"/>
              <a:gd name="connsiteY0" fmla="*/ 0 h 785917"/>
              <a:gd name="connsiteX1" fmla="*/ 387275 w 769877"/>
              <a:gd name="connsiteY1" fmla="*/ 43125 h 785917"/>
              <a:gd name="connsiteX2" fmla="*/ 430305 w 769877"/>
              <a:gd name="connsiteY2" fmla="*/ 96913 h 785917"/>
              <a:gd name="connsiteX3" fmla="*/ 215152 w 769877"/>
              <a:gd name="connsiteY3" fmla="*/ 107671 h 785917"/>
              <a:gd name="connsiteX4" fmla="*/ 268941 w 769877"/>
              <a:gd name="connsiteY4" fmla="*/ 161459 h 785917"/>
              <a:gd name="connsiteX5" fmla="*/ 301214 w 769877"/>
              <a:gd name="connsiteY5" fmla="*/ 215247 h 785917"/>
              <a:gd name="connsiteX6" fmla="*/ 333487 w 769877"/>
              <a:gd name="connsiteY6" fmla="*/ 269036 h 785917"/>
              <a:gd name="connsiteX7" fmla="*/ 311971 w 769877"/>
              <a:gd name="connsiteY7" fmla="*/ 290551 h 785917"/>
              <a:gd name="connsiteX8" fmla="*/ 258183 w 769877"/>
              <a:gd name="connsiteY8" fmla="*/ 301309 h 785917"/>
              <a:gd name="connsiteX9" fmla="*/ 129091 w 769877"/>
              <a:gd name="connsiteY9" fmla="*/ 312066 h 785917"/>
              <a:gd name="connsiteX10" fmla="*/ 107576 w 769877"/>
              <a:gd name="connsiteY10" fmla="*/ 344339 h 785917"/>
              <a:gd name="connsiteX11" fmla="*/ 139849 w 769877"/>
              <a:gd name="connsiteY11" fmla="*/ 408885 h 785917"/>
              <a:gd name="connsiteX12" fmla="*/ 182880 w 769877"/>
              <a:gd name="connsiteY12" fmla="*/ 494946 h 785917"/>
              <a:gd name="connsiteX13" fmla="*/ 193637 w 769877"/>
              <a:gd name="connsiteY13" fmla="*/ 527219 h 785917"/>
              <a:gd name="connsiteX14" fmla="*/ 0 w 769877"/>
              <a:gd name="connsiteY14" fmla="*/ 548734 h 785917"/>
              <a:gd name="connsiteX15" fmla="*/ 32272 w 769877"/>
              <a:gd name="connsiteY15" fmla="*/ 570250 h 785917"/>
              <a:gd name="connsiteX16" fmla="*/ 86061 w 769877"/>
              <a:gd name="connsiteY16" fmla="*/ 624038 h 785917"/>
              <a:gd name="connsiteX17" fmla="*/ 118334 w 769877"/>
              <a:gd name="connsiteY17" fmla="*/ 645553 h 785917"/>
              <a:gd name="connsiteX18" fmla="*/ 139849 w 769877"/>
              <a:gd name="connsiteY18" fmla="*/ 667069 h 785917"/>
              <a:gd name="connsiteX19" fmla="*/ 204395 w 769877"/>
              <a:gd name="connsiteY19" fmla="*/ 699341 h 785917"/>
              <a:gd name="connsiteX20" fmla="*/ 236668 w 769877"/>
              <a:gd name="connsiteY20" fmla="*/ 720857 h 785917"/>
              <a:gd name="connsiteX21" fmla="*/ 301214 w 769877"/>
              <a:gd name="connsiteY21" fmla="*/ 742372 h 785917"/>
              <a:gd name="connsiteX22" fmla="*/ 365760 w 769877"/>
              <a:gd name="connsiteY22" fmla="*/ 774645 h 785917"/>
              <a:gd name="connsiteX23" fmla="*/ 398032 w 769877"/>
              <a:gd name="connsiteY23" fmla="*/ 677826 h 785917"/>
              <a:gd name="connsiteX24" fmla="*/ 387275 w 769877"/>
              <a:gd name="connsiteY24" fmla="*/ 645553 h 785917"/>
              <a:gd name="connsiteX25" fmla="*/ 376517 w 769877"/>
              <a:gd name="connsiteY25" fmla="*/ 613280 h 785917"/>
              <a:gd name="connsiteX26" fmla="*/ 473336 w 769877"/>
              <a:gd name="connsiteY26" fmla="*/ 624038 h 785917"/>
              <a:gd name="connsiteX27" fmla="*/ 505609 w 769877"/>
              <a:gd name="connsiteY27" fmla="*/ 634796 h 785917"/>
              <a:gd name="connsiteX28" fmla="*/ 559397 w 769877"/>
              <a:gd name="connsiteY28" fmla="*/ 624038 h 785917"/>
              <a:gd name="connsiteX29" fmla="*/ 484094 w 769877"/>
              <a:gd name="connsiteY29" fmla="*/ 570250 h 785917"/>
              <a:gd name="connsiteX30" fmla="*/ 441063 w 769877"/>
              <a:gd name="connsiteY30" fmla="*/ 516461 h 785917"/>
              <a:gd name="connsiteX31" fmla="*/ 408790 w 769877"/>
              <a:gd name="connsiteY31" fmla="*/ 473431 h 785917"/>
              <a:gd name="connsiteX32" fmla="*/ 387275 w 769877"/>
              <a:gd name="connsiteY32" fmla="*/ 441158 h 785917"/>
              <a:gd name="connsiteX33" fmla="*/ 419548 w 769877"/>
              <a:gd name="connsiteY33" fmla="*/ 451916 h 785917"/>
              <a:gd name="connsiteX34" fmla="*/ 548640 w 769877"/>
              <a:gd name="connsiteY34" fmla="*/ 462673 h 785917"/>
              <a:gd name="connsiteX35" fmla="*/ 645458 w 769877"/>
              <a:gd name="connsiteY35" fmla="*/ 451916 h 785917"/>
              <a:gd name="connsiteX36" fmla="*/ 591670 w 769877"/>
              <a:gd name="connsiteY36" fmla="*/ 398127 h 785917"/>
              <a:gd name="connsiteX37" fmla="*/ 623943 w 769877"/>
              <a:gd name="connsiteY37" fmla="*/ 376612 h 785917"/>
              <a:gd name="connsiteX38" fmla="*/ 710004 w 769877"/>
              <a:gd name="connsiteY38" fmla="*/ 355097 h 785917"/>
              <a:gd name="connsiteX39" fmla="*/ 699247 w 769877"/>
              <a:gd name="connsiteY39" fmla="*/ 290551 h 785917"/>
              <a:gd name="connsiteX40" fmla="*/ 623943 w 769877"/>
              <a:gd name="connsiteY40" fmla="*/ 204490 h 785917"/>
              <a:gd name="connsiteX41" fmla="*/ 769877 w 769877"/>
              <a:gd name="connsiteY41" fmla="*/ 190971 h 785917"/>
              <a:gd name="connsiteX42" fmla="*/ 346910 w 769877"/>
              <a:gd name="connsiteY42" fmla="*/ 0 h 785917"/>
              <a:gd name="connsiteX0" fmla="*/ 346910 w 769877"/>
              <a:gd name="connsiteY0" fmla="*/ 0 h 743925"/>
              <a:gd name="connsiteX1" fmla="*/ 387275 w 769877"/>
              <a:gd name="connsiteY1" fmla="*/ 43125 h 743925"/>
              <a:gd name="connsiteX2" fmla="*/ 430305 w 769877"/>
              <a:gd name="connsiteY2" fmla="*/ 96913 h 743925"/>
              <a:gd name="connsiteX3" fmla="*/ 215152 w 769877"/>
              <a:gd name="connsiteY3" fmla="*/ 107671 h 743925"/>
              <a:gd name="connsiteX4" fmla="*/ 268941 w 769877"/>
              <a:gd name="connsiteY4" fmla="*/ 161459 h 743925"/>
              <a:gd name="connsiteX5" fmla="*/ 301214 w 769877"/>
              <a:gd name="connsiteY5" fmla="*/ 215247 h 743925"/>
              <a:gd name="connsiteX6" fmla="*/ 333487 w 769877"/>
              <a:gd name="connsiteY6" fmla="*/ 269036 h 743925"/>
              <a:gd name="connsiteX7" fmla="*/ 311971 w 769877"/>
              <a:gd name="connsiteY7" fmla="*/ 290551 h 743925"/>
              <a:gd name="connsiteX8" fmla="*/ 258183 w 769877"/>
              <a:gd name="connsiteY8" fmla="*/ 301309 h 743925"/>
              <a:gd name="connsiteX9" fmla="*/ 129091 w 769877"/>
              <a:gd name="connsiteY9" fmla="*/ 312066 h 743925"/>
              <a:gd name="connsiteX10" fmla="*/ 107576 w 769877"/>
              <a:gd name="connsiteY10" fmla="*/ 344339 h 743925"/>
              <a:gd name="connsiteX11" fmla="*/ 139849 w 769877"/>
              <a:gd name="connsiteY11" fmla="*/ 408885 h 743925"/>
              <a:gd name="connsiteX12" fmla="*/ 182880 w 769877"/>
              <a:gd name="connsiteY12" fmla="*/ 494946 h 743925"/>
              <a:gd name="connsiteX13" fmla="*/ 193637 w 769877"/>
              <a:gd name="connsiteY13" fmla="*/ 527219 h 743925"/>
              <a:gd name="connsiteX14" fmla="*/ 0 w 769877"/>
              <a:gd name="connsiteY14" fmla="*/ 548734 h 743925"/>
              <a:gd name="connsiteX15" fmla="*/ 32272 w 769877"/>
              <a:gd name="connsiteY15" fmla="*/ 570250 h 743925"/>
              <a:gd name="connsiteX16" fmla="*/ 86061 w 769877"/>
              <a:gd name="connsiteY16" fmla="*/ 624038 h 743925"/>
              <a:gd name="connsiteX17" fmla="*/ 118334 w 769877"/>
              <a:gd name="connsiteY17" fmla="*/ 645553 h 743925"/>
              <a:gd name="connsiteX18" fmla="*/ 139849 w 769877"/>
              <a:gd name="connsiteY18" fmla="*/ 667069 h 743925"/>
              <a:gd name="connsiteX19" fmla="*/ 204395 w 769877"/>
              <a:gd name="connsiteY19" fmla="*/ 699341 h 743925"/>
              <a:gd name="connsiteX20" fmla="*/ 236668 w 769877"/>
              <a:gd name="connsiteY20" fmla="*/ 720857 h 743925"/>
              <a:gd name="connsiteX21" fmla="*/ 301214 w 769877"/>
              <a:gd name="connsiteY21" fmla="*/ 742372 h 743925"/>
              <a:gd name="connsiteX22" fmla="*/ 398032 w 769877"/>
              <a:gd name="connsiteY22" fmla="*/ 677826 h 743925"/>
              <a:gd name="connsiteX23" fmla="*/ 387275 w 769877"/>
              <a:gd name="connsiteY23" fmla="*/ 645553 h 743925"/>
              <a:gd name="connsiteX24" fmla="*/ 376517 w 769877"/>
              <a:gd name="connsiteY24" fmla="*/ 613280 h 743925"/>
              <a:gd name="connsiteX25" fmla="*/ 473336 w 769877"/>
              <a:gd name="connsiteY25" fmla="*/ 624038 h 743925"/>
              <a:gd name="connsiteX26" fmla="*/ 505609 w 769877"/>
              <a:gd name="connsiteY26" fmla="*/ 634796 h 743925"/>
              <a:gd name="connsiteX27" fmla="*/ 559397 w 769877"/>
              <a:gd name="connsiteY27" fmla="*/ 624038 h 743925"/>
              <a:gd name="connsiteX28" fmla="*/ 484094 w 769877"/>
              <a:gd name="connsiteY28" fmla="*/ 570250 h 743925"/>
              <a:gd name="connsiteX29" fmla="*/ 441063 w 769877"/>
              <a:gd name="connsiteY29" fmla="*/ 516461 h 743925"/>
              <a:gd name="connsiteX30" fmla="*/ 408790 w 769877"/>
              <a:gd name="connsiteY30" fmla="*/ 473431 h 743925"/>
              <a:gd name="connsiteX31" fmla="*/ 387275 w 769877"/>
              <a:gd name="connsiteY31" fmla="*/ 441158 h 743925"/>
              <a:gd name="connsiteX32" fmla="*/ 419548 w 769877"/>
              <a:gd name="connsiteY32" fmla="*/ 451916 h 743925"/>
              <a:gd name="connsiteX33" fmla="*/ 548640 w 769877"/>
              <a:gd name="connsiteY33" fmla="*/ 462673 h 743925"/>
              <a:gd name="connsiteX34" fmla="*/ 645458 w 769877"/>
              <a:gd name="connsiteY34" fmla="*/ 451916 h 743925"/>
              <a:gd name="connsiteX35" fmla="*/ 591670 w 769877"/>
              <a:gd name="connsiteY35" fmla="*/ 398127 h 743925"/>
              <a:gd name="connsiteX36" fmla="*/ 623943 w 769877"/>
              <a:gd name="connsiteY36" fmla="*/ 376612 h 743925"/>
              <a:gd name="connsiteX37" fmla="*/ 710004 w 769877"/>
              <a:gd name="connsiteY37" fmla="*/ 355097 h 743925"/>
              <a:gd name="connsiteX38" fmla="*/ 699247 w 769877"/>
              <a:gd name="connsiteY38" fmla="*/ 290551 h 743925"/>
              <a:gd name="connsiteX39" fmla="*/ 623943 w 769877"/>
              <a:gd name="connsiteY39" fmla="*/ 204490 h 743925"/>
              <a:gd name="connsiteX40" fmla="*/ 769877 w 769877"/>
              <a:gd name="connsiteY40" fmla="*/ 190971 h 743925"/>
              <a:gd name="connsiteX41" fmla="*/ 346910 w 769877"/>
              <a:gd name="connsiteY41" fmla="*/ 0 h 743925"/>
              <a:gd name="connsiteX0" fmla="*/ 346910 w 769877"/>
              <a:gd name="connsiteY0" fmla="*/ 0 h 721325"/>
              <a:gd name="connsiteX1" fmla="*/ 387275 w 769877"/>
              <a:gd name="connsiteY1" fmla="*/ 43125 h 721325"/>
              <a:gd name="connsiteX2" fmla="*/ 430305 w 769877"/>
              <a:gd name="connsiteY2" fmla="*/ 96913 h 721325"/>
              <a:gd name="connsiteX3" fmla="*/ 215152 w 769877"/>
              <a:gd name="connsiteY3" fmla="*/ 107671 h 721325"/>
              <a:gd name="connsiteX4" fmla="*/ 268941 w 769877"/>
              <a:gd name="connsiteY4" fmla="*/ 161459 h 721325"/>
              <a:gd name="connsiteX5" fmla="*/ 301214 w 769877"/>
              <a:gd name="connsiteY5" fmla="*/ 215247 h 721325"/>
              <a:gd name="connsiteX6" fmla="*/ 333487 w 769877"/>
              <a:gd name="connsiteY6" fmla="*/ 269036 h 721325"/>
              <a:gd name="connsiteX7" fmla="*/ 311971 w 769877"/>
              <a:gd name="connsiteY7" fmla="*/ 290551 h 721325"/>
              <a:gd name="connsiteX8" fmla="*/ 258183 w 769877"/>
              <a:gd name="connsiteY8" fmla="*/ 301309 h 721325"/>
              <a:gd name="connsiteX9" fmla="*/ 129091 w 769877"/>
              <a:gd name="connsiteY9" fmla="*/ 312066 h 721325"/>
              <a:gd name="connsiteX10" fmla="*/ 107576 w 769877"/>
              <a:gd name="connsiteY10" fmla="*/ 344339 h 721325"/>
              <a:gd name="connsiteX11" fmla="*/ 139849 w 769877"/>
              <a:gd name="connsiteY11" fmla="*/ 408885 h 721325"/>
              <a:gd name="connsiteX12" fmla="*/ 182880 w 769877"/>
              <a:gd name="connsiteY12" fmla="*/ 494946 h 721325"/>
              <a:gd name="connsiteX13" fmla="*/ 193637 w 769877"/>
              <a:gd name="connsiteY13" fmla="*/ 527219 h 721325"/>
              <a:gd name="connsiteX14" fmla="*/ 0 w 769877"/>
              <a:gd name="connsiteY14" fmla="*/ 548734 h 721325"/>
              <a:gd name="connsiteX15" fmla="*/ 32272 w 769877"/>
              <a:gd name="connsiteY15" fmla="*/ 570250 h 721325"/>
              <a:gd name="connsiteX16" fmla="*/ 86061 w 769877"/>
              <a:gd name="connsiteY16" fmla="*/ 624038 h 721325"/>
              <a:gd name="connsiteX17" fmla="*/ 118334 w 769877"/>
              <a:gd name="connsiteY17" fmla="*/ 645553 h 721325"/>
              <a:gd name="connsiteX18" fmla="*/ 139849 w 769877"/>
              <a:gd name="connsiteY18" fmla="*/ 667069 h 721325"/>
              <a:gd name="connsiteX19" fmla="*/ 204395 w 769877"/>
              <a:gd name="connsiteY19" fmla="*/ 699341 h 721325"/>
              <a:gd name="connsiteX20" fmla="*/ 236668 w 769877"/>
              <a:gd name="connsiteY20" fmla="*/ 720857 h 721325"/>
              <a:gd name="connsiteX21" fmla="*/ 398032 w 769877"/>
              <a:gd name="connsiteY21" fmla="*/ 677826 h 721325"/>
              <a:gd name="connsiteX22" fmla="*/ 387275 w 769877"/>
              <a:gd name="connsiteY22" fmla="*/ 645553 h 721325"/>
              <a:gd name="connsiteX23" fmla="*/ 376517 w 769877"/>
              <a:gd name="connsiteY23" fmla="*/ 613280 h 721325"/>
              <a:gd name="connsiteX24" fmla="*/ 473336 w 769877"/>
              <a:gd name="connsiteY24" fmla="*/ 624038 h 721325"/>
              <a:gd name="connsiteX25" fmla="*/ 505609 w 769877"/>
              <a:gd name="connsiteY25" fmla="*/ 634796 h 721325"/>
              <a:gd name="connsiteX26" fmla="*/ 559397 w 769877"/>
              <a:gd name="connsiteY26" fmla="*/ 624038 h 721325"/>
              <a:gd name="connsiteX27" fmla="*/ 484094 w 769877"/>
              <a:gd name="connsiteY27" fmla="*/ 570250 h 721325"/>
              <a:gd name="connsiteX28" fmla="*/ 441063 w 769877"/>
              <a:gd name="connsiteY28" fmla="*/ 516461 h 721325"/>
              <a:gd name="connsiteX29" fmla="*/ 408790 w 769877"/>
              <a:gd name="connsiteY29" fmla="*/ 473431 h 721325"/>
              <a:gd name="connsiteX30" fmla="*/ 387275 w 769877"/>
              <a:gd name="connsiteY30" fmla="*/ 441158 h 721325"/>
              <a:gd name="connsiteX31" fmla="*/ 419548 w 769877"/>
              <a:gd name="connsiteY31" fmla="*/ 451916 h 721325"/>
              <a:gd name="connsiteX32" fmla="*/ 548640 w 769877"/>
              <a:gd name="connsiteY32" fmla="*/ 462673 h 721325"/>
              <a:gd name="connsiteX33" fmla="*/ 645458 w 769877"/>
              <a:gd name="connsiteY33" fmla="*/ 451916 h 721325"/>
              <a:gd name="connsiteX34" fmla="*/ 591670 w 769877"/>
              <a:gd name="connsiteY34" fmla="*/ 398127 h 721325"/>
              <a:gd name="connsiteX35" fmla="*/ 623943 w 769877"/>
              <a:gd name="connsiteY35" fmla="*/ 376612 h 721325"/>
              <a:gd name="connsiteX36" fmla="*/ 710004 w 769877"/>
              <a:gd name="connsiteY36" fmla="*/ 355097 h 721325"/>
              <a:gd name="connsiteX37" fmla="*/ 699247 w 769877"/>
              <a:gd name="connsiteY37" fmla="*/ 290551 h 721325"/>
              <a:gd name="connsiteX38" fmla="*/ 623943 w 769877"/>
              <a:gd name="connsiteY38" fmla="*/ 204490 h 721325"/>
              <a:gd name="connsiteX39" fmla="*/ 769877 w 769877"/>
              <a:gd name="connsiteY39" fmla="*/ 190971 h 721325"/>
              <a:gd name="connsiteX40" fmla="*/ 346910 w 769877"/>
              <a:gd name="connsiteY40" fmla="*/ 0 h 721325"/>
              <a:gd name="connsiteX0" fmla="*/ 346910 w 769877"/>
              <a:gd name="connsiteY0" fmla="*/ 0 h 699494"/>
              <a:gd name="connsiteX1" fmla="*/ 387275 w 769877"/>
              <a:gd name="connsiteY1" fmla="*/ 43125 h 699494"/>
              <a:gd name="connsiteX2" fmla="*/ 430305 w 769877"/>
              <a:gd name="connsiteY2" fmla="*/ 96913 h 699494"/>
              <a:gd name="connsiteX3" fmla="*/ 215152 w 769877"/>
              <a:gd name="connsiteY3" fmla="*/ 107671 h 699494"/>
              <a:gd name="connsiteX4" fmla="*/ 268941 w 769877"/>
              <a:gd name="connsiteY4" fmla="*/ 161459 h 699494"/>
              <a:gd name="connsiteX5" fmla="*/ 301214 w 769877"/>
              <a:gd name="connsiteY5" fmla="*/ 215247 h 699494"/>
              <a:gd name="connsiteX6" fmla="*/ 333487 w 769877"/>
              <a:gd name="connsiteY6" fmla="*/ 269036 h 699494"/>
              <a:gd name="connsiteX7" fmla="*/ 311971 w 769877"/>
              <a:gd name="connsiteY7" fmla="*/ 290551 h 699494"/>
              <a:gd name="connsiteX8" fmla="*/ 258183 w 769877"/>
              <a:gd name="connsiteY8" fmla="*/ 301309 h 699494"/>
              <a:gd name="connsiteX9" fmla="*/ 129091 w 769877"/>
              <a:gd name="connsiteY9" fmla="*/ 312066 h 699494"/>
              <a:gd name="connsiteX10" fmla="*/ 107576 w 769877"/>
              <a:gd name="connsiteY10" fmla="*/ 344339 h 699494"/>
              <a:gd name="connsiteX11" fmla="*/ 139849 w 769877"/>
              <a:gd name="connsiteY11" fmla="*/ 408885 h 699494"/>
              <a:gd name="connsiteX12" fmla="*/ 182880 w 769877"/>
              <a:gd name="connsiteY12" fmla="*/ 494946 h 699494"/>
              <a:gd name="connsiteX13" fmla="*/ 193637 w 769877"/>
              <a:gd name="connsiteY13" fmla="*/ 527219 h 699494"/>
              <a:gd name="connsiteX14" fmla="*/ 0 w 769877"/>
              <a:gd name="connsiteY14" fmla="*/ 548734 h 699494"/>
              <a:gd name="connsiteX15" fmla="*/ 32272 w 769877"/>
              <a:gd name="connsiteY15" fmla="*/ 570250 h 699494"/>
              <a:gd name="connsiteX16" fmla="*/ 86061 w 769877"/>
              <a:gd name="connsiteY16" fmla="*/ 624038 h 699494"/>
              <a:gd name="connsiteX17" fmla="*/ 118334 w 769877"/>
              <a:gd name="connsiteY17" fmla="*/ 645553 h 699494"/>
              <a:gd name="connsiteX18" fmla="*/ 139849 w 769877"/>
              <a:gd name="connsiteY18" fmla="*/ 667069 h 699494"/>
              <a:gd name="connsiteX19" fmla="*/ 204395 w 769877"/>
              <a:gd name="connsiteY19" fmla="*/ 699341 h 699494"/>
              <a:gd name="connsiteX20" fmla="*/ 398032 w 769877"/>
              <a:gd name="connsiteY20" fmla="*/ 677826 h 699494"/>
              <a:gd name="connsiteX21" fmla="*/ 387275 w 769877"/>
              <a:gd name="connsiteY21" fmla="*/ 645553 h 699494"/>
              <a:gd name="connsiteX22" fmla="*/ 376517 w 769877"/>
              <a:gd name="connsiteY22" fmla="*/ 613280 h 699494"/>
              <a:gd name="connsiteX23" fmla="*/ 473336 w 769877"/>
              <a:gd name="connsiteY23" fmla="*/ 624038 h 699494"/>
              <a:gd name="connsiteX24" fmla="*/ 505609 w 769877"/>
              <a:gd name="connsiteY24" fmla="*/ 634796 h 699494"/>
              <a:gd name="connsiteX25" fmla="*/ 559397 w 769877"/>
              <a:gd name="connsiteY25" fmla="*/ 624038 h 699494"/>
              <a:gd name="connsiteX26" fmla="*/ 484094 w 769877"/>
              <a:gd name="connsiteY26" fmla="*/ 570250 h 699494"/>
              <a:gd name="connsiteX27" fmla="*/ 441063 w 769877"/>
              <a:gd name="connsiteY27" fmla="*/ 516461 h 699494"/>
              <a:gd name="connsiteX28" fmla="*/ 408790 w 769877"/>
              <a:gd name="connsiteY28" fmla="*/ 473431 h 699494"/>
              <a:gd name="connsiteX29" fmla="*/ 387275 w 769877"/>
              <a:gd name="connsiteY29" fmla="*/ 441158 h 699494"/>
              <a:gd name="connsiteX30" fmla="*/ 419548 w 769877"/>
              <a:gd name="connsiteY30" fmla="*/ 451916 h 699494"/>
              <a:gd name="connsiteX31" fmla="*/ 548640 w 769877"/>
              <a:gd name="connsiteY31" fmla="*/ 462673 h 699494"/>
              <a:gd name="connsiteX32" fmla="*/ 645458 w 769877"/>
              <a:gd name="connsiteY32" fmla="*/ 451916 h 699494"/>
              <a:gd name="connsiteX33" fmla="*/ 591670 w 769877"/>
              <a:gd name="connsiteY33" fmla="*/ 398127 h 699494"/>
              <a:gd name="connsiteX34" fmla="*/ 623943 w 769877"/>
              <a:gd name="connsiteY34" fmla="*/ 376612 h 699494"/>
              <a:gd name="connsiteX35" fmla="*/ 710004 w 769877"/>
              <a:gd name="connsiteY35" fmla="*/ 355097 h 699494"/>
              <a:gd name="connsiteX36" fmla="*/ 699247 w 769877"/>
              <a:gd name="connsiteY36" fmla="*/ 290551 h 699494"/>
              <a:gd name="connsiteX37" fmla="*/ 623943 w 769877"/>
              <a:gd name="connsiteY37" fmla="*/ 204490 h 699494"/>
              <a:gd name="connsiteX38" fmla="*/ 769877 w 769877"/>
              <a:gd name="connsiteY38" fmla="*/ 190971 h 699494"/>
              <a:gd name="connsiteX39" fmla="*/ 346910 w 769877"/>
              <a:gd name="connsiteY39" fmla="*/ 0 h 699494"/>
              <a:gd name="connsiteX0" fmla="*/ 346910 w 769877"/>
              <a:gd name="connsiteY0" fmla="*/ 0 h 678649"/>
              <a:gd name="connsiteX1" fmla="*/ 387275 w 769877"/>
              <a:gd name="connsiteY1" fmla="*/ 43125 h 678649"/>
              <a:gd name="connsiteX2" fmla="*/ 430305 w 769877"/>
              <a:gd name="connsiteY2" fmla="*/ 96913 h 678649"/>
              <a:gd name="connsiteX3" fmla="*/ 215152 w 769877"/>
              <a:gd name="connsiteY3" fmla="*/ 107671 h 678649"/>
              <a:gd name="connsiteX4" fmla="*/ 268941 w 769877"/>
              <a:gd name="connsiteY4" fmla="*/ 161459 h 678649"/>
              <a:gd name="connsiteX5" fmla="*/ 301214 w 769877"/>
              <a:gd name="connsiteY5" fmla="*/ 215247 h 678649"/>
              <a:gd name="connsiteX6" fmla="*/ 333487 w 769877"/>
              <a:gd name="connsiteY6" fmla="*/ 269036 h 678649"/>
              <a:gd name="connsiteX7" fmla="*/ 311971 w 769877"/>
              <a:gd name="connsiteY7" fmla="*/ 290551 h 678649"/>
              <a:gd name="connsiteX8" fmla="*/ 258183 w 769877"/>
              <a:gd name="connsiteY8" fmla="*/ 301309 h 678649"/>
              <a:gd name="connsiteX9" fmla="*/ 129091 w 769877"/>
              <a:gd name="connsiteY9" fmla="*/ 312066 h 678649"/>
              <a:gd name="connsiteX10" fmla="*/ 107576 w 769877"/>
              <a:gd name="connsiteY10" fmla="*/ 344339 h 678649"/>
              <a:gd name="connsiteX11" fmla="*/ 139849 w 769877"/>
              <a:gd name="connsiteY11" fmla="*/ 408885 h 678649"/>
              <a:gd name="connsiteX12" fmla="*/ 182880 w 769877"/>
              <a:gd name="connsiteY12" fmla="*/ 494946 h 678649"/>
              <a:gd name="connsiteX13" fmla="*/ 193637 w 769877"/>
              <a:gd name="connsiteY13" fmla="*/ 527219 h 678649"/>
              <a:gd name="connsiteX14" fmla="*/ 0 w 769877"/>
              <a:gd name="connsiteY14" fmla="*/ 548734 h 678649"/>
              <a:gd name="connsiteX15" fmla="*/ 32272 w 769877"/>
              <a:gd name="connsiteY15" fmla="*/ 570250 h 678649"/>
              <a:gd name="connsiteX16" fmla="*/ 86061 w 769877"/>
              <a:gd name="connsiteY16" fmla="*/ 624038 h 678649"/>
              <a:gd name="connsiteX17" fmla="*/ 118334 w 769877"/>
              <a:gd name="connsiteY17" fmla="*/ 645553 h 678649"/>
              <a:gd name="connsiteX18" fmla="*/ 139849 w 769877"/>
              <a:gd name="connsiteY18" fmla="*/ 667069 h 678649"/>
              <a:gd name="connsiteX19" fmla="*/ 398032 w 769877"/>
              <a:gd name="connsiteY19" fmla="*/ 677826 h 678649"/>
              <a:gd name="connsiteX20" fmla="*/ 387275 w 769877"/>
              <a:gd name="connsiteY20" fmla="*/ 645553 h 678649"/>
              <a:gd name="connsiteX21" fmla="*/ 376517 w 769877"/>
              <a:gd name="connsiteY21" fmla="*/ 613280 h 678649"/>
              <a:gd name="connsiteX22" fmla="*/ 473336 w 769877"/>
              <a:gd name="connsiteY22" fmla="*/ 624038 h 678649"/>
              <a:gd name="connsiteX23" fmla="*/ 505609 w 769877"/>
              <a:gd name="connsiteY23" fmla="*/ 634796 h 678649"/>
              <a:gd name="connsiteX24" fmla="*/ 559397 w 769877"/>
              <a:gd name="connsiteY24" fmla="*/ 624038 h 678649"/>
              <a:gd name="connsiteX25" fmla="*/ 484094 w 769877"/>
              <a:gd name="connsiteY25" fmla="*/ 570250 h 678649"/>
              <a:gd name="connsiteX26" fmla="*/ 441063 w 769877"/>
              <a:gd name="connsiteY26" fmla="*/ 516461 h 678649"/>
              <a:gd name="connsiteX27" fmla="*/ 408790 w 769877"/>
              <a:gd name="connsiteY27" fmla="*/ 473431 h 678649"/>
              <a:gd name="connsiteX28" fmla="*/ 387275 w 769877"/>
              <a:gd name="connsiteY28" fmla="*/ 441158 h 678649"/>
              <a:gd name="connsiteX29" fmla="*/ 419548 w 769877"/>
              <a:gd name="connsiteY29" fmla="*/ 451916 h 678649"/>
              <a:gd name="connsiteX30" fmla="*/ 548640 w 769877"/>
              <a:gd name="connsiteY30" fmla="*/ 462673 h 678649"/>
              <a:gd name="connsiteX31" fmla="*/ 645458 w 769877"/>
              <a:gd name="connsiteY31" fmla="*/ 451916 h 678649"/>
              <a:gd name="connsiteX32" fmla="*/ 591670 w 769877"/>
              <a:gd name="connsiteY32" fmla="*/ 398127 h 678649"/>
              <a:gd name="connsiteX33" fmla="*/ 623943 w 769877"/>
              <a:gd name="connsiteY33" fmla="*/ 376612 h 678649"/>
              <a:gd name="connsiteX34" fmla="*/ 710004 w 769877"/>
              <a:gd name="connsiteY34" fmla="*/ 355097 h 678649"/>
              <a:gd name="connsiteX35" fmla="*/ 699247 w 769877"/>
              <a:gd name="connsiteY35" fmla="*/ 290551 h 678649"/>
              <a:gd name="connsiteX36" fmla="*/ 623943 w 769877"/>
              <a:gd name="connsiteY36" fmla="*/ 204490 h 678649"/>
              <a:gd name="connsiteX37" fmla="*/ 769877 w 769877"/>
              <a:gd name="connsiteY37" fmla="*/ 190971 h 678649"/>
              <a:gd name="connsiteX38" fmla="*/ 346910 w 769877"/>
              <a:gd name="connsiteY38" fmla="*/ 0 h 678649"/>
              <a:gd name="connsiteX0" fmla="*/ 346910 w 769877"/>
              <a:gd name="connsiteY0" fmla="*/ 0 h 677826"/>
              <a:gd name="connsiteX1" fmla="*/ 387275 w 769877"/>
              <a:gd name="connsiteY1" fmla="*/ 43125 h 677826"/>
              <a:gd name="connsiteX2" fmla="*/ 430305 w 769877"/>
              <a:gd name="connsiteY2" fmla="*/ 96913 h 677826"/>
              <a:gd name="connsiteX3" fmla="*/ 215152 w 769877"/>
              <a:gd name="connsiteY3" fmla="*/ 107671 h 677826"/>
              <a:gd name="connsiteX4" fmla="*/ 268941 w 769877"/>
              <a:gd name="connsiteY4" fmla="*/ 161459 h 677826"/>
              <a:gd name="connsiteX5" fmla="*/ 301214 w 769877"/>
              <a:gd name="connsiteY5" fmla="*/ 215247 h 677826"/>
              <a:gd name="connsiteX6" fmla="*/ 333487 w 769877"/>
              <a:gd name="connsiteY6" fmla="*/ 269036 h 677826"/>
              <a:gd name="connsiteX7" fmla="*/ 311971 w 769877"/>
              <a:gd name="connsiteY7" fmla="*/ 290551 h 677826"/>
              <a:gd name="connsiteX8" fmla="*/ 258183 w 769877"/>
              <a:gd name="connsiteY8" fmla="*/ 301309 h 677826"/>
              <a:gd name="connsiteX9" fmla="*/ 129091 w 769877"/>
              <a:gd name="connsiteY9" fmla="*/ 312066 h 677826"/>
              <a:gd name="connsiteX10" fmla="*/ 107576 w 769877"/>
              <a:gd name="connsiteY10" fmla="*/ 344339 h 677826"/>
              <a:gd name="connsiteX11" fmla="*/ 139849 w 769877"/>
              <a:gd name="connsiteY11" fmla="*/ 408885 h 677826"/>
              <a:gd name="connsiteX12" fmla="*/ 182880 w 769877"/>
              <a:gd name="connsiteY12" fmla="*/ 494946 h 677826"/>
              <a:gd name="connsiteX13" fmla="*/ 193637 w 769877"/>
              <a:gd name="connsiteY13" fmla="*/ 527219 h 677826"/>
              <a:gd name="connsiteX14" fmla="*/ 0 w 769877"/>
              <a:gd name="connsiteY14" fmla="*/ 548734 h 677826"/>
              <a:gd name="connsiteX15" fmla="*/ 32272 w 769877"/>
              <a:gd name="connsiteY15" fmla="*/ 570250 h 677826"/>
              <a:gd name="connsiteX16" fmla="*/ 86061 w 769877"/>
              <a:gd name="connsiteY16" fmla="*/ 624038 h 677826"/>
              <a:gd name="connsiteX17" fmla="*/ 118334 w 769877"/>
              <a:gd name="connsiteY17" fmla="*/ 645553 h 677826"/>
              <a:gd name="connsiteX18" fmla="*/ 398032 w 769877"/>
              <a:gd name="connsiteY18" fmla="*/ 677826 h 677826"/>
              <a:gd name="connsiteX19" fmla="*/ 387275 w 769877"/>
              <a:gd name="connsiteY19" fmla="*/ 645553 h 677826"/>
              <a:gd name="connsiteX20" fmla="*/ 376517 w 769877"/>
              <a:gd name="connsiteY20" fmla="*/ 613280 h 677826"/>
              <a:gd name="connsiteX21" fmla="*/ 473336 w 769877"/>
              <a:gd name="connsiteY21" fmla="*/ 624038 h 677826"/>
              <a:gd name="connsiteX22" fmla="*/ 505609 w 769877"/>
              <a:gd name="connsiteY22" fmla="*/ 634796 h 677826"/>
              <a:gd name="connsiteX23" fmla="*/ 559397 w 769877"/>
              <a:gd name="connsiteY23" fmla="*/ 624038 h 677826"/>
              <a:gd name="connsiteX24" fmla="*/ 484094 w 769877"/>
              <a:gd name="connsiteY24" fmla="*/ 570250 h 677826"/>
              <a:gd name="connsiteX25" fmla="*/ 441063 w 769877"/>
              <a:gd name="connsiteY25" fmla="*/ 516461 h 677826"/>
              <a:gd name="connsiteX26" fmla="*/ 408790 w 769877"/>
              <a:gd name="connsiteY26" fmla="*/ 473431 h 677826"/>
              <a:gd name="connsiteX27" fmla="*/ 387275 w 769877"/>
              <a:gd name="connsiteY27" fmla="*/ 441158 h 677826"/>
              <a:gd name="connsiteX28" fmla="*/ 419548 w 769877"/>
              <a:gd name="connsiteY28" fmla="*/ 451916 h 677826"/>
              <a:gd name="connsiteX29" fmla="*/ 548640 w 769877"/>
              <a:gd name="connsiteY29" fmla="*/ 462673 h 677826"/>
              <a:gd name="connsiteX30" fmla="*/ 645458 w 769877"/>
              <a:gd name="connsiteY30" fmla="*/ 451916 h 677826"/>
              <a:gd name="connsiteX31" fmla="*/ 591670 w 769877"/>
              <a:gd name="connsiteY31" fmla="*/ 398127 h 677826"/>
              <a:gd name="connsiteX32" fmla="*/ 623943 w 769877"/>
              <a:gd name="connsiteY32" fmla="*/ 376612 h 677826"/>
              <a:gd name="connsiteX33" fmla="*/ 710004 w 769877"/>
              <a:gd name="connsiteY33" fmla="*/ 355097 h 677826"/>
              <a:gd name="connsiteX34" fmla="*/ 699247 w 769877"/>
              <a:gd name="connsiteY34" fmla="*/ 290551 h 677826"/>
              <a:gd name="connsiteX35" fmla="*/ 623943 w 769877"/>
              <a:gd name="connsiteY35" fmla="*/ 204490 h 677826"/>
              <a:gd name="connsiteX36" fmla="*/ 769877 w 769877"/>
              <a:gd name="connsiteY36" fmla="*/ 190971 h 677826"/>
              <a:gd name="connsiteX37" fmla="*/ 346910 w 769877"/>
              <a:gd name="connsiteY37" fmla="*/ 0 h 677826"/>
              <a:gd name="connsiteX0" fmla="*/ 346910 w 769877"/>
              <a:gd name="connsiteY0" fmla="*/ 0 h 678173"/>
              <a:gd name="connsiteX1" fmla="*/ 387275 w 769877"/>
              <a:gd name="connsiteY1" fmla="*/ 43125 h 678173"/>
              <a:gd name="connsiteX2" fmla="*/ 430305 w 769877"/>
              <a:gd name="connsiteY2" fmla="*/ 96913 h 678173"/>
              <a:gd name="connsiteX3" fmla="*/ 215152 w 769877"/>
              <a:gd name="connsiteY3" fmla="*/ 107671 h 678173"/>
              <a:gd name="connsiteX4" fmla="*/ 268941 w 769877"/>
              <a:gd name="connsiteY4" fmla="*/ 161459 h 678173"/>
              <a:gd name="connsiteX5" fmla="*/ 301214 w 769877"/>
              <a:gd name="connsiteY5" fmla="*/ 215247 h 678173"/>
              <a:gd name="connsiteX6" fmla="*/ 333487 w 769877"/>
              <a:gd name="connsiteY6" fmla="*/ 269036 h 678173"/>
              <a:gd name="connsiteX7" fmla="*/ 311971 w 769877"/>
              <a:gd name="connsiteY7" fmla="*/ 290551 h 678173"/>
              <a:gd name="connsiteX8" fmla="*/ 258183 w 769877"/>
              <a:gd name="connsiteY8" fmla="*/ 301309 h 678173"/>
              <a:gd name="connsiteX9" fmla="*/ 129091 w 769877"/>
              <a:gd name="connsiteY9" fmla="*/ 312066 h 678173"/>
              <a:gd name="connsiteX10" fmla="*/ 107576 w 769877"/>
              <a:gd name="connsiteY10" fmla="*/ 344339 h 678173"/>
              <a:gd name="connsiteX11" fmla="*/ 139849 w 769877"/>
              <a:gd name="connsiteY11" fmla="*/ 408885 h 678173"/>
              <a:gd name="connsiteX12" fmla="*/ 182880 w 769877"/>
              <a:gd name="connsiteY12" fmla="*/ 494946 h 678173"/>
              <a:gd name="connsiteX13" fmla="*/ 193637 w 769877"/>
              <a:gd name="connsiteY13" fmla="*/ 527219 h 678173"/>
              <a:gd name="connsiteX14" fmla="*/ 0 w 769877"/>
              <a:gd name="connsiteY14" fmla="*/ 548734 h 678173"/>
              <a:gd name="connsiteX15" fmla="*/ 32272 w 769877"/>
              <a:gd name="connsiteY15" fmla="*/ 570250 h 678173"/>
              <a:gd name="connsiteX16" fmla="*/ 86061 w 769877"/>
              <a:gd name="connsiteY16" fmla="*/ 624038 h 678173"/>
              <a:gd name="connsiteX17" fmla="*/ 398032 w 769877"/>
              <a:gd name="connsiteY17" fmla="*/ 677826 h 678173"/>
              <a:gd name="connsiteX18" fmla="*/ 387275 w 769877"/>
              <a:gd name="connsiteY18" fmla="*/ 645553 h 678173"/>
              <a:gd name="connsiteX19" fmla="*/ 376517 w 769877"/>
              <a:gd name="connsiteY19" fmla="*/ 613280 h 678173"/>
              <a:gd name="connsiteX20" fmla="*/ 473336 w 769877"/>
              <a:gd name="connsiteY20" fmla="*/ 624038 h 678173"/>
              <a:gd name="connsiteX21" fmla="*/ 505609 w 769877"/>
              <a:gd name="connsiteY21" fmla="*/ 634796 h 678173"/>
              <a:gd name="connsiteX22" fmla="*/ 559397 w 769877"/>
              <a:gd name="connsiteY22" fmla="*/ 624038 h 678173"/>
              <a:gd name="connsiteX23" fmla="*/ 484094 w 769877"/>
              <a:gd name="connsiteY23" fmla="*/ 570250 h 678173"/>
              <a:gd name="connsiteX24" fmla="*/ 441063 w 769877"/>
              <a:gd name="connsiteY24" fmla="*/ 516461 h 678173"/>
              <a:gd name="connsiteX25" fmla="*/ 408790 w 769877"/>
              <a:gd name="connsiteY25" fmla="*/ 473431 h 678173"/>
              <a:gd name="connsiteX26" fmla="*/ 387275 w 769877"/>
              <a:gd name="connsiteY26" fmla="*/ 441158 h 678173"/>
              <a:gd name="connsiteX27" fmla="*/ 419548 w 769877"/>
              <a:gd name="connsiteY27" fmla="*/ 451916 h 678173"/>
              <a:gd name="connsiteX28" fmla="*/ 548640 w 769877"/>
              <a:gd name="connsiteY28" fmla="*/ 462673 h 678173"/>
              <a:gd name="connsiteX29" fmla="*/ 645458 w 769877"/>
              <a:gd name="connsiteY29" fmla="*/ 451916 h 678173"/>
              <a:gd name="connsiteX30" fmla="*/ 591670 w 769877"/>
              <a:gd name="connsiteY30" fmla="*/ 398127 h 678173"/>
              <a:gd name="connsiteX31" fmla="*/ 623943 w 769877"/>
              <a:gd name="connsiteY31" fmla="*/ 376612 h 678173"/>
              <a:gd name="connsiteX32" fmla="*/ 710004 w 769877"/>
              <a:gd name="connsiteY32" fmla="*/ 355097 h 678173"/>
              <a:gd name="connsiteX33" fmla="*/ 699247 w 769877"/>
              <a:gd name="connsiteY33" fmla="*/ 290551 h 678173"/>
              <a:gd name="connsiteX34" fmla="*/ 623943 w 769877"/>
              <a:gd name="connsiteY34" fmla="*/ 204490 h 678173"/>
              <a:gd name="connsiteX35" fmla="*/ 769877 w 769877"/>
              <a:gd name="connsiteY35" fmla="*/ 190971 h 678173"/>
              <a:gd name="connsiteX36" fmla="*/ 346910 w 769877"/>
              <a:gd name="connsiteY36" fmla="*/ 0 h 678173"/>
              <a:gd name="connsiteX0" fmla="*/ 351858 w 774825"/>
              <a:gd name="connsiteY0" fmla="*/ 0 h 680563"/>
              <a:gd name="connsiteX1" fmla="*/ 392223 w 774825"/>
              <a:gd name="connsiteY1" fmla="*/ 43125 h 680563"/>
              <a:gd name="connsiteX2" fmla="*/ 435253 w 774825"/>
              <a:gd name="connsiteY2" fmla="*/ 96913 h 680563"/>
              <a:gd name="connsiteX3" fmla="*/ 220100 w 774825"/>
              <a:gd name="connsiteY3" fmla="*/ 107671 h 680563"/>
              <a:gd name="connsiteX4" fmla="*/ 273889 w 774825"/>
              <a:gd name="connsiteY4" fmla="*/ 161459 h 680563"/>
              <a:gd name="connsiteX5" fmla="*/ 306162 w 774825"/>
              <a:gd name="connsiteY5" fmla="*/ 215247 h 680563"/>
              <a:gd name="connsiteX6" fmla="*/ 338435 w 774825"/>
              <a:gd name="connsiteY6" fmla="*/ 269036 h 680563"/>
              <a:gd name="connsiteX7" fmla="*/ 316919 w 774825"/>
              <a:gd name="connsiteY7" fmla="*/ 290551 h 680563"/>
              <a:gd name="connsiteX8" fmla="*/ 263131 w 774825"/>
              <a:gd name="connsiteY8" fmla="*/ 301309 h 680563"/>
              <a:gd name="connsiteX9" fmla="*/ 134039 w 774825"/>
              <a:gd name="connsiteY9" fmla="*/ 312066 h 680563"/>
              <a:gd name="connsiteX10" fmla="*/ 112524 w 774825"/>
              <a:gd name="connsiteY10" fmla="*/ 344339 h 680563"/>
              <a:gd name="connsiteX11" fmla="*/ 144797 w 774825"/>
              <a:gd name="connsiteY11" fmla="*/ 408885 h 680563"/>
              <a:gd name="connsiteX12" fmla="*/ 187828 w 774825"/>
              <a:gd name="connsiteY12" fmla="*/ 494946 h 680563"/>
              <a:gd name="connsiteX13" fmla="*/ 198585 w 774825"/>
              <a:gd name="connsiteY13" fmla="*/ 527219 h 680563"/>
              <a:gd name="connsiteX14" fmla="*/ 4948 w 774825"/>
              <a:gd name="connsiteY14" fmla="*/ 548734 h 680563"/>
              <a:gd name="connsiteX15" fmla="*/ 37220 w 774825"/>
              <a:gd name="connsiteY15" fmla="*/ 570250 h 680563"/>
              <a:gd name="connsiteX16" fmla="*/ 402980 w 774825"/>
              <a:gd name="connsiteY16" fmla="*/ 677826 h 680563"/>
              <a:gd name="connsiteX17" fmla="*/ 392223 w 774825"/>
              <a:gd name="connsiteY17" fmla="*/ 645553 h 680563"/>
              <a:gd name="connsiteX18" fmla="*/ 381465 w 774825"/>
              <a:gd name="connsiteY18" fmla="*/ 613280 h 680563"/>
              <a:gd name="connsiteX19" fmla="*/ 478284 w 774825"/>
              <a:gd name="connsiteY19" fmla="*/ 624038 h 680563"/>
              <a:gd name="connsiteX20" fmla="*/ 510557 w 774825"/>
              <a:gd name="connsiteY20" fmla="*/ 634796 h 680563"/>
              <a:gd name="connsiteX21" fmla="*/ 564345 w 774825"/>
              <a:gd name="connsiteY21" fmla="*/ 624038 h 680563"/>
              <a:gd name="connsiteX22" fmla="*/ 489042 w 774825"/>
              <a:gd name="connsiteY22" fmla="*/ 570250 h 680563"/>
              <a:gd name="connsiteX23" fmla="*/ 446011 w 774825"/>
              <a:gd name="connsiteY23" fmla="*/ 516461 h 680563"/>
              <a:gd name="connsiteX24" fmla="*/ 413738 w 774825"/>
              <a:gd name="connsiteY24" fmla="*/ 473431 h 680563"/>
              <a:gd name="connsiteX25" fmla="*/ 392223 w 774825"/>
              <a:gd name="connsiteY25" fmla="*/ 441158 h 680563"/>
              <a:gd name="connsiteX26" fmla="*/ 424496 w 774825"/>
              <a:gd name="connsiteY26" fmla="*/ 451916 h 680563"/>
              <a:gd name="connsiteX27" fmla="*/ 553588 w 774825"/>
              <a:gd name="connsiteY27" fmla="*/ 462673 h 680563"/>
              <a:gd name="connsiteX28" fmla="*/ 650406 w 774825"/>
              <a:gd name="connsiteY28" fmla="*/ 451916 h 680563"/>
              <a:gd name="connsiteX29" fmla="*/ 596618 w 774825"/>
              <a:gd name="connsiteY29" fmla="*/ 398127 h 680563"/>
              <a:gd name="connsiteX30" fmla="*/ 628891 w 774825"/>
              <a:gd name="connsiteY30" fmla="*/ 376612 h 680563"/>
              <a:gd name="connsiteX31" fmla="*/ 714952 w 774825"/>
              <a:gd name="connsiteY31" fmla="*/ 355097 h 680563"/>
              <a:gd name="connsiteX32" fmla="*/ 704195 w 774825"/>
              <a:gd name="connsiteY32" fmla="*/ 290551 h 680563"/>
              <a:gd name="connsiteX33" fmla="*/ 628891 w 774825"/>
              <a:gd name="connsiteY33" fmla="*/ 204490 h 680563"/>
              <a:gd name="connsiteX34" fmla="*/ 774825 w 774825"/>
              <a:gd name="connsiteY34" fmla="*/ 190971 h 680563"/>
              <a:gd name="connsiteX35" fmla="*/ 351858 w 774825"/>
              <a:gd name="connsiteY35" fmla="*/ 0 h 680563"/>
              <a:gd name="connsiteX0" fmla="*/ 346910 w 769877"/>
              <a:gd name="connsiteY0" fmla="*/ 0 h 681789"/>
              <a:gd name="connsiteX1" fmla="*/ 387275 w 769877"/>
              <a:gd name="connsiteY1" fmla="*/ 43125 h 681789"/>
              <a:gd name="connsiteX2" fmla="*/ 430305 w 769877"/>
              <a:gd name="connsiteY2" fmla="*/ 96913 h 681789"/>
              <a:gd name="connsiteX3" fmla="*/ 215152 w 769877"/>
              <a:gd name="connsiteY3" fmla="*/ 107671 h 681789"/>
              <a:gd name="connsiteX4" fmla="*/ 268941 w 769877"/>
              <a:gd name="connsiteY4" fmla="*/ 161459 h 681789"/>
              <a:gd name="connsiteX5" fmla="*/ 301214 w 769877"/>
              <a:gd name="connsiteY5" fmla="*/ 215247 h 681789"/>
              <a:gd name="connsiteX6" fmla="*/ 333487 w 769877"/>
              <a:gd name="connsiteY6" fmla="*/ 269036 h 681789"/>
              <a:gd name="connsiteX7" fmla="*/ 311971 w 769877"/>
              <a:gd name="connsiteY7" fmla="*/ 290551 h 681789"/>
              <a:gd name="connsiteX8" fmla="*/ 258183 w 769877"/>
              <a:gd name="connsiteY8" fmla="*/ 301309 h 681789"/>
              <a:gd name="connsiteX9" fmla="*/ 129091 w 769877"/>
              <a:gd name="connsiteY9" fmla="*/ 312066 h 681789"/>
              <a:gd name="connsiteX10" fmla="*/ 107576 w 769877"/>
              <a:gd name="connsiteY10" fmla="*/ 344339 h 681789"/>
              <a:gd name="connsiteX11" fmla="*/ 139849 w 769877"/>
              <a:gd name="connsiteY11" fmla="*/ 408885 h 681789"/>
              <a:gd name="connsiteX12" fmla="*/ 182880 w 769877"/>
              <a:gd name="connsiteY12" fmla="*/ 494946 h 681789"/>
              <a:gd name="connsiteX13" fmla="*/ 193637 w 769877"/>
              <a:gd name="connsiteY13" fmla="*/ 527219 h 681789"/>
              <a:gd name="connsiteX14" fmla="*/ 0 w 769877"/>
              <a:gd name="connsiteY14" fmla="*/ 548734 h 681789"/>
              <a:gd name="connsiteX15" fmla="*/ 398032 w 769877"/>
              <a:gd name="connsiteY15" fmla="*/ 677826 h 681789"/>
              <a:gd name="connsiteX16" fmla="*/ 387275 w 769877"/>
              <a:gd name="connsiteY16" fmla="*/ 645553 h 681789"/>
              <a:gd name="connsiteX17" fmla="*/ 376517 w 769877"/>
              <a:gd name="connsiteY17" fmla="*/ 613280 h 681789"/>
              <a:gd name="connsiteX18" fmla="*/ 473336 w 769877"/>
              <a:gd name="connsiteY18" fmla="*/ 624038 h 681789"/>
              <a:gd name="connsiteX19" fmla="*/ 505609 w 769877"/>
              <a:gd name="connsiteY19" fmla="*/ 634796 h 681789"/>
              <a:gd name="connsiteX20" fmla="*/ 559397 w 769877"/>
              <a:gd name="connsiteY20" fmla="*/ 624038 h 681789"/>
              <a:gd name="connsiteX21" fmla="*/ 484094 w 769877"/>
              <a:gd name="connsiteY21" fmla="*/ 570250 h 681789"/>
              <a:gd name="connsiteX22" fmla="*/ 441063 w 769877"/>
              <a:gd name="connsiteY22" fmla="*/ 516461 h 681789"/>
              <a:gd name="connsiteX23" fmla="*/ 408790 w 769877"/>
              <a:gd name="connsiteY23" fmla="*/ 473431 h 681789"/>
              <a:gd name="connsiteX24" fmla="*/ 387275 w 769877"/>
              <a:gd name="connsiteY24" fmla="*/ 441158 h 681789"/>
              <a:gd name="connsiteX25" fmla="*/ 419548 w 769877"/>
              <a:gd name="connsiteY25" fmla="*/ 451916 h 681789"/>
              <a:gd name="connsiteX26" fmla="*/ 548640 w 769877"/>
              <a:gd name="connsiteY26" fmla="*/ 462673 h 681789"/>
              <a:gd name="connsiteX27" fmla="*/ 645458 w 769877"/>
              <a:gd name="connsiteY27" fmla="*/ 451916 h 681789"/>
              <a:gd name="connsiteX28" fmla="*/ 591670 w 769877"/>
              <a:gd name="connsiteY28" fmla="*/ 398127 h 681789"/>
              <a:gd name="connsiteX29" fmla="*/ 623943 w 769877"/>
              <a:gd name="connsiteY29" fmla="*/ 376612 h 681789"/>
              <a:gd name="connsiteX30" fmla="*/ 710004 w 769877"/>
              <a:gd name="connsiteY30" fmla="*/ 355097 h 681789"/>
              <a:gd name="connsiteX31" fmla="*/ 699247 w 769877"/>
              <a:gd name="connsiteY31" fmla="*/ 290551 h 681789"/>
              <a:gd name="connsiteX32" fmla="*/ 623943 w 769877"/>
              <a:gd name="connsiteY32" fmla="*/ 204490 h 681789"/>
              <a:gd name="connsiteX33" fmla="*/ 769877 w 769877"/>
              <a:gd name="connsiteY33" fmla="*/ 190971 h 681789"/>
              <a:gd name="connsiteX34" fmla="*/ 346910 w 769877"/>
              <a:gd name="connsiteY34" fmla="*/ 0 h 681789"/>
              <a:gd name="connsiteX0" fmla="*/ 239637 w 662604"/>
              <a:gd name="connsiteY0" fmla="*/ 0 h 683093"/>
              <a:gd name="connsiteX1" fmla="*/ 280002 w 662604"/>
              <a:gd name="connsiteY1" fmla="*/ 43125 h 683093"/>
              <a:gd name="connsiteX2" fmla="*/ 323032 w 662604"/>
              <a:gd name="connsiteY2" fmla="*/ 96913 h 683093"/>
              <a:gd name="connsiteX3" fmla="*/ 107879 w 662604"/>
              <a:gd name="connsiteY3" fmla="*/ 107671 h 683093"/>
              <a:gd name="connsiteX4" fmla="*/ 161668 w 662604"/>
              <a:gd name="connsiteY4" fmla="*/ 161459 h 683093"/>
              <a:gd name="connsiteX5" fmla="*/ 193941 w 662604"/>
              <a:gd name="connsiteY5" fmla="*/ 215247 h 683093"/>
              <a:gd name="connsiteX6" fmla="*/ 226214 w 662604"/>
              <a:gd name="connsiteY6" fmla="*/ 269036 h 683093"/>
              <a:gd name="connsiteX7" fmla="*/ 204698 w 662604"/>
              <a:gd name="connsiteY7" fmla="*/ 290551 h 683093"/>
              <a:gd name="connsiteX8" fmla="*/ 150910 w 662604"/>
              <a:gd name="connsiteY8" fmla="*/ 301309 h 683093"/>
              <a:gd name="connsiteX9" fmla="*/ 21818 w 662604"/>
              <a:gd name="connsiteY9" fmla="*/ 312066 h 683093"/>
              <a:gd name="connsiteX10" fmla="*/ 303 w 662604"/>
              <a:gd name="connsiteY10" fmla="*/ 344339 h 683093"/>
              <a:gd name="connsiteX11" fmla="*/ 32576 w 662604"/>
              <a:gd name="connsiteY11" fmla="*/ 408885 h 683093"/>
              <a:gd name="connsiteX12" fmla="*/ 75607 w 662604"/>
              <a:gd name="connsiteY12" fmla="*/ 494946 h 683093"/>
              <a:gd name="connsiteX13" fmla="*/ 86364 w 662604"/>
              <a:gd name="connsiteY13" fmla="*/ 527219 h 683093"/>
              <a:gd name="connsiteX14" fmla="*/ 290759 w 662604"/>
              <a:gd name="connsiteY14" fmla="*/ 677826 h 683093"/>
              <a:gd name="connsiteX15" fmla="*/ 280002 w 662604"/>
              <a:gd name="connsiteY15" fmla="*/ 645553 h 683093"/>
              <a:gd name="connsiteX16" fmla="*/ 269244 w 662604"/>
              <a:gd name="connsiteY16" fmla="*/ 613280 h 683093"/>
              <a:gd name="connsiteX17" fmla="*/ 366063 w 662604"/>
              <a:gd name="connsiteY17" fmla="*/ 624038 h 683093"/>
              <a:gd name="connsiteX18" fmla="*/ 398336 w 662604"/>
              <a:gd name="connsiteY18" fmla="*/ 634796 h 683093"/>
              <a:gd name="connsiteX19" fmla="*/ 452124 w 662604"/>
              <a:gd name="connsiteY19" fmla="*/ 624038 h 683093"/>
              <a:gd name="connsiteX20" fmla="*/ 376821 w 662604"/>
              <a:gd name="connsiteY20" fmla="*/ 570250 h 683093"/>
              <a:gd name="connsiteX21" fmla="*/ 333790 w 662604"/>
              <a:gd name="connsiteY21" fmla="*/ 516461 h 683093"/>
              <a:gd name="connsiteX22" fmla="*/ 301517 w 662604"/>
              <a:gd name="connsiteY22" fmla="*/ 473431 h 683093"/>
              <a:gd name="connsiteX23" fmla="*/ 280002 w 662604"/>
              <a:gd name="connsiteY23" fmla="*/ 441158 h 683093"/>
              <a:gd name="connsiteX24" fmla="*/ 312275 w 662604"/>
              <a:gd name="connsiteY24" fmla="*/ 451916 h 683093"/>
              <a:gd name="connsiteX25" fmla="*/ 441367 w 662604"/>
              <a:gd name="connsiteY25" fmla="*/ 462673 h 683093"/>
              <a:gd name="connsiteX26" fmla="*/ 538185 w 662604"/>
              <a:gd name="connsiteY26" fmla="*/ 451916 h 683093"/>
              <a:gd name="connsiteX27" fmla="*/ 484397 w 662604"/>
              <a:gd name="connsiteY27" fmla="*/ 398127 h 683093"/>
              <a:gd name="connsiteX28" fmla="*/ 516670 w 662604"/>
              <a:gd name="connsiteY28" fmla="*/ 376612 h 683093"/>
              <a:gd name="connsiteX29" fmla="*/ 602731 w 662604"/>
              <a:gd name="connsiteY29" fmla="*/ 355097 h 683093"/>
              <a:gd name="connsiteX30" fmla="*/ 591974 w 662604"/>
              <a:gd name="connsiteY30" fmla="*/ 290551 h 683093"/>
              <a:gd name="connsiteX31" fmla="*/ 516670 w 662604"/>
              <a:gd name="connsiteY31" fmla="*/ 204490 h 683093"/>
              <a:gd name="connsiteX32" fmla="*/ 662604 w 662604"/>
              <a:gd name="connsiteY32" fmla="*/ 190971 h 683093"/>
              <a:gd name="connsiteX33" fmla="*/ 239637 w 662604"/>
              <a:gd name="connsiteY33" fmla="*/ 0 h 683093"/>
              <a:gd name="connsiteX0" fmla="*/ 239637 w 662604"/>
              <a:gd name="connsiteY0" fmla="*/ 0 h 645553"/>
              <a:gd name="connsiteX1" fmla="*/ 280002 w 662604"/>
              <a:gd name="connsiteY1" fmla="*/ 43125 h 645553"/>
              <a:gd name="connsiteX2" fmla="*/ 323032 w 662604"/>
              <a:gd name="connsiteY2" fmla="*/ 96913 h 645553"/>
              <a:gd name="connsiteX3" fmla="*/ 107879 w 662604"/>
              <a:gd name="connsiteY3" fmla="*/ 107671 h 645553"/>
              <a:gd name="connsiteX4" fmla="*/ 161668 w 662604"/>
              <a:gd name="connsiteY4" fmla="*/ 161459 h 645553"/>
              <a:gd name="connsiteX5" fmla="*/ 193941 w 662604"/>
              <a:gd name="connsiteY5" fmla="*/ 215247 h 645553"/>
              <a:gd name="connsiteX6" fmla="*/ 226214 w 662604"/>
              <a:gd name="connsiteY6" fmla="*/ 269036 h 645553"/>
              <a:gd name="connsiteX7" fmla="*/ 204698 w 662604"/>
              <a:gd name="connsiteY7" fmla="*/ 290551 h 645553"/>
              <a:gd name="connsiteX8" fmla="*/ 150910 w 662604"/>
              <a:gd name="connsiteY8" fmla="*/ 301309 h 645553"/>
              <a:gd name="connsiteX9" fmla="*/ 21818 w 662604"/>
              <a:gd name="connsiteY9" fmla="*/ 312066 h 645553"/>
              <a:gd name="connsiteX10" fmla="*/ 303 w 662604"/>
              <a:gd name="connsiteY10" fmla="*/ 344339 h 645553"/>
              <a:gd name="connsiteX11" fmla="*/ 32576 w 662604"/>
              <a:gd name="connsiteY11" fmla="*/ 408885 h 645553"/>
              <a:gd name="connsiteX12" fmla="*/ 75607 w 662604"/>
              <a:gd name="connsiteY12" fmla="*/ 494946 h 645553"/>
              <a:gd name="connsiteX13" fmla="*/ 86364 w 662604"/>
              <a:gd name="connsiteY13" fmla="*/ 527219 h 645553"/>
              <a:gd name="connsiteX14" fmla="*/ 280002 w 662604"/>
              <a:gd name="connsiteY14" fmla="*/ 645553 h 645553"/>
              <a:gd name="connsiteX15" fmla="*/ 269244 w 662604"/>
              <a:gd name="connsiteY15" fmla="*/ 613280 h 645553"/>
              <a:gd name="connsiteX16" fmla="*/ 366063 w 662604"/>
              <a:gd name="connsiteY16" fmla="*/ 624038 h 645553"/>
              <a:gd name="connsiteX17" fmla="*/ 398336 w 662604"/>
              <a:gd name="connsiteY17" fmla="*/ 634796 h 645553"/>
              <a:gd name="connsiteX18" fmla="*/ 452124 w 662604"/>
              <a:gd name="connsiteY18" fmla="*/ 624038 h 645553"/>
              <a:gd name="connsiteX19" fmla="*/ 376821 w 662604"/>
              <a:gd name="connsiteY19" fmla="*/ 570250 h 645553"/>
              <a:gd name="connsiteX20" fmla="*/ 333790 w 662604"/>
              <a:gd name="connsiteY20" fmla="*/ 516461 h 645553"/>
              <a:gd name="connsiteX21" fmla="*/ 301517 w 662604"/>
              <a:gd name="connsiteY21" fmla="*/ 473431 h 645553"/>
              <a:gd name="connsiteX22" fmla="*/ 280002 w 662604"/>
              <a:gd name="connsiteY22" fmla="*/ 441158 h 645553"/>
              <a:gd name="connsiteX23" fmla="*/ 312275 w 662604"/>
              <a:gd name="connsiteY23" fmla="*/ 451916 h 645553"/>
              <a:gd name="connsiteX24" fmla="*/ 441367 w 662604"/>
              <a:gd name="connsiteY24" fmla="*/ 462673 h 645553"/>
              <a:gd name="connsiteX25" fmla="*/ 538185 w 662604"/>
              <a:gd name="connsiteY25" fmla="*/ 451916 h 645553"/>
              <a:gd name="connsiteX26" fmla="*/ 484397 w 662604"/>
              <a:gd name="connsiteY26" fmla="*/ 398127 h 645553"/>
              <a:gd name="connsiteX27" fmla="*/ 516670 w 662604"/>
              <a:gd name="connsiteY27" fmla="*/ 376612 h 645553"/>
              <a:gd name="connsiteX28" fmla="*/ 602731 w 662604"/>
              <a:gd name="connsiteY28" fmla="*/ 355097 h 645553"/>
              <a:gd name="connsiteX29" fmla="*/ 591974 w 662604"/>
              <a:gd name="connsiteY29" fmla="*/ 290551 h 645553"/>
              <a:gd name="connsiteX30" fmla="*/ 516670 w 662604"/>
              <a:gd name="connsiteY30" fmla="*/ 204490 h 645553"/>
              <a:gd name="connsiteX31" fmla="*/ 662604 w 662604"/>
              <a:gd name="connsiteY31" fmla="*/ 190971 h 645553"/>
              <a:gd name="connsiteX32" fmla="*/ 239637 w 662604"/>
              <a:gd name="connsiteY32" fmla="*/ 0 h 645553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269244 w 662604"/>
              <a:gd name="connsiteY14" fmla="*/ 613280 h 634796"/>
              <a:gd name="connsiteX15" fmla="*/ 366063 w 662604"/>
              <a:gd name="connsiteY15" fmla="*/ 624038 h 634796"/>
              <a:gd name="connsiteX16" fmla="*/ 398336 w 662604"/>
              <a:gd name="connsiteY16" fmla="*/ 634796 h 634796"/>
              <a:gd name="connsiteX17" fmla="*/ 452124 w 662604"/>
              <a:gd name="connsiteY17" fmla="*/ 624038 h 634796"/>
              <a:gd name="connsiteX18" fmla="*/ 376821 w 662604"/>
              <a:gd name="connsiteY18" fmla="*/ 570250 h 634796"/>
              <a:gd name="connsiteX19" fmla="*/ 333790 w 662604"/>
              <a:gd name="connsiteY19" fmla="*/ 516461 h 634796"/>
              <a:gd name="connsiteX20" fmla="*/ 301517 w 662604"/>
              <a:gd name="connsiteY20" fmla="*/ 473431 h 634796"/>
              <a:gd name="connsiteX21" fmla="*/ 280002 w 662604"/>
              <a:gd name="connsiteY21" fmla="*/ 441158 h 634796"/>
              <a:gd name="connsiteX22" fmla="*/ 312275 w 662604"/>
              <a:gd name="connsiteY22" fmla="*/ 451916 h 634796"/>
              <a:gd name="connsiteX23" fmla="*/ 441367 w 662604"/>
              <a:gd name="connsiteY23" fmla="*/ 462673 h 634796"/>
              <a:gd name="connsiteX24" fmla="*/ 538185 w 662604"/>
              <a:gd name="connsiteY24" fmla="*/ 451916 h 634796"/>
              <a:gd name="connsiteX25" fmla="*/ 484397 w 662604"/>
              <a:gd name="connsiteY25" fmla="*/ 398127 h 634796"/>
              <a:gd name="connsiteX26" fmla="*/ 516670 w 662604"/>
              <a:gd name="connsiteY26" fmla="*/ 376612 h 634796"/>
              <a:gd name="connsiteX27" fmla="*/ 602731 w 662604"/>
              <a:gd name="connsiteY27" fmla="*/ 355097 h 634796"/>
              <a:gd name="connsiteX28" fmla="*/ 591974 w 662604"/>
              <a:gd name="connsiteY28" fmla="*/ 290551 h 634796"/>
              <a:gd name="connsiteX29" fmla="*/ 516670 w 662604"/>
              <a:gd name="connsiteY29" fmla="*/ 204490 h 634796"/>
              <a:gd name="connsiteX30" fmla="*/ 662604 w 662604"/>
              <a:gd name="connsiteY30" fmla="*/ 190971 h 634796"/>
              <a:gd name="connsiteX31" fmla="*/ 239637 w 662604"/>
              <a:gd name="connsiteY31" fmla="*/ 0 h 634796"/>
              <a:gd name="connsiteX0" fmla="*/ 239637 w 662604"/>
              <a:gd name="connsiteY0" fmla="*/ 0 h 634796"/>
              <a:gd name="connsiteX1" fmla="*/ 280002 w 662604"/>
              <a:gd name="connsiteY1" fmla="*/ 43125 h 634796"/>
              <a:gd name="connsiteX2" fmla="*/ 323032 w 662604"/>
              <a:gd name="connsiteY2" fmla="*/ 96913 h 634796"/>
              <a:gd name="connsiteX3" fmla="*/ 107879 w 662604"/>
              <a:gd name="connsiteY3" fmla="*/ 107671 h 634796"/>
              <a:gd name="connsiteX4" fmla="*/ 161668 w 662604"/>
              <a:gd name="connsiteY4" fmla="*/ 161459 h 634796"/>
              <a:gd name="connsiteX5" fmla="*/ 193941 w 662604"/>
              <a:gd name="connsiteY5" fmla="*/ 215247 h 634796"/>
              <a:gd name="connsiteX6" fmla="*/ 226214 w 662604"/>
              <a:gd name="connsiteY6" fmla="*/ 269036 h 634796"/>
              <a:gd name="connsiteX7" fmla="*/ 204698 w 662604"/>
              <a:gd name="connsiteY7" fmla="*/ 290551 h 634796"/>
              <a:gd name="connsiteX8" fmla="*/ 150910 w 662604"/>
              <a:gd name="connsiteY8" fmla="*/ 301309 h 634796"/>
              <a:gd name="connsiteX9" fmla="*/ 21818 w 662604"/>
              <a:gd name="connsiteY9" fmla="*/ 312066 h 634796"/>
              <a:gd name="connsiteX10" fmla="*/ 303 w 662604"/>
              <a:gd name="connsiteY10" fmla="*/ 344339 h 634796"/>
              <a:gd name="connsiteX11" fmla="*/ 32576 w 662604"/>
              <a:gd name="connsiteY11" fmla="*/ 408885 h 634796"/>
              <a:gd name="connsiteX12" fmla="*/ 75607 w 662604"/>
              <a:gd name="connsiteY12" fmla="*/ 494946 h 634796"/>
              <a:gd name="connsiteX13" fmla="*/ 86364 w 662604"/>
              <a:gd name="connsiteY13" fmla="*/ 527219 h 634796"/>
              <a:gd name="connsiteX14" fmla="*/ 366063 w 662604"/>
              <a:gd name="connsiteY14" fmla="*/ 624038 h 634796"/>
              <a:gd name="connsiteX15" fmla="*/ 398336 w 662604"/>
              <a:gd name="connsiteY15" fmla="*/ 634796 h 634796"/>
              <a:gd name="connsiteX16" fmla="*/ 452124 w 662604"/>
              <a:gd name="connsiteY16" fmla="*/ 624038 h 634796"/>
              <a:gd name="connsiteX17" fmla="*/ 376821 w 662604"/>
              <a:gd name="connsiteY17" fmla="*/ 570250 h 634796"/>
              <a:gd name="connsiteX18" fmla="*/ 333790 w 662604"/>
              <a:gd name="connsiteY18" fmla="*/ 516461 h 634796"/>
              <a:gd name="connsiteX19" fmla="*/ 301517 w 662604"/>
              <a:gd name="connsiteY19" fmla="*/ 473431 h 634796"/>
              <a:gd name="connsiteX20" fmla="*/ 280002 w 662604"/>
              <a:gd name="connsiteY20" fmla="*/ 441158 h 634796"/>
              <a:gd name="connsiteX21" fmla="*/ 312275 w 662604"/>
              <a:gd name="connsiteY21" fmla="*/ 451916 h 634796"/>
              <a:gd name="connsiteX22" fmla="*/ 441367 w 662604"/>
              <a:gd name="connsiteY22" fmla="*/ 462673 h 634796"/>
              <a:gd name="connsiteX23" fmla="*/ 538185 w 662604"/>
              <a:gd name="connsiteY23" fmla="*/ 451916 h 634796"/>
              <a:gd name="connsiteX24" fmla="*/ 484397 w 662604"/>
              <a:gd name="connsiteY24" fmla="*/ 398127 h 634796"/>
              <a:gd name="connsiteX25" fmla="*/ 516670 w 662604"/>
              <a:gd name="connsiteY25" fmla="*/ 376612 h 634796"/>
              <a:gd name="connsiteX26" fmla="*/ 602731 w 662604"/>
              <a:gd name="connsiteY26" fmla="*/ 355097 h 634796"/>
              <a:gd name="connsiteX27" fmla="*/ 591974 w 662604"/>
              <a:gd name="connsiteY27" fmla="*/ 290551 h 634796"/>
              <a:gd name="connsiteX28" fmla="*/ 516670 w 662604"/>
              <a:gd name="connsiteY28" fmla="*/ 204490 h 634796"/>
              <a:gd name="connsiteX29" fmla="*/ 662604 w 662604"/>
              <a:gd name="connsiteY29" fmla="*/ 190971 h 634796"/>
              <a:gd name="connsiteX30" fmla="*/ 239637 w 662604"/>
              <a:gd name="connsiteY30" fmla="*/ 0 h 634796"/>
              <a:gd name="connsiteX0" fmla="*/ 239637 w 662604"/>
              <a:gd name="connsiteY0" fmla="*/ 0 h 642830"/>
              <a:gd name="connsiteX1" fmla="*/ 280002 w 662604"/>
              <a:gd name="connsiteY1" fmla="*/ 43125 h 642830"/>
              <a:gd name="connsiteX2" fmla="*/ 323032 w 662604"/>
              <a:gd name="connsiteY2" fmla="*/ 96913 h 642830"/>
              <a:gd name="connsiteX3" fmla="*/ 107879 w 662604"/>
              <a:gd name="connsiteY3" fmla="*/ 107671 h 642830"/>
              <a:gd name="connsiteX4" fmla="*/ 161668 w 662604"/>
              <a:gd name="connsiteY4" fmla="*/ 161459 h 642830"/>
              <a:gd name="connsiteX5" fmla="*/ 193941 w 662604"/>
              <a:gd name="connsiteY5" fmla="*/ 215247 h 642830"/>
              <a:gd name="connsiteX6" fmla="*/ 226214 w 662604"/>
              <a:gd name="connsiteY6" fmla="*/ 269036 h 642830"/>
              <a:gd name="connsiteX7" fmla="*/ 204698 w 662604"/>
              <a:gd name="connsiteY7" fmla="*/ 290551 h 642830"/>
              <a:gd name="connsiteX8" fmla="*/ 150910 w 662604"/>
              <a:gd name="connsiteY8" fmla="*/ 301309 h 642830"/>
              <a:gd name="connsiteX9" fmla="*/ 21818 w 662604"/>
              <a:gd name="connsiteY9" fmla="*/ 312066 h 642830"/>
              <a:gd name="connsiteX10" fmla="*/ 303 w 662604"/>
              <a:gd name="connsiteY10" fmla="*/ 344339 h 642830"/>
              <a:gd name="connsiteX11" fmla="*/ 32576 w 662604"/>
              <a:gd name="connsiteY11" fmla="*/ 408885 h 642830"/>
              <a:gd name="connsiteX12" fmla="*/ 75607 w 662604"/>
              <a:gd name="connsiteY12" fmla="*/ 494946 h 642830"/>
              <a:gd name="connsiteX13" fmla="*/ 86364 w 662604"/>
              <a:gd name="connsiteY13" fmla="*/ 527219 h 642830"/>
              <a:gd name="connsiteX14" fmla="*/ 398336 w 662604"/>
              <a:gd name="connsiteY14" fmla="*/ 634796 h 642830"/>
              <a:gd name="connsiteX15" fmla="*/ 452124 w 662604"/>
              <a:gd name="connsiteY15" fmla="*/ 624038 h 642830"/>
              <a:gd name="connsiteX16" fmla="*/ 376821 w 662604"/>
              <a:gd name="connsiteY16" fmla="*/ 570250 h 642830"/>
              <a:gd name="connsiteX17" fmla="*/ 333790 w 662604"/>
              <a:gd name="connsiteY17" fmla="*/ 516461 h 642830"/>
              <a:gd name="connsiteX18" fmla="*/ 301517 w 662604"/>
              <a:gd name="connsiteY18" fmla="*/ 473431 h 642830"/>
              <a:gd name="connsiteX19" fmla="*/ 280002 w 662604"/>
              <a:gd name="connsiteY19" fmla="*/ 441158 h 642830"/>
              <a:gd name="connsiteX20" fmla="*/ 312275 w 662604"/>
              <a:gd name="connsiteY20" fmla="*/ 451916 h 642830"/>
              <a:gd name="connsiteX21" fmla="*/ 441367 w 662604"/>
              <a:gd name="connsiteY21" fmla="*/ 462673 h 642830"/>
              <a:gd name="connsiteX22" fmla="*/ 538185 w 662604"/>
              <a:gd name="connsiteY22" fmla="*/ 451916 h 642830"/>
              <a:gd name="connsiteX23" fmla="*/ 484397 w 662604"/>
              <a:gd name="connsiteY23" fmla="*/ 398127 h 642830"/>
              <a:gd name="connsiteX24" fmla="*/ 516670 w 662604"/>
              <a:gd name="connsiteY24" fmla="*/ 376612 h 642830"/>
              <a:gd name="connsiteX25" fmla="*/ 602731 w 662604"/>
              <a:gd name="connsiteY25" fmla="*/ 355097 h 642830"/>
              <a:gd name="connsiteX26" fmla="*/ 591974 w 662604"/>
              <a:gd name="connsiteY26" fmla="*/ 290551 h 642830"/>
              <a:gd name="connsiteX27" fmla="*/ 516670 w 662604"/>
              <a:gd name="connsiteY27" fmla="*/ 204490 h 642830"/>
              <a:gd name="connsiteX28" fmla="*/ 662604 w 662604"/>
              <a:gd name="connsiteY28" fmla="*/ 190971 h 642830"/>
              <a:gd name="connsiteX29" fmla="*/ 239637 w 662604"/>
              <a:gd name="connsiteY29" fmla="*/ 0 h 642830"/>
              <a:gd name="connsiteX0" fmla="*/ 239637 w 662604"/>
              <a:gd name="connsiteY0" fmla="*/ 0 h 645216"/>
              <a:gd name="connsiteX1" fmla="*/ 280002 w 662604"/>
              <a:gd name="connsiteY1" fmla="*/ 43125 h 645216"/>
              <a:gd name="connsiteX2" fmla="*/ 323032 w 662604"/>
              <a:gd name="connsiteY2" fmla="*/ 96913 h 645216"/>
              <a:gd name="connsiteX3" fmla="*/ 107879 w 662604"/>
              <a:gd name="connsiteY3" fmla="*/ 107671 h 645216"/>
              <a:gd name="connsiteX4" fmla="*/ 161668 w 662604"/>
              <a:gd name="connsiteY4" fmla="*/ 161459 h 645216"/>
              <a:gd name="connsiteX5" fmla="*/ 193941 w 662604"/>
              <a:gd name="connsiteY5" fmla="*/ 215247 h 645216"/>
              <a:gd name="connsiteX6" fmla="*/ 226214 w 662604"/>
              <a:gd name="connsiteY6" fmla="*/ 269036 h 645216"/>
              <a:gd name="connsiteX7" fmla="*/ 204698 w 662604"/>
              <a:gd name="connsiteY7" fmla="*/ 290551 h 645216"/>
              <a:gd name="connsiteX8" fmla="*/ 150910 w 662604"/>
              <a:gd name="connsiteY8" fmla="*/ 301309 h 645216"/>
              <a:gd name="connsiteX9" fmla="*/ 21818 w 662604"/>
              <a:gd name="connsiteY9" fmla="*/ 312066 h 645216"/>
              <a:gd name="connsiteX10" fmla="*/ 303 w 662604"/>
              <a:gd name="connsiteY10" fmla="*/ 344339 h 645216"/>
              <a:gd name="connsiteX11" fmla="*/ 32576 w 662604"/>
              <a:gd name="connsiteY11" fmla="*/ 408885 h 645216"/>
              <a:gd name="connsiteX12" fmla="*/ 75607 w 662604"/>
              <a:gd name="connsiteY12" fmla="*/ 494946 h 645216"/>
              <a:gd name="connsiteX13" fmla="*/ 398336 w 662604"/>
              <a:gd name="connsiteY13" fmla="*/ 634796 h 645216"/>
              <a:gd name="connsiteX14" fmla="*/ 452124 w 662604"/>
              <a:gd name="connsiteY14" fmla="*/ 624038 h 645216"/>
              <a:gd name="connsiteX15" fmla="*/ 376821 w 662604"/>
              <a:gd name="connsiteY15" fmla="*/ 570250 h 645216"/>
              <a:gd name="connsiteX16" fmla="*/ 333790 w 662604"/>
              <a:gd name="connsiteY16" fmla="*/ 516461 h 645216"/>
              <a:gd name="connsiteX17" fmla="*/ 301517 w 662604"/>
              <a:gd name="connsiteY17" fmla="*/ 473431 h 645216"/>
              <a:gd name="connsiteX18" fmla="*/ 280002 w 662604"/>
              <a:gd name="connsiteY18" fmla="*/ 441158 h 645216"/>
              <a:gd name="connsiteX19" fmla="*/ 312275 w 662604"/>
              <a:gd name="connsiteY19" fmla="*/ 451916 h 645216"/>
              <a:gd name="connsiteX20" fmla="*/ 441367 w 662604"/>
              <a:gd name="connsiteY20" fmla="*/ 462673 h 645216"/>
              <a:gd name="connsiteX21" fmla="*/ 538185 w 662604"/>
              <a:gd name="connsiteY21" fmla="*/ 451916 h 645216"/>
              <a:gd name="connsiteX22" fmla="*/ 484397 w 662604"/>
              <a:gd name="connsiteY22" fmla="*/ 398127 h 645216"/>
              <a:gd name="connsiteX23" fmla="*/ 516670 w 662604"/>
              <a:gd name="connsiteY23" fmla="*/ 376612 h 645216"/>
              <a:gd name="connsiteX24" fmla="*/ 602731 w 662604"/>
              <a:gd name="connsiteY24" fmla="*/ 355097 h 645216"/>
              <a:gd name="connsiteX25" fmla="*/ 591974 w 662604"/>
              <a:gd name="connsiteY25" fmla="*/ 290551 h 645216"/>
              <a:gd name="connsiteX26" fmla="*/ 516670 w 662604"/>
              <a:gd name="connsiteY26" fmla="*/ 204490 h 645216"/>
              <a:gd name="connsiteX27" fmla="*/ 662604 w 662604"/>
              <a:gd name="connsiteY27" fmla="*/ 190971 h 645216"/>
              <a:gd name="connsiteX28" fmla="*/ 239637 w 662604"/>
              <a:gd name="connsiteY28" fmla="*/ 0 h 645216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46203"/>
              <a:gd name="connsiteX1" fmla="*/ 280027 w 662629"/>
              <a:gd name="connsiteY1" fmla="*/ 43125 h 646203"/>
              <a:gd name="connsiteX2" fmla="*/ 323057 w 662629"/>
              <a:gd name="connsiteY2" fmla="*/ 96913 h 646203"/>
              <a:gd name="connsiteX3" fmla="*/ 107904 w 662629"/>
              <a:gd name="connsiteY3" fmla="*/ 107671 h 646203"/>
              <a:gd name="connsiteX4" fmla="*/ 161693 w 662629"/>
              <a:gd name="connsiteY4" fmla="*/ 161459 h 646203"/>
              <a:gd name="connsiteX5" fmla="*/ 193966 w 662629"/>
              <a:gd name="connsiteY5" fmla="*/ 215247 h 646203"/>
              <a:gd name="connsiteX6" fmla="*/ 226239 w 662629"/>
              <a:gd name="connsiteY6" fmla="*/ 269036 h 646203"/>
              <a:gd name="connsiteX7" fmla="*/ 204723 w 662629"/>
              <a:gd name="connsiteY7" fmla="*/ 290551 h 646203"/>
              <a:gd name="connsiteX8" fmla="*/ 150935 w 662629"/>
              <a:gd name="connsiteY8" fmla="*/ 301309 h 646203"/>
              <a:gd name="connsiteX9" fmla="*/ 21843 w 662629"/>
              <a:gd name="connsiteY9" fmla="*/ 312066 h 646203"/>
              <a:gd name="connsiteX10" fmla="*/ 328 w 662629"/>
              <a:gd name="connsiteY10" fmla="*/ 344339 h 646203"/>
              <a:gd name="connsiteX11" fmla="*/ 32601 w 662629"/>
              <a:gd name="connsiteY11" fmla="*/ 408885 h 646203"/>
              <a:gd name="connsiteX12" fmla="*/ 56971 w 662629"/>
              <a:gd name="connsiteY12" fmla="*/ 481616 h 646203"/>
              <a:gd name="connsiteX13" fmla="*/ 398361 w 662629"/>
              <a:gd name="connsiteY13" fmla="*/ 634796 h 646203"/>
              <a:gd name="connsiteX14" fmla="*/ 452149 w 662629"/>
              <a:gd name="connsiteY14" fmla="*/ 624038 h 646203"/>
              <a:gd name="connsiteX15" fmla="*/ 376846 w 662629"/>
              <a:gd name="connsiteY15" fmla="*/ 570250 h 646203"/>
              <a:gd name="connsiteX16" fmla="*/ 333815 w 662629"/>
              <a:gd name="connsiteY16" fmla="*/ 516461 h 646203"/>
              <a:gd name="connsiteX17" fmla="*/ 301542 w 662629"/>
              <a:gd name="connsiteY17" fmla="*/ 473431 h 646203"/>
              <a:gd name="connsiteX18" fmla="*/ 280027 w 662629"/>
              <a:gd name="connsiteY18" fmla="*/ 441158 h 646203"/>
              <a:gd name="connsiteX19" fmla="*/ 312300 w 662629"/>
              <a:gd name="connsiteY19" fmla="*/ 451916 h 646203"/>
              <a:gd name="connsiteX20" fmla="*/ 441392 w 662629"/>
              <a:gd name="connsiteY20" fmla="*/ 462673 h 646203"/>
              <a:gd name="connsiteX21" fmla="*/ 538210 w 662629"/>
              <a:gd name="connsiteY21" fmla="*/ 451916 h 646203"/>
              <a:gd name="connsiteX22" fmla="*/ 484422 w 662629"/>
              <a:gd name="connsiteY22" fmla="*/ 398127 h 646203"/>
              <a:gd name="connsiteX23" fmla="*/ 516695 w 662629"/>
              <a:gd name="connsiteY23" fmla="*/ 376612 h 646203"/>
              <a:gd name="connsiteX24" fmla="*/ 602756 w 662629"/>
              <a:gd name="connsiteY24" fmla="*/ 355097 h 646203"/>
              <a:gd name="connsiteX25" fmla="*/ 591999 w 662629"/>
              <a:gd name="connsiteY25" fmla="*/ 290551 h 646203"/>
              <a:gd name="connsiteX26" fmla="*/ 516695 w 662629"/>
              <a:gd name="connsiteY26" fmla="*/ 204490 h 646203"/>
              <a:gd name="connsiteX27" fmla="*/ 662629 w 662629"/>
              <a:gd name="connsiteY27" fmla="*/ 190971 h 646203"/>
              <a:gd name="connsiteX28" fmla="*/ 239662 w 662629"/>
              <a:gd name="connsiteY28" fmla="*/ 0 h 646203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39662 w 662629"/>
              <a:gd name="connsiteY0" fmla="*/ 0 h 635609"/>
              <a:gd name="connsiteX1" fmla="*/ 280027 w 662629"/>
              <a:gd name="connsiteY1" fmla="*/ 43125 h 635609"/>
              <a:gd name="connsiteX2" fmla="*/ 323057 w 662629"/>
              <a:gd name="connsiteY2" fmla="*/ 96913 h 635609"/>
              <a:gd name="connsiteX3" fmla="*/ 107904 w 662629"/>
              <a:gd name="connsiteY3" fmla="*/ 107671 h 635609"/>
              <a:gd name="connsiteX4" fmla="*/ 161693 w 662629"/>
              <a:gd name="connsiteY4" fmla="*/ 161459 h 635609"/>
              <a:gd name="connsiteX5" fmla="*/ 193966 w 662629"/>
              <a:gd name="connsiteY5" fmla="*/ 215247 h 635609"/>
              <a:gd name="connsiteX6" fmla="*/ 226239 w 662629"/>
              <a:gd name="connsiteY6" fmla="*/ 269036 h 635609"/>
              <a:gd name="connsiteX7" fmla="*/ 204723 w 662629"/>
              <a:gd name="connsiteY7" fmla="*/ 290551 h 635609"/>
              <a:gd name="connsiteX8" fmla="*/ 150935 w 662629"/>
              <a:gd name="connsiteY8" fmla="*/ 301309 h 635609"/>
              <a:gd name="connsiteX9" fmla="*/ 21843 w 662629"/>
              <a:gd name="connsiteY9" fmla="*/ 312066 h 635609"/>
              <a:gd name="connsiteX10" fmla="*/ 328 w 662629"/>
              <a:gd name="connsiteY10" fmla="*/ 344339 h 635609"/>
              <a:gd name="connsiteX11" fmla="*/ 32601 w 662629"/>
              <a:gd name="connsiteY11" fmla="*/ 408885 h 635609"/>
              <a:gd name="connsiteX12" fmla="*/ 56971 w 662629"/>
              <a:gd name="connsiteY12" fmla="*/ 481616 h 635609"/>
              <a:gd name="connsiteX13" fmla="*/ 398361 w 662629"/>
              <a:gd name="connsiteY13" fmla="*/ 634796 h 635609"/>
              <a:gd name="connsiteX14" fmla="*/ 452149 w 662629"/>
              <a:gd name="connsiteY14" fmla="*/ 624038 h 635609"/>
              <a:gd name="connsiteX15" fmla="*/ 376846 w 662629"/>
              <a:gd name="connsiteY15" fmla="*/ 570250 h 635609"/>
              <a:gd name="connsiteX16" fmla="*/ 333815 w 662629"/>
              <a:gd name="connsiteY16" fmla="*/ 516461 h 635609"/>
              <a:gd name="connsiteX17" fmla="*/ 301542 w 662629"/>
              <a:gd name="connsiteY17" fmla="*/ 473431 h 635609"/>
              <a:gd name="connsiteX18" fmla="*/ 280027 w 662629"/>
              <a:gd name="connsiteY18" fmla="*/ 441158 h 635609"/>
              <a:gd name="connsiteX19" fmla="*/ 312300 w 662629"/>
              <a:gd name="connsiteY19" fmla="*/ 451916 h 635609"/>
              <a:gd name="connsiteX20" fmla="*/ 441392 w 662629"/>
              <a:gd name="connsiteY20" fmla="*/ 462673 h 635609"/>
              <a:gd name="connsiteX21" fmla="*/ 538210 w 662629"/>
              <a:gd name="connsiteY21" fmla="*/ 451916 h 635609"/>
              <a:gd name="connsiteX22" fmla="*/ 484422 w 662629"/>
              <a:gd name="connsiteY22" fmla="*/ 398127 h 635609"/>
              <a:gd name="connsiteX23" fmla="*/ 516695 w 662629"/>
              <a:gd name="connsiteY23" fmla="*/ 376612 h 635609"/>
              <a:gd name="connsiteX24" fmla="*/ 602756 w 662629"/>
              <a:gd name="connsiteY24" fmla="*/ 355097 h 635609"/>
              <a:gd name="connsiteX25" fmla="*/ 591999 w 662629"/>
              <a:gd name="connsiteY25" fmla="*/ 290551 h 635609"/>
              <a:gd name="connsiteX26" fmla="*/ 516695 w 662629"/>
              <a:gd name="connsiteY26" fmla="*/ 204490 h 635609"/>
              <a:gd name="connsiteX27" fmla="*/ 662629 w 662629"/>
              <a:gd name="connsiteY27" fmla="*/ 190971 h 635609"/>
              <a:gd name="connsiteX28" fmla="*/ 239662 w 662629"/>
              <a:gd name="connsiteY28" fmla="*/ 0 h 635609"/>
              <a:gd name="connsiteX0" fmla="*/ 244903 w 662629"/>
              <a:gd name="connsiteY0" fmla="*/ 0 h 638229"/>
              <a:gd name="connsiteX1" fmla="*/ 280027 w 662629"/>
              <a:gd name="connsiteY1" fmla="*/ 45745 h 638229"/>
              <a:gd name="connsiteX2" fmla="*/ 323057 w 662629"/>
              <a:gd name="connsiteY2" fmla="*/ 99533 h 638229"/>
              <a:gd name="connsiteX3" fmla="*/ 107904 w 662629"/>
              <a:gd name="connsiteY3" fmla="*/ 110291 h 638229"/>
              <a:gd name="connsiteX4" fmla="*/ 161693 w 662629"/>
              <a:gd name="connsiteY4" fmla="*/ 164079 h 638229"/>
              <a:gd name="connsiteX5" fmla="*/ 193966 w 662629"/>
              <a:gd name="connsiteY5" fmla="*/ 217867 h 638229"/>
              <a:gd name="connsiteX6" fmla="*/ 226239 w 662629"/>
              <a:gd name="connsiteY6" fmla="*/ 271656 h 638229"/>
              <a:gd name="connsiteX7" fmla="*/ 204723 w 662629"/>
              <a:gd name="connsiteY7" fmla="*/ 293171 h 638229"/>
              <a:gd name="connsiteX8" fmla="*/ 150935 w 662629"/>
              <a:gd name="connsiteY8" fmla="*/ 303929 h 638229"/>
              <a:gd name="connsiteX9" fmla="*/ 21843 w 662629"/>
              <a:gd name="connsiteY9" fmla="*/ 314686 h 638229"/>
              <a:gd name="connsiteX10" fmla="*/ 328 w 662629"/>
              <a:gd name="connsiteY10" fmla="*/ 346959 h 638229"/>
              <a:gd name="connsiteX11" fmla="*/ 32601 w 662629"/>
              <a:gd name="connsiteY11" fmla="*/ 411505 h 638229"/>
              <a:gd name="connsiteX12" fmla="*/ 56971 w 662629"/>
              <a:gd name="connsiteY12" fmla="*/ 484236 h 638229"/>
              <a:gd name="connsiteX13" fmla="*/ 398361 w 662629"/>
              <a:gd name="connsiteY13" fmla="*/ 637416 h 638229"/>
              <a:gd name="connsiteX14" fmla="*/ 452149 w 662629"/>
              <a:gd name="connsiteY14" fmla="*/ 626658 h 638229"/>
              <a:gd name="connsiteX15" fmla="*/ 376846 w 662629"/>
              <a:gd name="connsiteY15" fmla="*/ 572870 h 638229"/>
              <a:gd name="connsiteX16" fmla="*/ 333815 w 662629"/>
              <a:gd name="connsiteY16" fmla="*/ 519081 h 638229"/>
              <a:gd name="connsiteX17" fmla="*/ 301542 w 662629"/>
              <a:gd name="connsiteY17" fmla="*/ 476051 h 638229"/>
              <a:gd name="connsiteX18" fmla="*/ 280027 w 662629"/>
              <a:gd name="connsiteY18" fmla="*/ 443778 h 638229"/>
              <a:gd name="connsiteX19" fmla="*/ 312300 w 662629"/>
              <a:gd name="connsiteY19" fmla="*/ 454536 h 638229"/>
              <a:gd name="connsiteX20" fmla="*/ 441392 w 662629"/>
              <a:gd name="connsiteY20" fmla="*/ 465293 h 638229"/>
              <a:gd name="connsiteX21" fmla="*/ 538210 w 662629"/>
              <a:gd name="connsiteY21" fmla="*/ 454536 h 638229"/>
              <a:gd name="connsiteX22" fmla="*/ 484422 w 662629"/>
              <a:gd name="connsiteY22" fmla="*/ 400747 h 638229"/>
              <a:gd name="connsiteX23" fmla="*/ 516695 w 662629"/>
              <a:gd name="connsiteY23" fmla="*/ 379232 h 638229"/>
              <a:gd name="connsiteX24" fmla="*/ 602756 w 662629"/>
              <a:gd name="connsiteY24" fmla="*/ 357717 h 638229"/>
              <a:gd name="connsiteX25" fmla="*/ 591999 w 662629"/>
              <a:gd name="connsiteY25" fmla="*/ 293171 h 638229"/>
              <a:gd name="connsiteX26" fmla="*/ 516695 w 662629"/>
              <a:gd name="connsiteY26" fmla="*/ 207110 h 638229"/>
              <a:gd name="connsiteX27" fmla="*/ 662629 w 662629"/>
              <a:gd name="connsiteY27" fmla="*/ 193591 h 638229"/>
              <a:gd name="connsiteX28" fmla="*/ 244903 w 662629"/>
              <a:gd name="connsiteY28" fmla="*/ 0 h 63822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323057 w 662629"/>
              <a:gd name="connsiteY2" fmla="*/ 104773 h 643469"/>
              <a:gd name="connsiteX3" fmla="*/ 107904 w 662629"/>
              <a:gd name="connsiteY3" fmla="*/ 115531 h 643469"/>
              <a:gd name="connsiteX4" fmla="*/ 161693 w 662629"/>
              <a:gd name="connsiteY4" fmla="*/ 169319 h 643469"/>
              <a:gd name="connsiteX5" fmla="*/ 193966 w 662629"/>
              <a:gd name="connsiteY5" fmla="*/ 223107 h 643469"/>
              <a:gd name="connsiteX6" fmla="*/ 226239 w 662629"/>
              <a:gd name="connsiteY6" fmla="*/ 276896 h 643469"/>
              <a:gd name="connsiteX7" fmla="*/ 204723 w 662629"/>
              <a:gd name="connsiteY7" fmla="*/ 298411 h 643469"/>
              <a:gd name="connsiteX8" fmla="*/ 150935 w 662629"/>
              <a:gd name="connsiteY8" fmla="*/ 309169 h 643469"/>
              <a:gd name="connsiteX9" fmla="*/ 21843 w 662629"/>
              <a:gd name="connsiteY9" fmla="*/ 319926 h 643469"/>
              <a:gd name="connsiteX10" fmla="*/ 328 w 662629"/>
              <a:gd name="connsiteY10" fmla="*/ 352199 h 643469"/>
              <a:gd name="connsiteX11" fmla="*/ 32601 w 662629"/>
              <a:gd name="connsiteY11" fmla="*/ 416745 h 643469"/>
              <a:gd name="connsiteX12" fmla="*/ 56971 w 662629"/>
              <a:gd name="connsiteY12" fmla="*/ 489476 h 643469"/>
              <a:gd name="connsiteX13" fmla="*/ 398361 w 662629"/>
              <a:gd name="connsiteY13" fmla="*/ 642656 h 643469"/>
              <a:gd name="connsiteX14" fmla="*/ 452149 w 662629"/>
              <a:gd name="connsiteY14" fmla="*/ 631898 h 643469"/>
              <a:gd name="connsiteX15" fmla="*/ 376846 w 662629"/>
              <a:gd name="connsiteY15" fmla="*/ 578110 h 643469"/>
              <a:gd name="connsiteX16" fmla="*/ 333815 w 662629"/>
              <a:gd name="connsiteY16" fmla="*/ 524321 h 643469"/>
              <a:gd name="connsiteX17" fmla="*/ 301542 w 662629"/>
              <a:gd name="connsiteY17" fmla="*/ 481291 h 643469"/>
              <a:gd name="connsiteX18" fmla="*/ 280027 w 662629"/>
              <a:gd name="connsiteY18" fmla="*/ 449018 h 643469"/>
              <a:gd name="connsiteX19" fmla="*/ 312300 w 662629"/>
              <a:gd name="connsiteY19" fmla="*/ 459776 h 643469"/>
              <a:gd name="connsiteX20" fmla="*/ 441392 w 662629"/>
              <a:gd name="connsiteY20" fmla="*/ 470533 h 643469"/>
              <a:gd name="connsiteX21" fmla="*/ 538210 w 662629"/>
              <a:gd name="connsiteY21" fmla="*/ 459776 h 643469"/>
              <a:gd name="connsiteX22" fmla="*/ 484422 w 662629"/>
              <a:gd name="connsiteY22" fmla="*/ 405987 h 643469"/>
              <a:gd name="connsiteX23" fmla="*/ 516695 w 662629"/>
              <a:gd name="connsiteY23" fmla="*/ 384472 h 643469"/>
              <a:gd name="connsiteX24" fmla="*/ 602756 w 662629"/>
              <a:gd name="connsiteY24" fmla="*/ 362957 h 643469"/>
              <a:gd name="connsiteX25" fmla="*/ 591999 w 662629"/>
              <a:gd name="connsiteY25" fmla="*/ 298411 h 643469"/>
              <a:gd name="connsiteX26" fmla="*/ 516695 w 662629"/>
              <a:gd name="connsiteY26" fmla="*/ 212350 h 643469"/>
              <a:gd name="connsiteX27" fmla="*/ 662629 w 662629"/>
              <a:gd name="connsiteY27" fmla="*/ 198831 h 643469"/>
              <a:gd name="connsiteX28" fmla="*/ 250143 w 662629"/>
              <a:gd name="connsiteY28" fmla="*/ 0 h 643469"/>
              <a:gd name="connsiteX0" fmla="*/ 250143 w 662629"/>
              <a:gd name="connsiteY0" fmla="*/ 0 h 643469"/>
              <a:gd name="connsiteX1" fmla="*/ 280027 w 662629"/>
              <a:gd name="connsiteY1" fmla="*/ 50985 h 643469"/>
              <a:gd name="connsiteX2" fmla="*/ 107904 w 662629"/>
              <a:gd name="connsiteY2" fmla="*/ 115531 h 643469"/>
              <a:gd name="connsiteX3" fmla="*/ 161693 w 662629"/>
              <a:gd name="connsiteY3" fmla="*/ 169319 h 643469"/>
              <a:gd name="connsiteX4" fmla="*/ 193966 w 662629"/>
              <a:gd name="connsiteY4" fmla="*/ 223107 h 643469"/>
              <a:gd name="connsiteX5" fmla="*/ 226239 w 662629"/>
              <a:gd name="connsiteY5" fmla="*/ 276896 h 643469"/>
              <a:gd name="connsiteX6" fmla="*/ 204723 w 662629"/>
              <a:gd name="connsiteY6" fmla="*/ 298411 h 643469"/>
              <a:gd name="connsiteX7" fmla="*/ 150935 w 662629"/>
              <a:gd name="connsiteY7" fmla="*/ 309169 h 643469"/>
              <a:gd name="connsiteX8" fmla="*/ 21843 w 662629"/>
              <a:gd name="connsiteY8" fmla="*/ 319926 h 643469"/>
              <a:gd name="connsiteX9" fmla="*/ 328 w 662629"/>
              <a:gd name="connsiteY9" fmla="*/ 352199 h 643469"/>
              <a:gd name="connsiteX10" fmla="*/ 32601 w 662629"/>
              <a:gd name="connsiteY10" fmla="*/ 416745 h 643469"/>
              <a:gd name="connsiteX11" fmla="*/ 56971 w 662629"/>
              <a:gd name="connsiteY11" fmla="*/ 489476 h 643469"/>
              <a:gd name="connsiteX12" fmla="*/ 398361 w 662629"/>
              <a:gd name="connsiteY12" fmla="*/ 642656 h 643469"/>
              <a:gd name="connsiteX13" fmla="*/ 452149 w 662629"/>
              <a:gd name="connsiteY13" fmla="*/ 631898 h 643469"/>
              <a:gd name="connsiteX14" fmla="*/ 376846 w 662629"/>
              <a:gd name="connsiteY14" fmla="*/ 578110 h 643469"/>
              <a:gd name="connsiteX15" fmla="*/ 333815 w 662629"/>
              <a:gd name="connsiteY15" fmla="*/ 524321 h 643469"/>
              <a:gd name="connsiteX16" fmla="*/ 301542 w 662629"/>
              <a:gd name="connsiteY16" fmla="*/ 481291 h 643469"/>
              <a:gd name="connsiteX17" fmla="*/ 280027 w 662629"/>
              <a:gd name="connsiteY17" fmla="*/ 449018 h 643469"/>
              <a:gd name="connsiteX18" fmla="*/ 312300 w 662629"/>
              <a:gd name="connsiteY18" fmla="*/ 459776 h 643469"/>
              <a:gd name="connsiteX19" fmla="*/ 441392 w 662629"/>
              <a:gd name="connsiteY19" fmla="*/ 470533 h 643469"/>
              <a:gd name="connsiteX20" fmla="*/ 538210 w 662629"/>
              <a:gd name="connsiteY20" fmla="*/ 459776 h 643469"/>
              <a:gd name="connsiteX21" fmla="*/ 484422 w 662629"/>
              <a:gd name="connsiteY21" fmla="*/ 405987 h 643469"/>
              <a:gd name="connsiteX22" fmla="*/ 516695 w 662629"/>
              <a:gd name="connsiteY22" fmla="*/ 384472 h 643469"/>
              <a:gd name="connsiteX23" fmla="*/ 602756 w 662629"/>
              <a:gd name="connsiteY23" fmla="*/ 362957 h 643469"/>
              <a:gd name="connsiteX24" fmla="*/ 591999 w 662629"/>
              <a:gd name="connsiteY24" fmla="*/ 298411 h 643469"/>
              <a:gd name="connsiteX25" fmla="*/ 516695 w 662629"/>
              <a:gd name="connsiteY25" fmla="*/ 212350 h 643469"/>
              <a:gd name="connsiteX26" fmla="*/ 662629 w 662629"/>
              <a:gd name="connsiteY26" fmla="*/ 198831 h 643469"/>
              <a:gd name="connsiteX27" fmla="*/ 250143 w 662629"/>
              <a:gd name="connsiteY27" fmla="*/ 0 h 6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2629" h="643469">
                <a:moveTo>
                  <a:pt x="250143" y="0"/>
                </a:moveTo>
                <a:cubicBezTo>
                  <a:pt x="264487" y="17929"/>
                  <a:pt x="303733" y="31730"/>
                  <a:pt x="280027" y="50985"/>
                </a:cubicBezTo>
                <a:cubicBezTo>
                  <a:pt x="256321" y="70240"/>
                  <a:pt x="127626" y="95809"/>
                  <a:pt x="107904" y="115531"/>
                </a:cubicBezTo>
                <a:lnTo>
                  <a:pt x="161693" y="169319"/>
                </a:lnTo>
                <a:cubicBezTo>
                  <a:pt x="192166" y="260743"/>
                  <a:pt x="149666" y="149274"/>
                  <a:pt x="193966" y="223107"/>
                </a:cubicBezTo>
                <a:cubicBezTo>
                  <a:pt x="235863" y="292935"/>
                  <a:pt x="171720" y="222377"/>
                  <a:pt x="226239" y="276896"/>
                </a:cubicBezTo>
                <a:cubicBezTo>
                  <a:pt x="219067" y="284068"/>
                  <a:pt x="214045" y="294416"/>
                  <a:pt x="204723" y="298411"/>
                </a:cubicBezTo>
                <a:cubicBezTo>
                  <a:pt x="187917" y="305614"/>
                  <a:pt x="169094" y="307033"/>
                  <a:pt x="150935" y="309169"/>
                </a:cubicBezTo>
                <a:cubicBezTo>
                  <a:pt x="108051" y="314214"/>
                  <a:pt x="64874" y="316340"/>
                  <a:pt x="21843" y="319926"/>
                </a:cubicBezTo>
                <a:cubicBezTo>
                  <a:pt x="14671" y="330684"/>
                  <a:pt x="2453" y="339446"/>
                  <a:pt x="328" y="352199"/>
                </a:cubicBezTo>
                <a:cubicBezTo>
                  <a:pt x="-3238" y="373598"/>
                  <a:pt x="23161" y="393866"/>
                  <a:pt x="32601" y="416745"/>
                </a:cubicBezTo>
                <a:cubicBezTo>
                  <a:pt x="42041" y="439624"/>
                  <a:pt x="12785" y="445292"/>
                  <a:pt x="56971" y="489476"/>
                </a:cubicBezTo>
                <a:cubicBezTo>
                  <a:pt x="157919" y="529794"/>
                  <a:pt x="313836" y="600258"/>
                  <a:pt x="398361" y="642656"/>
                </a:cubicBezTo>
                <a:cubicBezTo>
                  <a:pt x="448228" y="642400"/>
                  <a:pt x="443972" y="648252"/>
                  <a:pt x="452149" y="631898"/>
                </a:cubicBezTo>
                <a:cubicBezTo>
                  <a:pt x="460959" y="614278"/>
                  <a:pt x="378227" y="579030"/>
                  <a:pt x="376846" y="578110"/>
                </a:cubicBezTo>
                <a:cubicBezTo>
                  <a:pt x="357219" y="565025"/>
                  <a:pt x="346895" y="542632"/>
                  <a:pt x="333815" y="524321"/>
                </a:cubicBezTo>
                <a:cubicBezTo>
                  <a:pt x="323394" y="509731"/>
                  <a:pt x="311963" y="495881"/>
                  <a:pt x="301542" y="481291"/>
                </a:cubicBezTo>
                <a:cubicBezTo>
                  <a:pt x="294027" y="470770"/>
                  <a:pt x="274245" y="460582"/>
                  <a:pt x="280027" y="449018"/>
                </a:cubicBezTo>
                <a:cubicBezTo>
                  <a:pt x="285098" y="438876"/>
                  <a:pt x="301060" y="458277"/>
                  <a:pt x="312300" y="459776"/>
                </a:cubicBezTo>
                <a:cubicBezTo>
                  <a:pt x="355101" y="465483"/>
                  <a:pt x="398361" y="466947"/>
                  <a:pt x="441392" y="470533"/>
                </a:cubicBezTo>
                <a:cubicBezTo>
                  <a:pt x="473665" y="466947"/>
                  <a:pt x="520198" y="486794"/>
                  <a:pt x="538210" y="459776"/>
                </a:cubicBezTo>
                <a:cubicBezTo>
                  <a:pt x="552275" y="438678"/>
                  <a:pt x="484422" y="405987"/>
                  <a:pt x="484422" y="405987"/>
                </a:cubicBezTo>
                <a:cubicBezTo>
                  <a:pt x="495180" y="398815"/>
                  <a:pt x="505131" y="390254"/>
                  <a:pt x="516695" y="384472"/>
                </a:cubicBezTo>
                <a:cubicBezTo>
                  <a:pt x="538751" y="373444"/>
                  <a:pt x="582293" y="367049"/>
                  <a:pt x="602756" y="362957"/>
                </a:cubicBezTo>
                <a:cubicBezTo>
                  <a:pt x="599170" y="341442"/>
                  <a:pt x="600388" y="318545"/>
                  <a:pt x="591999" y="298411"/>
                </a:cubicBezTo>
                <a:cubicBezTo>
                  <a:pt x="567863" y="240485"/>
                  <a:pt x="557450" y="239520"/>
                  <a:pt x="516695" y="212350"/>
                </a:cubicBezTo>
                <a:cubicBezTo>
                  <a:pt x="624276" y="176489"/>
                  <a:pt x="623493" y="206254"/>
                  <a:pt x="662629" y="198831"/>
                </a:cubicBezTo>
                <a:cubicBezTo>
                  <a:pt x="583051" y="140151"/>
                  <a:pt x="370187" y="27261"/>
                  <a:pt x="250143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2632232" y="12022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3132588" y="131636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2772081" y="15872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2302963" y="343823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49553" y="21964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18677" y="217858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2754628" y="95070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2997155" y="9939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407869" y="109229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2684703" y="25404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2040403" y="204949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295781" y="224289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2598596" y="68242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368472" y="824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007965" y="10955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357979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2233039" y="50224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2702156" y="42660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187617" y="7340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797149" y="13274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>
            <a:off x="2327466" y="111906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1853226" y="6329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2360949" y="2887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021657" y="45013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2997472" y="118923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>
            <a:off x="3497828" y="13032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Isosceles Triangle 38"/>
          <p:cNvSpPr/>
          <p:nvPr/>
        </p:nvSpPr>
        <p:spPr bwMode="auto">
          <a:xfrm>
            <a:off x="3137321" y="157420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006243" y="71573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 bwMode="auto">
          <a:xfrm>
            <a:off x="3202512" y="97311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Isosceles Triangle 41"/>
          <p:cNvSpPr/>
          <p:nvPr/>
        </p:nvSpPr>
        <p:spPr bwMode="auto">
          <a:xfrm>
            <a:off x="3748341" y="10152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591432" y="197277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3537727" y="157419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3894608" y="12044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3757982" y="17768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391708" y="167396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3739141" y="144350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4013781" y="16094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1194509" y="324583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732367" y="367710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1334358" y="277409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2295780" y="290117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864829" y="24932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2117692" y="390857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1801772" y="29937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2737780" y="324756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151066" y="1073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Isosceles Triangle 64"/>
          <p:cNvSpPr/>
          <p:nvPr/>
        </p:nvSpPr>
        <p:spPr bwMode="auto">
          <a:xfrm>
            <a:off x="1651422" y="118788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Isosceles Triangle 65"/>
          <p:cNvSpPr/>
          <p:nvPr/>
        </p:nvSpPr>
        <p:spPr bwMode="auto">
          <a:xfrm>
            <a:off x="1273462" y="82222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515989" y="86549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1117430" y="5539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Isosceles Triangle 68"/>
          <p:cNvSpPr/>
          <p:nvPr/>
        </p:nvSpPr>
        <p:spPr bwMode="auto">
          <a:xfrm>
            <a:off x="887306" y="69615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098242" y="441306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1220990" y="29812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 bwMode="auto">
          <a:xfrm>
            <a:off x="1856438" y="435433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1315983" y="119894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846300" y="99058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Isosceles Triangle 75"/>
          <p:cNvSpPr/>
          <p:nvPr/>
        </p:nvSpPr>
        <p:spPr bwMode="auto">
          <a:xfrm>
            <a:off x="1048158" y="1365199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Isosceles Triangle 77"/>
          <p:cNvSpPr/>
          <p:nvPr/>
        </p:nvSpPr>
        <p:spPr bwMode="auto">
          <a:xfrm>
            <a:off x="1571428" y="330581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1516306" y="1060752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 bwMode="auto">
          <a:xfrm>
            <a:off x="1525077" y="58725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Isosceles Triangle 80"/>
          <p:cNvSpPr/>
          <p:nvPr/>
        </p:nvSpPr>
        <p:spPr bwMode="auto">
          <a:xfrm>
            <a:off x="1892781" y="83344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>
            <a:off x="3940630" y="209987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Isosceles Triangle 82"/>
          <p:cNvSpPr/>
          <p:nvPr/>
        </p:nvSpPr>
        <p:spPr bwMode="auto">
          <a:xfrm>
            <a:off x="4215911" y="1875814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>
            <a:off x="4166021" y="15176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Isosceles Triangle 84"/>
          <p:cNvSpPr/>
          <p:nvPr/>
        </p:nvSpPr>
        <p:spPr bwMode="auto">
          <a:xfrm>
            <a:off x="4305870" y="208681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>
            <a:off x="3945363" y="2357717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 bwMode="auto">
          <a:xfrm>
            <a:off x="4010554" y="1756635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>
            <a:off x="3656735" y="2272388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Isosceles Triangle 89"/>
          <p:cNvSpPr/>
          <p:nvPr/>
        </p:nvSpPr>
        <p:spPr bwMode="auto">
          <a:xfrm>
            <a:off x="4345769" y="2357710"/>
            <a:ext cx="139849" cy="129091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96664" y="1094028"/>
            <a:ext cx="1556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V=IR</a:t>
            </a:r>
          </a:p>
          <a:p>
            <a:r>
              <a:rPr lang="en-GB" i="1" dirty="0"/>
              <a:t>I=</a:t>
            </a:r>
            <a:r>
              <a:rPr lang="en-GB" dirty="0"/>
              <a:t>(</a:t>
            </a:r>
            <a:r>
              <a:rPr lang="en-GB" i="1" dirty="0"/>
              <a:t>1/R</a:t>
            </a:r>
            <a:r>
              <a:rPr lang="en-GB" dirty="0"/>
              <a:t>)</a:t>
            </a:r>
            <a:r>
              <a:rPr lang="en-GB" dirty="0">
                <a:sym typeface="Symbol" panose="05050102010706020507" pitchFamily="18" charset="2"/>
              </a:rPr>
              <a:t></a:t>
            </a:r>
            <a:r>
              <a:rPr lang="en-GB" i="1" dirty="0">
                <a:sym typeface="Symbol" panose="05050102010706020507" pitchFamily="18" charset="2"/>
              </a:rPr>
              <a:t>V</a:t>
            </a:r>
          </a:p>
          <a:p>
            <a:r>
              <a:rPr lang="en-GB" i="1" dirty="0">
                <a:sym typeface="Symbol" panose="05050102010706020507" pitchFamily="18" charset="2"/>
              </a:rPr>
              <a:t>I=</a:t>
            </a:r>
            <a:r>
              <a:rPr lang="en-GB" i="1" dirty="0" err="1">
                <a:sym typeface="Symbol" panose="05050102010706020507" pitchFamily="18" charset="2"/>
              </a:rPr>
              <a:t>gV</a:t>
            </a:r>
            <a:endParaRPr lang="en-GB" i="1" dirty="0">
              <a:sym typeface="Symbol" panose="05050102010706020507" pitchFamily="18" charset="2"/>
            </a:endParaRPr>
          </a:p>
          <a:p>
            <a:r>
              <a:rPr lang="en-GB" i="1" dirty="0">
                <a:sym typeface="Symbol" panose="05050102010706020507" pitchFamily="18" charset="2"/>
              </a:rPr>
              <a:t>I=g</a:t>
            </a:r>
            <a:r>
              <a:rPr lang="en-GB" dirty="0">
                <a:sym typeface="Symbol" panose="05050102010706020507" pitchFamily="18" charset="2"/>
              </a:rPr>
              <a:t>(</a:t>
            </a:r>
            <a:r>
              <a:rPr lang="en-GB" i="1" dirty="0">
                <a:sym typeface="Symbol" panose="05050102010706020507" pitchFamily="18" charset="2"/>
              </a:rPr>
              <a:t>V</a:t>
            </a:r>
            <a:r>
              <a:rPr lang="en-GB" dirty="0">
                <a:sym typeface="Symbol" panose="05050102010706020507" pitchFamily="18" charset="2"/>
              </a:rPr>
              <a:t> – </a:t>
            </a:r>
            <a:r>
              <a:rPr lang="en-GB" i="1" dirty="0">
                <a:sym typeface="Symbol" panose="05050102010706020507" pitchFamily="18" charset="2"/>
              </a:rPr>
              <a:t>E</a:t>
            </a:r>
            <a:r>
              <a:rPr lang="en-GB" dirty="0">
                <a:sym typeface="Symbol" panose="05050102010706020507" pitchFamily="18" charset="2"/>
              </a:rPr>
              <a:t>)</a:t>
            </a:r>
            <a:endParaRPr lang="en-GB" dirty="0"/>
          </a:p>
        </p:txBody>
      </p:sp>
      <p:sp>
        <p:nvSpPr>
          <p:cNvPr id="97" name="TextBox 96"/>
          <p:cNvSpPr txBox="1"/>
          <p:nvPr/>
        </p:nvSpPr>
        <p:spPr>
          <a:xfrm>
            <a:off x="6170393" y="3492218"/>
            <a:ext cx="2476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reversal potential</a:t>
            </a:r>
          </a:p>
          <a:p>
            <a:r>
              <a:rPr lang="en-GB" dirty="0"/>
              <a:t>voltage needed to</a:t>
            </a:r>
          </a:p>
          <a:p>
            <a:r>
              <a:rPr lang="en-GB" dirty="0"/>
              <a:t>keep any current</a:t>
            </a:r>
          </a:p>
          <a:p>
            <a:r>
              <a:rPr lang="en-GB" dirty="0"/>
              <a:t>from flowing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 flipH="1" flipV="1">
            <a:off x="6579183" y="2596581"/>
            <a:ext cx="355002" cy="895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075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33469</TotalTime>
  <Words>879</Words>
  <Application>Microsoft Office PowerPoint</Application>
  <PresentationFormat>On-screen Show (4:3)</PresentationFormat>
  <Paragraphs>293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Henry 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Latham</dc:creator>
  <cp:lastModifiedBy>red flag</cp:lastModifiedBy>
  <cp:revision>1272</cp:revision>
  <dcterms:created xsi:type="dcterms:W3CDTF">2003-09-23T02:40:02Z</dcterms:created>
  <dcterms:modified xsi:type="dcterms:W3CDTF">2020-10-06T01:39:47Z</dcterms:modified>
</cp:coreProperties>
</file>