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101ef913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101ef913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60d17bc3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60d17bc3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60d17bc3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60d17bc3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Update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0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Jenna Dickman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Undergraduate Research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Berkeley Autonomous Microsystems Lab, BSAC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3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Goal: Drone detection for micro-missiles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632675" y="1192550"/>
            <a:ext cx="8239200" cy="28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1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 drone with model on AIY </a:t>
            </a:r>
            <a:r>
              <a:rPr lang="en"/>
              <a:t>vision</a:t>
            </a:r>
            <a:r>
              <a:rPr lang="en"/>
              <a:t> kit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Goal 2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Effectively ID drone with model on AIY vision kit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Goal 3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it all to work on very small hardware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9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Drone detector progress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605475"/>
            <a:ext cx="8239200" cy="20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run of model training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yolov5s pre-trained model on 1039 images for 15 epochs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Validated with 154 images, achieved 79.4% precision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Obviously need to train it a lot longer. 100 epochs would take 20 hours on my laptop so looking into cloud options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2781700"/>
            <a:ext cx="4119600" cy="20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Assembled and set up AIY vision kit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working!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running a demo model - happiness detector!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2345125"/>
            <a:ext cx="1967002" cy="262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5924" y="2345156"/>
            <a:ext cx="1967002" cy="2622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487475" y="414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628175" y="1117525"/>
            <a:ext cx="8243700" cy="3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to know the AIY interface, hook up peripherals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the model to TensorFlow Lite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 for Edge TPU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 to AIY Vision Kit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 camera feed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tester-model with basic drone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else do I need to consider? What questions should I be asking?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more about SCuM, tiny cameras, MEMs </a:t>
            </a:r>
            <a:r>
              <a:rPr lang="en"/>
              <a:t>controls. What would it take to run an effective AI model on tiny hardware?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