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256" r:id="rId2"/>
    <p:sldId id="257" r:id="rId3"/>
    <p:sldId id="258" r:id="rId4"/>
    <p:sldId id="274" r:id="rId5"/>
    <p:sldId id="283" r:id="rId6"/>
    <p:sldId id="260" r:id="rId7"/>
    <p:sldId id="284" r:id="rId8"/>
    <p:sldId id="286" r:id="rId9"/>
    <p:sldId id="285" r:id="rId10"/>
    <p:sldId id="287" r:id="rId11"/>
    <p:sldId id="282" r:id="rId12"/>
    <p:sldId id="291" r:id="rId13"/>
    <p:sldId id="288" r:id="rId14"/>
    <p:sldId id="289" r:id="rId15"/>
    <p:sldId id="290" r:id="rId16"/>
    <p:sldId id="268" r:id="rId17"/>
    <p:sldId id="26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270" r:id="rId34"/>
    <p:sldId id="262" r:id="rId35"/>
    <p:sldId id="266" r:id="rId36"/>
    <p:sldId id="263" r:id="rId37"/>
    <p:sldId id="264" r:id="rId38"/>
    <p:sldId id="265" r:id="rId39"/>
    <p:sldId id="267" r:id="rId40"/>
    <p:sldId id="269" r:id="rId41"/>
    <p:sldId id="271" r:id="rId42"/>
  </p:sldIdLst>
  <p:sldSz cx="18288000" cy="10287000"/>
  <p:notesSz cx="6858000" cy="9144000"/>
  <p:embeddedFontLst>
    <p:embeddedFont>
      <p:font typeface="Agrandir" panose="020B0604020202020204" charset="0"/>
      <p:regular r:id="rId44"/>
    </p:embeddedFont>
    <p:embeddedFont>
      <p:font typeface="Agrandir Bold" panose="020B0604020202020204" charset="0"/>
      <p:regular r:id="rId45"/>
    </p:embeddedFont>
    <p:embeddedFont>
      <p:font typeface="Calibri" panose="020F0502020204030204" pitchFamily="34" charset="0"/>
      <p:regular r:id="rId46"/>
      <p:bold r:id="rId47"/>
      <p:italic r:id="rId48"/>
      <p:boldItalic r:id="rId49"/>
    </p:embeddedFont>
    <p:embeddedFont>
      <p:font typeface="Cascadia Mono" panose="020B0609020000020004" pitchFamily="49" charset="0"/>
      <p:regular r:id="rId50"/>
      <p:bold r:id="rId51"/>
    </p:embeddedFont>
    <p:embeddedFont>
      <p:font typeface="Consolas" panose="020B0609020204030204" pitchFamily="49"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8" userDrawn="1">
          <p15:clr>
            <a:srgbClr val="A4A3A4"/>
          </p15:clr>
        </p15:guide>
        <p15:guide id="2" pos="5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682"/>
    <a:srgbClr val="8CA1A5"/>
    <a:srgbClr val="777777"/>
    <a:srgbClr val="101010"/>
    <a:srgbClr val="FAE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22" autoAdjust="0"/>
  </p:normalViewPr>
  <p:slideViewPr>
    <p:cSldViewPr>
      <p:cViewPr varScale="1">
        <p:scale>
          <a:sx n="53" d="100"/>
          <a:sy n="53" d="100"/>
        </p:scale>
        <p:origin x="730" y="62"/>
      </p:cViewPr>
      <p:guideLst>
        <p:guide orient="horz" pos="3528"/>
        <p:guide pos="571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5C779-C3FF-435B-8E35-020595072687}"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D4ED6-D1EF-443C-8393-17007D8275BD}" type="slidenum">
              <a:rPr lang="en-US" smtClean="0"/>
              <a:t>‹#›</a:t>
            </a:fld>
            <a:endParaRPr lang="en-US"/>
          </a:p>
        </p:txBody>
      </p:sp>
    </p:spTree>
    <p:extLst>
      <p:ext uri="{BB962C8B-B14F-4D97-AF65-F5344CB8AC3E}">
        <p14:creationId xmlns:p14="http://schemas.microsoft.com/office/powerpoint/2010/main" val="389368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20</a:t>
            </a:fld>
            <a:endParaRPr lang="en-US"/>
          </a:p>
        </p:txBody>
      </p:sp>
    </p:spTree>
    <p:extLst>
      <p:ext uri="{BB962C8B-B14F-4D97-AF65-F5344CB8AC3E}">
        <p14:creationId xmlns:p14="http://schemas.microsoft.com/office/powerpoint/2010/main" val="80085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29</a:t>
            </a:fld>
            <a:endParaRPr lang="en-US"/>
          </a:p>
        </p:txBody>
      </p:sp>
    </p:spTree>
    <p:extLst>
      <p:ext uri="{BB962C8B-B14F-4D97-AF65-F5344CB8AC3E}">
        <p14:creationId xmlns:p14="http://schemas.microsoft.com/office/powerpoint/2010/main" val="2248259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30</a:t>
            </a:fld>
            <a:endParaRPr lang="en-US"/>
          </a:p>
        </p:txBody>
      </p:sp>
    </p:spTree>
    <p:extLst>
      <p:ext uri="{BB962C8B-B14F-4D97-AF65-F5344CB8AC3E}">
        <p14:creationId xmlns:p14="http://schemas.microsoft.com/office/powerpoint/2010/main" val="163909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31</a:t>
            </a:fld>
            <a:endParaRPr lang="en-US"/>
          </a:p>
        </p:txBody>
      </p:sp>
    </p:spTree>
    <p:extLst>
      <p:ext uri="{BB962C8B-B14F-4D97-AF65-F5344CB8AC3E}">
        <p14:creationId xmlns:p14="http://schemas.microsoft.com/office/powerpoint/2010/main" val="3496155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32</a:t>
            </a:fld>
            <a:endParaRPr lang="en-US"/>
          </a:p>
        </p:txBody>
      </p:sp>
    </p:spTree>
    <p:extLst>
      <p:ext uri="{BB962C8B-B14F-4D97-AF65-F5344CB8AC3E}">
        <p14:creationId xmlns:p14="http://schemas.microsoft.com/office/powerpoint/2010/main" val="294112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21</a:t>
            </a:fld>
            <a:endParaRPr lang="en-US"/>
          </a:p>
        </p:txBody>
      </p:sp>
    </p:spTree>
    <p:extLst>
      <p:ext uri="{BB962C8B-B14F-4D97-AF65-F5344CB8AC3E}">
        <p14:creationId xmlns:p14="http://schemas.microsoft.com/office/powerpoint/2010/main" val="218067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22</a:t>
            </a:fld>
            <a:endParaRPr lang="en-US"/>
          </a:p>
        </p:txBody>
      </p:sp>
    </p:spTree>
    <p:extLst>
      <p:ext uri="{BB962C8B-B14F-4D97-AF65-F5344CB8AC3E}">
        <p14:creationId xmlns:p14="http://schemas.microsoft.com/office/powerpoint/2010/main" val="164959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23</a:t>
            </a:fld>
            <a:endParaRPr lang="en-US"/>
          </a:p>
        </p:txBody>
      </p:sp>
    </p:spTree>
    <p:extLst>
      <p:ext uri="{BB962C8B-B14F-4D97-AF65-F5344CB8AC3E}">
        <p14:creationId xmlns:p14="http://schemas.microsoft.com/office/powerpoint/2010/main" val="1559770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24</a:t>
            </a:fld>
            <a:endParaRPr lang="en-US"/>
          </a:p>
        </p:txBody>
      </p:sp>
    </p:spTree>
    <p:extLst>
      <p:ext uri="{BB962C8B-B14F-4D97-AF65-F5344CB8AC3E}">
        <p14:creationId xmlns:p14="http://schemas.microsoft.com/office/powerpoint/2010/main" val="48594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25</a:t>
            </a:fld>
            <a:endParaRPr lang="en-US"/>
          </a:p>
        </p:txBody>
      </p:sp>
    </p:spTree>
    <p:extLst>
      <p:ext uri="{BB962C8B-B14F-4D97-AF65-F5344CB8AC3E}">
        <p14:creationId xmlns:p14="http://schemas.microsoft.com/office/powerpoint/2010/main" val="2477040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26</a:t>
            </a:fld>
            <a:endParaRPr lang="en-US"/>
          </a:p>
        </p:txBody>
      </p:sp>
    </p:spTree>
    <p:extLst>
      <p:ext uri="{BB962C8B-B14F-4D97-AF65-F5344CB8AC3E}">
        <p14:creationId xmlns:p14="http://schemas.microsoft.com/office/powerpoint/2010/main" val="1096781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27</a:t>
            </a:fld>
            <a:endParaRPr lang="en-US"/>
          </a:p>
        </p:txBody>
      </p:sp>
    </p:spTree>
    <p:extLst>
      <p:ext uri="{BB962C8B-B14F-4D97-AF65-F5344CB8AC3E}">
        <p14:creationId xmlns:p14="http://schemas.microsoft.com/office/powerpoint/2010/main" val="3465982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28</a:t>
            </a:fld>
            <a:endParaRPr lang="en-US"/>
          </a:p>
        </p:txBody>
      </p:sp>
    </p:spTree>
    <p:extLst>
      <p:ext uri="{BB962C8B-B14F-4D97-AF65-F5344CB8AC3E}">
        <p14:creationId xmlns:p14="http://schemas.microsoft.com/office/powerpoint/2010/main" val="123423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vi.wikipedia.org/wiki/Ph%E1%BB%9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doAn_edited/Source.sq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7.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7.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10" Type="http://schemas.openxmlformats.org/officeDocument/2006/relationships/image" Target="../media/image1.png"/><Relationship Id="rId4" Type="http://schemas.openxmlformats.org/officeDocument/2006/relationships/image" Target="../media/image18.png"/><Relationship Id="rId9" Type="http://schemas.openxmlformats.org/officeDocument/2006/relationships/image" Target="../media/image23.svg"/></Relationships>
</file>

<file path=ppt/slides/_rels/slide3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5.svg"/><Relationship Id="rId7" Type="http://schemas.openxmlformats.org/officeDocument/2006/relationships/image" Target="../media/image19.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reative-commons-images.com/handwriting/c/customer.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oplemattersglobal.com/news/employee-relations/grab-to-support-riders-affected-by-coronavirus-2461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4" name="Group 4"/>
          <p:cNvGrpSpPr/>
          <p:nvPr/>
        </p:nvGrpSpPr>
        <p:grpSpPr>
          <a:xfrm>
            <a:off x="2814716" y="2815875"/>
            <a:ext cx="12696668" cy="4198169"/>
            <a:chOff x="0" y="152400"/>
            <a:chExt cx="16928891" cy="5597559"/>
          </a:xfrm>
        </p:grpSpPr>
        <p:sp>
          <p:nvSpPr>
            <p:cNvPr id="5" name="TextBox 5"/>
            <p:cNvSpPr txBox="1"/>
            <p:nvPr/>
          </p:nvSpPr>
          <p:spPr>
            <a:xfrm>
              <a:off x="0" y="152400"/>
              <a:ext cx="16878091" cy="4231843"/>
            </a:xfrm>
            <a:prstGeom prst="rect">
              <a:avLst/>
            </a:prstGeom>
          </p:spPr>
          <p:txBody>
            <a:bodyPr wrap="square" lIns="0" tIns="0" rIns="0" bIns="0" rtlCol="0" anchor="t">
              <a:spAutoFit/>
            </a:bodyPr>
            <a:lstStyle/>
            <a:p>
              <a:pPr algn="ctr">
                <a:lnSpc>
                  <a:spcPts val="11999"/>
                </a:lnSpc>
              </a:pPr>
              <a:r>
                <a:rPr lang="en-US" sz="12499" dirty="0">
                  <a:solidFill>
                    <a:srgbClr val="FFFFFF"/>
                  </a:solidFill>
                  <a:latin typeface="Horizon Bold"/>
                </a:rPr>
                <a:t>Thesis</a:t>
              </a:r>
            </a:p>
            <a:p>
              <a:pPr algn="ctr">
                <a:lnSpc>
                  <a:spcPts val="11999"/>
                </a:lnSpc>
              </a:pPr>
              <a:r>
                <a:rPr lang="en-US" sz="12499" dirty="0" err="1">
                  <a:solidFill>
                    <a:srgbClr val="FFFFFF"/>
                  </a:solidFill>
                  <a:latin typeface="Horizon Bold"/>
                </a:rPr>
                <a:t>Defence</a:t>
              </a:r>
              <a:endParaRPr lang="en-US" sz="12499" dirty="0">
                <a:solidFill>
                  <a:srgbClr val="FFFFFF"/>
                </a:solidFill>
                <a:latin typeface="Horizon Bold"/>
              </a:endParaRPr>
            </a:p>
          </p:txBody>
        </p:sp>
        <p:sp>
          <p:nvSpPr>
            <p:cNvPr id="6" name="TextBox 6"/>
            <p:cNvSpPr txBox="1"/>
            <p:nvPr/>
          </p:nvSpPr>
          <p:spPr>
            <a:xfrm>
              <a:off x="50800" y="5186300"/>
              <a:ext cx="16878091" cy="563659"/>
            </a:xfrm>
            <a:prstGeom prst="rect">
              <a:avLst/>
            </a:prstGeom>
          </p:spPr>
          <p:txBody>
            <a:bodyPr lIns="0" tIns="0" rIns="0" bIns="0" rtlCol="0" anchor="t">
              <a:spAutoFit/>
            </a:bodyPr>
            <a:lstStyle/>
            <a:p>
              <a:pPr marL="0" lvl="0" indent="0" algn="ctr">
                <a:lnSpc>
                  <a:spcPts val="3499"/>
                </a:lnSpc>
              </a:pPr>
              <a:r>
                <a:rPr lang="en-US" sz="2499" u="none" dirty="0">
                  <a:solidFill>
                    <a:srgbClr val="FF4077"/>
                  </a:solidFill>
                  <a:latin typeface="Agrandir Bold"/>
                </a:rPr>
                <a:t>Ha </a:t>
              </a:r>
              <a:r>
                <a:rPr lang="en-US" sz="2499" u="none" dirty="0" err="1">
                  <a:solidFill>
                    <a:srgbClr val="FF4077"/>
                  </a:solidFill>
                  <a:latin typeface="Agrandir Bold"/>
                </a:rPr>
                <a:t>Noi</a:t>
              </a:r>
              <a:r>
                <a:rPr lang="en-US" sz="2499" u="none" dirty="0">
                  <a:solidFill>
                    <a:srgbClr val="FF4077"/>
                  </a:solidFill>
                  <a:latin typeface="Agrandir Bold"/>
                </a:rPr>
                <a:t> University of Civ</a:t>
              </a:r>
              <a:r>
                <a:rPr lang="en-US" sz="2499" dirty="0">
                  <a:solidFill>
                    <a:srgbClr val="FF4077"/>
                  </a:solidFill>
                  <a:latin typeface="Agrandir Bold"/>
                </a:rPr>
                <a:t>il Engineering</a:t>
              </a:r>
              <a:r>
                <a:rPr lang="en-US" sz="2499" u="none" dirty="0">
                  <a:solidFill>
                    <a:srgbClr val="FF4077"/>
                  </a:solidFill>
                  <a:latin typeface="Agrandir Bold"/>
                </a:rPr>
                <a:t>.</a:t>
              </a:r>
            </a:p>
          </p:txBody>
        </p:sp>
      </p:grpSp>
      <p:pic>
        <p:nvPicPr>
          <p:cNvPr id="7" name="Picture 6">
            <a:extLst>
              <a:ext uri="{FF2B5EF4-FFF2-40B4-BE49-F238E27FC236}">
                <a16:creationId xmlns:a16="http://schemas.microsoft.com/office/drawing/2014/main" id="{34623325-EBA2-42B9-AA05-EEBBE768E14D}"/>
              </a:ext>
            </a:extLst>
          </p:cNvPr>
          <p:cNvPicPr>
            <a:picLocks noChangeAspect="1"/>
          </p:cNvPicPr>
          <p:nvPr/>
        </p:nvPicPr>
        <p:blipFill>
          <a:blip r:embed="rId2"/>
          <a:stretch>
            <a:fillRect/>
          </a:stretch>
        </p:blipFill>
        <p:spPr>
          <a:xfrm>
            <a:off x="123842" y="165372"/>
            <a:ext cx="450160" cy="4442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53874"/>
            <a:ext cx="16190536" cy="5904426"/>
            <a:chOff x="0" y="0"/>
            <a:chExt cx="31965313" cy="11657233"/>
          </a:xfrm>
        </p:grpSpPr>
        <p:sp>
          <p:nvSpPr>
            <p:cNvPr id="3" name="Freeform 3"/>
            <p:cNvSpPr/>
            <p:nvPr/>
          </p:nvSpPr>
          <p:spPr>
            <a:xfrm>
              <a:off x="0" y="0"/>
              <a:ext cx="31965314" cy="11657233"/>
            </a:xfrm>
            <a:custGeom>
              <a:avLst/>
              <a:gdLst/>
              <a:ahLst/>
              <a:cxnLst/>
              <a:rect l="l" t="t" r="r" b="b"/>
              <a:pathLst>
                <a:path w="31965314" h="11657233">
                  <a:moveTo>
                    <a:pt x="31840853" y="59690"/>
                  </a:moveTo>
                  <a:cubicBezTo>
                    <a:pt x="31876414" y="59690"/>
                    <a:pt x="31905625" y="88900"/>
                    <a:pt x="31905625" y="124460"/>
                  </a:cubicBezTo>
                  <a:lnTo>
                    <a:pt x="31905625" y="11532773"/>
                  </a:lnTo>
                  <a:cubicBezTo>
                    <a:pt x="31905625" y="11568333"/>
                    <a:pt x="31876414" y="11597542"/>
                    <a:pt x="31840853" y="11597542"/>
                  </a:cubicBezTo>
                  <a:lnTo>
                    <a:pt x="124460" y="11597542"/>
                  </a:lnTo>
                  <a:cubicBezTo>
                    <a:pt x="88900" y="11597542"/>
                    <a:pt x="59690" y="11568333"/>
                    <a:pt x="59690" y="11532773"/>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1532773"/>
                  </a:lnTo>
                  <a:cubicBezTo>
                    <a:pt x="0" y="11601352"/>
                    <a:pt x="55880" y="11657233"/>
                    <a:pt x="124460" y="11657233"/>
                  </a:cubicBezTo>
                  <a:lnTo>
                    <a:pt x="31840853" y="11657233"/>
                  </a:lnTo>
                  <a:cubicBezTo>
                    <a:pt x="31909432" y="11657233"/>
                    <a:pt x="31965314" y="11601352"/>
                    <a:pt x="31965314" y="11532773"/>
                  </a:cubicBezTo>
                  <a:lnTo>
                    <a:pt x="31965314" y="124460"/>
                  </a:lnTo>
                  <a:cubicBezTo>
                    <a:pt x="31965314" y="55880"/>
                    <a:pt x="31909432" y="0"/>
                    <a:pt x="31840853" y="0"/>
                  </a:cubicBezTo>
                  <a:close/>
                </a:path>
              </a:pathLst>
            </a:custGeom>
            <a:solidFill>
              <a:srgbClr val="FFF200"/>
            </a:solidFill>
          </p:spPr>
        </p:sp>
      </p:grpSp>
      <p:grpSp>
        <p:nvGrpSpPr>
          <p:cNvPr id="4" name="Group 4"/>
          <p:cNvGrpSpPr/>
          <p:nvPr/>
        </p:nvGrpSpPr>
        <p:grpSpPr>
          <a:xfrm>
            <a:off x="1028700" y="3353874"/>
            <a:ext cx="16181011" cy="791516"/>
            <a:chOff x="0" y="0"/>
            <a:chExt cx="21574681" cy="1055355"/>
          </a:xfrm>
        </p:grpSpPr>
        <p:grpSp>
          <p:nvGrpSpPr>
            <p:cNvPr id="5" name="Group 5"/>
            <p:cNvGrpSpPr/>
            <p:nvPr/>
          </p:nvGrpSpPr>
          <p:grpSpPr>
            <a:xfrm>
              <a:off x="0" y="0"/>
              <a:ext cx="21574681" cy="1055355"/>
              <a:chOff x="0" y="0"/>
              <a:chExt cx="39882297" cy="1950896"/>
            </a:xfrm>
          </p:grpSpPr>
          <p:sp>
            <p:nvSpPr>
              <p:cNvPr id="6" name="Freeform 6"/>
              <p:cNvSpPr/>
              <p:nvPr/>
            </p:nvSpPr>
            <p:spPr>
              <a:xfrm>
                <a:off x="31750" y="31750"/>
                <a:ext cx="39818797" cy="1887396"/>
              </a:xfrm>
              <a:custGeom>
                <a:avLst/>
                <a:gdLst/>
                <a:ahLst/>
                <a:cxnLst/>
                <a:rect l="l" t="t" r="r" b="b"/>
                <a:pathLst>
                  <a:path w="39818797" h="1887396">
                    <a:moveTo>
                      <a:pt x="39726087" y="1887396"/>
                    </a:moveTo>
                    <a:lnTo>
                      <a:pt x="92710" y="1887396"/>
                    </a:lnTo>
                    <a:cubicBezTo>
                      <a:pt x="41910" y="1887396"/>
                      <a:pt x="0" y="1845486"/>
                      <a:pt x="0" y="1794686"/>
                    </a:cubicBezTo>
                    <a:lnTo>
                      <a:pt x="0" y="92710"/>
                    </a:lnTo>
                    <a:cubicBezTo>
                      <a:pt x="0" y="41910"/>
                      <a:pt x="41910" y="0"/>
                      <a:pt x="92710" y="0"/>
                    </a:cubicBezTo>
                    <a:lnTo>
                      <a:pt x="39724819" y="0"/>
                    </a:lnTo>
                    <a:cubicBezTo>
                      <a:pt x="39775619" y="0"/>
                      <a:pt x="39817526" y="41910"/>
                      <a:pt x="39817526" y="92710"/>
                    </a:cubicBezTo>
                    <a:lnTo>
                      <a:pt x="39817526" y="1793417"/>
                    </a:lnTo>
                    <a:cubicBezTo>
                      <a:pt x="39818797" y="1845486"/>
                      <a:pt x="39776887" y="1887396"/>
                      <a:pt x="39726087" y="1887396"/>
                    </a:cubicBezTo>
                    <a:close/>
                  </a:path>
                </a:pathLst>
              </a:custGeom>
              <a:solidFill>
                <a:srgbClr val="101010"/>
              </a:solidFill>
            </p:spPr>
          </p:sp>
          <p:sp>
            <p:nvSpPr>
              <p:cNvPr id="7" name="Freeform 7"/>
              <p:cNvSpPr/>
              <p:nvPr/>
            </p:nvSpPr>
            <p:spPr>
              <a:xfrm>
                <a:off x="0" y="0"/>
                <a:ext cx="39882297" cy="1950897"/>
              </a:xfrm>
              <a:custGeom>
                <a:avLst/>
                <a:gdLst/>
                <a:ahLst/>
                <a:cxnLst/>
                <a:rect l="l" t="t" r="r" b="b"/>
                <a:pathLst>
                  <a:path w="39882297" h="1950897">
                    <a:moveTo>
                      <a:pt x="39757837" y="59690"/>
                    </a:moveTo>
                    <a:cubicBezTo>
                      <a:pt x="39793397" y="59690"/>
                      <a:pt x="39822608" y="88900"/>
                      <a:pt x="39822608" y="124460"/>
                    </a:cubicBezTo>
                    <a:lnTo>
                      <a:pt x="39822608" y="1826437"/>
                    </a:lnTo>
                    <a:cubicBezTo>
                      <a:pt x="39822608" y="1861997"/>
                      <a:pt x="39793397" y="1891206"/>
                      <a:pt x="39757837" y="1891206"/>
                    </a:cubicBezTo>
                    <a:lnTo>
                      <a:pt x="124460" y="1891206"/>
                    </a:lnTo>
                    <a:cubicBezTo>
                      <a:pt x="88900" y="1891206"/>
                      <a:pt x="59690" y="1861997"/>
                      <a:pt x="59690" y="1826437"/>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1826437"/>
                    </a:lnTo>
                    <a:cubicBezTo>
                      <a:pt x="0" y="1895017"/>
                      <a:pt x="55880" y="1950897"/>
                      <a:pt x="124460" y="1950897"/>
                    </a:cubicBezTo>
                    <a:lnTo>
                      <a:pt x="39757837" y="1950897"/>
                    </a:lnTo>
                    <a:cubicBezTo>
                      <a:pt x="39826419" y="1950897"/>
                      <a:pt x="39882297" y="1895017"/>
                      <a:pt x="39882297" y="1826437"/>
                    </a:cubicBezTo>
                    <a:lnTo>
                      <a:pt x="39882297" y="124460"/>
                    </a:lnTo>
                    <a:cubicBezTo>
                      <a:pt x="39882297" y="55880"/>
                      <a:pt x="39826419" y="0"/>
                      <a:pt x="39757837" y="0"/>
                    </a:cubicBezTo>
                    <a:close/>
                  </a:path>
                </a:pathLst>
              </a:custGeom>
              <a:solidFill>
                <a:srgbClr val="FFF200"/>
              </a:solidFill>
            </p:spPr>
          </p:sp>
        </p:grpSp>
        <p:sp>
          <p:nvSpPr>
            <p:cNvPr id="8" name="TextBox 8"/>
            <p:cNvSpPr txBox="1"/>
            <p:nvPr/>
          </p:nvSpPr>
          <p:spPr>
            <a:xfrm>
              <a:off x="783227" y="267256"/>
              <a:ext cx="17778172" cy="462861"/>
            </a:xfrm>
            <a:prstGeom prst="rect">
              <a:avLst/>
            </a:prstGeom>
          </p:spPr>
          <p:txBody>
            <a:bodyPr lIns="0" tIns="0" rIns="0" bIns="0" rtlCol="0" anchor="t">
              <a:spAutoFit/>
            </a:bodyPr>
            <a:lstStyle/>
            <a:p>
              <a:pPr>
                <a:lnSpc>
                  <a:spcPts val="2760"/>
                </a:lnSpc>
              </a:pPr>
              <a:r>
                <a:rPr lang="en-US" sz="2300" dirty="0" err="1">
                  <a:solidFill>
                    <a:srgbClr val="FFF200"/>
                  </a:solidFill>
                  <a:latin typeface="Horizon Bold"/>
                </a:rPr>
                <a:t>Lợi</a:t>
              </a:r>
              <a:r>
                <a:rPr lang="en-US" sz="2300" dirty="0">
                  <a:solidFill>
                    <a:srgbClr val="FFF200"/>
                  </a:solidFill>
                  <a:latin typeface="Horizon Bold"/>
                </a:rPr>
                <a:t> </a:t>
              </a:r>
              <a:r>
                <a:rPr lang="en-US" sz="2300" dirty="0" err="1">
                  <a:solidFill>
                    <a:srgbClr val="FFF200"/>
                  </a:solidFill>
                  <a:latin typeface="Horizon Bold"/>
                </a:rPr>
                <a:t>ích</a:t>
              </a:r>
              <a:r>
                <a:rPr lang="en-US" sz="2300" dirty="0">
                  <a:solidFill>
                    <a:srgbClr val="FFF200"/>
                  </a:solidFill>
                  <a:latin typeface="Horizon Bold"/>
                </a:rPr>
                <a:t> </a:t>
              </a:r>
              <a:r>
                <a:rPr lang="en-US" sz="2300" dirty="0" err="1">
                  <a:solidFill>
                    <a:srgbClr val="FFF200"/>
                  </a:solidFill>
                  <a:latin typeface="Horizon Bold"/>
                </a:rPr>
                <a:t>đem</a:t>
              </a:r>
              <a:r>
                <a:rPr lang="en-US" sz="2300" dirty="0">
                  <a:solidFill>
                    <a:srgbClr val="FFF200"/>
                  </a:solidFill>
                  <a:latin typeface="Horizon Bold"/>
                </a:rPr>
                <a:t> </a:t>
              </a:r>
              <a:r>
                <a:rPr lang="en-US" sz="2300" dirty="0" err="1">
                  <a:solidFill>
                    <a:srgbClr val="FFF200"/>
                  </a:solidFill>
                  <a:latin typeface="Horizon Bold"/>
                </a:rPr>
                <a:t>lại</a:t>
              </a:r>
              <a:r>
                <a:rPr lang="en-US" sz="2300" dirty="0">
                  <a:solidFill>
                    <a:srgbClr val="FFF200"/>
                  </a:solidFill>
                  <a:latin typeface="Horizon Bold"/>
                </a:rPr>
                <a:t>?</a:t>
              </a:r>
            </a:p>
          </p:txBody>
        </p:sp>
      </p:grpSp>
      <p:sp>
        <p:nvSpPr>
          <p:cNvPr id="25" name="TextBox 25"/>
          <p:cNvSpPr txBox="1"/>
          <p:nvPr/>
        </p:nvSpPr>
        <p:spPr>
          <a:xfrm>
            <a:off x="1236093" y="1467375"/>
            <a:ext cx="8209338" cy="782265"/>
          </a:xfrm>
          <a:prstGeom prst="rect">
            <a:avLst/>
          </a:prstGeom>
        </p:spPr>
        <p:txBody>
          <a:bodyPr lIns="0" tIns="0" rIns="0" bIns="0" rtlCol="0" anchor="t">
            <a:spAutoFit/>
          </a:bodyPr>
          <a:lstStyle/>
          <a:p>
            <a:pPr>
              <a:lnSpc>
                <a:spcPts val="6050"/>
              </a:lnSpc>
            </a:pPr>
            <a:r>
              <a:rPr lang="en-US" sz="5499" dirty="0" err="1">
                <a:solidFill>
                  <a:srgbClr val="FFFFFF"/>
                </a:solidFill>
                <a:latin typeface="Horizon Bold"/>
              </a:rPr>
              <a:t>Cửa</a:t>
            </a:r>
            <a:r>
              <a:rPr lang="en-US" sz="5499" dirty="0">
                <a:solidFill>
                  <a:srgbClr val="FFFFFF"/>
                </a:solidFill>
                <a:latin typeface="Horizon Bold"/>
              </a:rPr>
              <a:t> </a:t>
            </a:r>
            <a:r>
              <a:rPr lang="en-US" sz="5499" dirty="0" err="1">
                <a:solidFill>
                  <a:srgbClr val="FFFFFF"/>
                </a:solidFill>
                <a:latin typeface="Horizon Bold"/>
              </a:rPr>
              <a:t>hàng</a:t>
            </a:r>
            <a:endParaRPr lang="en-US" sz="5499" dirty="0">
              <a:solidFill>
                <a:srgbClr val="FFFFFF"/>
              </a:solidFill>
              <a:latin typeface="Horizon Bold"/>
            </a:endParaRPr>
          </a:p>
        </p:txBody>
      </p:sp>
      <p:pic>
        <p:nvPicPr>
          <p:cNvPr id="27" name="Picture 26">
            <a:extLst>
              <a:ext uri="{FF2B5EF4-FFF2-40B4-BE49-F238E27FC236}">
                <a16:creationId xmlns:a16="http://schemas.microsoft.com/office/drawing/2014/main" id="{2BF474A1-0183-4B73-8059-814EF406FEAC}"/>
              </a:ext>
            </a:extLst>
          </p:cNvPr>
          <p:cNvPicPr>
            <a:picLocks noChangeAspect="1"/>
          </p:cNvPicPr>
          <p:nvPr/>
        </p:nvPicPr>
        <p:blipFill>
          <a:blip r:embed="rId2"/>
          <a:stretch>
            <a:fillRect/>
          </a:stretch>
        </p:blipFill>
        <p:spPr>
          <a:xfrm>
            <a:off x="123842" y="165372"/>
            <a:ext cx="450160" cy="444228"/>
          </a:xfrm>
          <a:prstGeom prst="rect">
            <a:avLst/>
          </a:prstGeom>
        </p:spPr>
      </p:pic>
      <p:sp>
        <p:nvSpPr>
          <p:cNvPr id="24" name="TextBox 23">
            <a:extLst>
              <a:ext uri="{FF2B5EF4-FFF2-40B4-BE49-F238E27FC236}">
                <a16:creationId xmlns:a16="http://schemas.microsoft.com/office/drawing/2014/main" id="{CCDE1534-716F-48CB-BF4D-7E15BD8DEB7D}"/>
              </a:ext>
            </a:extLst>
          </p:cNvPr>
          <p:cNvSpPr txBox="1"/>
          <p:nvPr/>
        </p:nvSpPr>
        <p:spPr>
          <a:xfrm>
            <a:off x="1616120" y="4610100"/>
            <a:ext cx="6232480" cy="2308324"/>
          </a:xfrm>
          <a:prstGeom prst="rect">
            <a:avLst/>
          </a:prstGeom>
          <a:noFill/>
        </p:spPr>
        <p:txBody>
          <a:bodyPr wrap="square" rtlCol="0">
            <a:spAutoFit/>
          </a:bodyPr>
          <a:lstStyle/>
          <a:p>
            <a:pPr marL="285750" indent="-285750">
              <a:buFontTx/>
              <a:buChar char="-"/>
            </a:pPr>
            <a:r>
              <a:rPr lang="en-US" sz="2400" dirty="0" err="1">
                <a:solidFill>
                  <a:schemeClr val="bg1"/>
                </a:solidFill>
              </a:rPr>
              <a:t>Thúc</a:t>
            </a:r>
            <a:r>
              <a:rPr lang="en-US" sz="2400" dirty="0">
                <a:solidFill>
                  <a:schemeClr val="bg1"/>
                </a:solidFill>
              </a:rPr>
              <a:t> </a:t>
            </a:r>
            <a:r>
              <a:rPr lang="en-US" sz="2400" dirty="0" err="1">
                <a:solidFill>
                  <a:schemeClr val="bg1"/>
                </a:solidFill>
              </a:rPr>
              <a:t>đẩy</a:t>
            </a:r>
            <a:r>
              <a:rPr lang="en-US" sz="2400" dirty="0">
                <a:solidFill>
                  <a:schemeClr val="bg1"/>
                </a:solidFill>
              </a:rPr>
              <a:t> </a:t>
            </a:r>
            <a:r>
              <a:rPr lang="en-US" sz="2400" dirty="0" err="1">
                <a:solidFill>
                  <a:schemeClr val="bg1"/>
                </a:solidFill>
              </a:rPr>
              <a:t>quá</a:t>
            </a:r>
            <a:r>
              <a:rPr lang="en-US" sz="2400" dirty="0">
                <a:solidFill>
                  <a:schemeClr val="bg1"/>
                </a:solidFill>
              </a:rPr>
              <a:t> </a:t>
            </a:r>
            <a:r>
              <a:rPr lang="en-US" sz="2400" dirty="0" err="1">
                <a:solidFill>
                  <a:schemeClr val="bg1"/>
                </a:solidFill>
              </a:rPr>
              <a:t>trình</a:t>
            </a:r>
            <a:r>
              <a:rPr lang="en-US" sz="2400" dirty="0">
                <a:solidFill>
                  <a:schemeClr val="bg1"/>
                </a:solidFill>
              </a:rPr>
              <a:t> </a:t>
            </a:r>
            <a:r>
              <a:rPr lang="en-US" sz="2400" dirty="0" err="1">
                <a:solidFill>
                  <a:schemeClr val="bg1"/>
                </a:solidFill>
              </a:rPr>
              <a:t>bán</a:t>
            </a:r>
            <a:r>
              <a:rPr lang="en-US" sz="2400" dirty="0">
                <a:solidFill>
                  <a:schemeClr val="bg1"/>
                </a:solidFill>
              </a:rPr>
              <a:t> </a:t>
            </a:r>
            <a:r>
              <a:rPr lang="en-US" sz="2400" dirty="0" err="1">
                <a:solidFill>
                  <a:schemeClr val="bg1"/>
                </a:solidFill>
              </a:rPr>
              <a:t>hàng</a:t>
            </a:r>
            <a:endParaRPr lang="en-US" sz="2400" dirty="0">
              <a:solidFill>
                <a:schemeClr val="bg1"/>
              </a:solidFill>
            </a:endParaRPr>
          </a:p>
          <a:p>
            <a:pPr marL="285750" indent="-285750">
              <a:buFontTx/>
              <a:buChar char="-"/>
            </a:pPr>
            <a:r>
              <a:rPr lang="en-US" sz="2400" dirty="0" err="1">
                <a:solidFill>
                  <a:schemeClr val="bg1"/>
                </a:solidFill>
              </a:rPr>
              <a:t>Sản</a:t>
            </a:r>
            <a:r>
              <a:rPr lang="en-US" sz="2400" dirty="0">
                <a:solidFill>
                  <a:schemeClr val="bg1"/>
                </a:solidFill>
              </a:rPr>
              <a:t> </a:t>
            </a:r>
            <a:r>
              <a:rPr lang="en-US" sz="2400" dirty="0" err="1">
                <a:solidFill>
                  <a:schemeClr val="bg1"/>
                </a:solidFill>
              </a:rPr>
              <a:t>phẩm</a:t>
            </a:r>
            <a:r>
              <a:rPr lang="en-US" sz="2400" dirty="0">
                <a:solidFill>
                  <a:schemeClr val="bg1"/>
                </a:solidFill>
              </a:rPr>
              <a:t> </a:t>
            </a:r>
            <a:r>
              <a:rPr lang="en-US" sz="2400" dirty="0" err="1">
                <a:solidFill>
                  <a:schemeClr val="bg1"/>
                </a:solidFill>
              </a:rPr>
              <a:t>của</a:t>
            </a:r>
            <a:r>
              <a:rPr lang="en-US" sz="2400" dirty="0">
                <a:solidFill>
                  <a:schemeClr val="bg1"/>
                </a:solidFill>
              </a:rPr>
              <a:t> </a:t>
            </a:r>
            <a:r>
              <a:rPr lang="en-US" sz="2400" dirty="0" err="1">
                <a:solidFill>
                  <a:schemeClr val="bg1"/>
                </a:solidFill>
              </a:rPr>
              <a:t>cửa</a:t>
            </a:r>
            <a:r>
              <a:rPr lang="en-US" sz="2400" dirty="0">
                <a:solidFill>
                  <a:schemeClr val="bg1"/>
                </a:solidFill>
              </a:rPr>
              <a:t> </a:t>
            </a:r>
            <a:r>
              <a:rPr lang="en-US" sz="2400" dirty="0" err="1">
                <a:solidFill>
                  <a:schemeClr val="bg1"/>
                </a:solidFill>
              </a:rPr>
              <a:t>hàng</a:t>
            </a:r>
            <a:r>
              <a:rPr lang="en-US" sz="2400" dirty="0">
                <a:solidFill>
                  <a:schemeClr val="bg1"/>
                </a:solidFill>
              </a:rPr>
              <a:t> </a:t>
            </a:r>
            <a:r>
              <a:rPr lang="en-US" sz="2400" dirty="0" err="1">
                <a:solidFill>
                  <a:schemeClr val="bg1"/>
                </a:solidFill>
              </a:rPr>
              <a:t>đến</a:t>
            </a:r>
            <a:r>
              <a:rPr lang="en-US" sz="2400" dirty="0">
                <a:solidFill>
                  <a:schemeClr val="bg1"/>
                </a:solidFill>
              </a:rPr>
              <a:t> </a:t>
            </a:r>
            <a:r>
              <a:rPr lang="en-US" sz="2400" dirty="0" err="1">
                <a:solidFill>
                  <a:schemeClr val="bg1"/>
                </a:solidFill>
              </a:rPr>
              <a:t>tay</a:t>
            </a:r>
            <a:r>
              <a:rPr lang="en-US" sz="2400" dirty="0">
                <a:solidFill>
                  <a:schemeClr val="bg1"/>
                </a:solidFill>
              </a:rPr>
              <a:t> </a:t>
            </a:r>
            <a:r>
              <a:rPr lang="en-US" sz="2400" dirty="0" err="1">
                <a:solidFill>
                  <a:schemeClr val="bg1"/>
                </a:solidFill>
              </a:rPr>
              <a:t>người</a:t>
            </a:r>
            <a:r>
              <a:rPr lang="en-US" sz="2400" dirty="0">
                <a:solidFill>
                  <a:schemeClr val="bg1"/>
                </a:solidFill>
              </a:rPr>
              <a:t> </a:t>
            </a:r>
            <a:r>
              <a:rPr lang="en-US" sz="2400" dirty="0" err="1">
                <a:solidFill>
                  <a:schemeClr val="bg1"/>
                </a:solidFill>
              </a:rPr>
              <a:t>tiêu</a:t>
            </a:r>
            <a:r>
              <a:rPr lang="en-US" sz="2400" dirty="0">
                <a:solidFill>
                  <a:schemeClr val="bg1"/>
                </a:solidFill>
              </a:rPr>
              <a:t> </a:t>
            </a:r>
            <a:r>
              <a:rPr lang="en-US" sz="2400" dirty="0" err="1">
                <a:solidFill>
                  <a:schemeClr val="bg1"/>
                </a:solidFill>
              </a:rPr>
              <a:t>dùng</a:t>
            </a:r>
            <a:r>
              <a:rPr lang="en-US" sz="2400" dirty="0">
                <a:solidFill>
                  <a:schemeClr val="bg1"/>
                </a:solidFill>
              </a:rPr>
              <a:t> </a:t>
            </a:r>
            <a:r>
              <a:rPr lang="en-US" sz="2400" dirty="0" err="1">
                <a:solidFill>
                  <a:schemeClr val="bg1"/>
                </a:solidFill>
              </a:rPr>
              <a:t>nhanh</a:t>
            </a:r>
            <a:r>
              <a:rPr lang="en-US" sz="2400" dirty="0">
                <a:solidFill>
                  <a:schemeClr val="bg1"/>
                </a:solidFill>
              </a:rPr>
              <a:t> </a:t>
            </a:r>
            <a:r>
              <a:rPr lang="en-US" sz="2400" dirty="0" err="1">
                <a:solidFill>
                  <a:schemeClr val="bg1"/>
                </a:solidFill>
              </a:rPr>
              <a:t>và</a:t>
            </a:r>
            <a:r>
              <a:rPr lang="en-US" sz="2400" dirty="0">
                <a:solidFill>
                  <a:schemeClr val="bg1"/>
                </a:solidFill>
              </a:rPr>
              <a:t> an </a:t>
            </a:r>
            <a:r>
              <a:rPr lang="en-US" sz="2400" dirty="0" err="1">
                <a:solidFill>
                  <a:schemeClr val="bg1"/>
                </a:solidFill>
              </a:rPr>
              <a:t>toàn</a:t>
            </a:r>
            <a:r>
              <a:rPr lang="en-US" sz="2400" dirty="0">
                <a:solidFill>
                  <a:schemeClr val="bg1"/>
                </a:solidFill>
              </a:rPr>
              <a:t>.</a:t>
            </a:r>
          </a:p>
          <a:p>
            <a:pPr marL="285750" indent="-285750">
              <a:buFontTx/>
              <a:buChar char="-"/>
            </a:pPr>
            <a:r>
              <a:rPr lang="en-US" sz="2400" dirty="0" err="1">
                <a:solidFill>
                  <a:schemeClr val="bg1"/>
                </a:solidFill>
              </a:rPr>
              <a:t>Mở</a:t>
            </a:r>
            <a:r>
              <a:rPr lang="en-US" sz="2400" dirty="0">
                <a:solidFill>
                  <a:schemeClr val="bg1"/>
                </a:solidFill>
              </a:rPr>
              <a:t> </a:t>
            </a:r>
            <a:r>
              <a:rPr lang="en-US" sz="2400" dirty="0" err="1">
                <a:solidFill>
                  <a:schemeClr val="bg1"/>
                </a:solidFill>
              </a:rPr>
              <a:t>rộng</a:t>
            </a:r>
            <a:r>
              <a:rPr lang="en-US" sz="2400" dirty="0">
                <a:solidFill>
                  <a:schemeClr val="bg1"/>
                </a:solidFill>
              </a:rPr>
              <a:t> </a:t>
            </a:r>
            <a:r>
              <a:rPr lang="en-US" sz="2400" dirty="0" err="1">
                <a:solidFill>
                  <a:schemeClr val="bg1"/>
                </a:solidFill>
              </a:rPr>
              <a:t>phạm</a:t>
            </a:r>
            <a:r>
              <a:rPr lang="en-US" sz="2400" dirty="0">
                <a:solidFill>
                  <a:schemeClr val="bg1"/>
                </a:solidFill>
              </a:rPr>
              <a:t> vi, </a:t>
            </a:r>
            <a:r>
              <a:rPr lang="en-US" sz="2400" dirty="0" err="1">
                <a:solidFill>
                  <a:schemeClr val="bg1"/>
                </a:solidFill>
              </a:rPr>
              <a:t>hướng</a:t>
            </a:r>
            <a:r>
              <a:rPr lang="en-US" sz="2400" dirty="0">
                <a:solidFill>
                  <a:schemeClr val="bg1"/>
                </a:solidFill>
              </a:rPr>
              <a:t> </a:t>
            </a:r>
            <a:r>
              <a:rPr lang="en-US" sz="2400" dirty="0" err="1">
                <a:solidFill>
                  <a:schemeClr val="bg1"/>
                </a:solidFill>
              </a:rPr>
              <a:t>đến</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đối</a:t>
            </a:r>
            <a:r>
              <a:rPr lang="en-US" sz="2400" dirty="0">
                <a:solidFill>
                  <a:schemeClr val="bg1"/>
                </a:solidFill>
              </a:rPr>
              <a:t> </a:t>
            </a:r>
            <a:r>
              <a:rPr lang="en-US" sz="2400" dirty="0" err="1">
                <a:solidFill>
                  <a:schemeClr val="bg1"/>
                </a:solidFill>
              </a:rPr>
              <a:t>tượng</a:t>
            </a:r>
            <a:r>
              <a:rPr lang="en-US" sz="2400" dirty="0">
                <a:solidFill>
                  <a:schemeClr val="bg1"/>
                </a:solidFill>
              </a:rPr>
              <a:t> </a:t>
            </a:r>
            <a:r>
              <a:rPr lang="en-US" sz="2400" dirty="0" err="1">
                <a:solidFill>
                  <a:schemeClr val="bg1"/>
                </a:solidFill>
              </a:rPr>
              <a:t>khách</a:t>
            </a:r>
            <a:r>
              <a:rPr lang="en-US" sz="2400" dirty="0">
                <a:solidFill>
                  <a:schemeClr val="bg1"/>
                </a:solidFill>
              </a:rPr>
              <a:t> </a:t>
            </a:r>
            <a:r>
              <a:rPr lang="en-US" sz="2400" dirty="0" err="1">
                <a:solidFill>
                  <a:schemeClr val="bg1"/>
                </a:solidFill>
              </a:rPr>
              <a:t>hàng</a:t>
            </a:r>
            <a:r>
              <a:rPr lang="en-US" sz="2400" dirty="0">
                <a:solidFill>
                  <a:schemeClr val="bg1"/>
                </a:solidFill>
              </a:rPr>
              <a:t> </a:t>
            </a:r>
            <a:r>
              <a:rPr lang="en-US" sz="2400" dirty="0" err="1">
                <a:solidFill>
                  <a:schemeClr val="bg1"/>
                </a:solidFill>
              </a:rPr>
              <a:t>trước</a:t>
            </a:r>
            <a:r>
              <a:rPr lang="en-US" sz="2400" dirty="0">
                <a:solidFill>
                  <a:schemeClr val="bg1"/>
                </a:solidFill>
              </a:rPr>
              <a:t> </a:t>
            </a:r>
            <a:r>
              <a:rPr lang="en-US" sz="2400" dirty="0" err="1">
                <a:solidFill>
                  <a:schemeClr val="bg1"/>
                </a:solidFill>
              </a:rPr>
              <a:t>giờ</a:t>
            </a:r>
            <a:r>
              <a:rPr lang="en-US" sz="2400" dirty="0">
                <a:solidFill>
                  <a:schemeClr val="bg1"/>
                </a:solidFill>
              </a:rPr>
              <a:t> </a:t>
            </a:r>
            <a:r>
              <a:rPr lang="en-US" sz="2400" dirty="0" err="1">
                <a:solidFill>
                  <a:schemeClr val="bg1"/>
                </a:solidFill>
              </a:rPr>
              <a:t>chưa</a:t>
            </a:r>
            <a:r>
              <a:rPr lang="en-US" sz="2400" dirty="0">
                <a:solidFill>
                  <a:schemeClr val="bg1"/>
                </a:solidFill>
              </a:rPr>
              <a:t> </a:t>
            </a:r>
            <a:r>
              <a:rPr lang="en-US" sz="2400" dirty="0" err="1">
                <a:solidFill>
                  <a:schemeClr val="bg1"/>
                </a:solidFill>
              </a:rPr>
              <a:t>tiếp</a:t>
            </a:r>
            <a:r>
              <a:rPr lang="en-US" sz="2400" dirty="0">
                <a:solidFill>
                  <a:schemeClr val="bg1"/>
                </a:solidFill>
              </a:rPr>
              <a:t> </a:t>
            </a:r>
            <a:r>
              <a:rPr lang="en-US" sz="2400" dirty="0" err="1">
                <a:solidFill>
                  <a:schemeClr val="bg1"/>
                </a:solidFill>
              </a:rPr>
              <a:t>cận</a:t>
            </a:r>
            <a:r>
              <a:rPr lang="en-US" sz="2400" dirty="0">
                <a:solidFill>
                  <a:schemeClr val="bg1"/>
                </a:solidFill>
              </a:rPr>
              <a:t> </a:t>
            </a:r>
            <a:r>
              <a:rPr lang="en-US" sz="2400" dirty="0" err="1">
                <a:solidFill>
                  <a:schemeClr val="bg1"/>
                </a:solidFill>
              </a:rPr>
              <a:t>được</a:t>
            </a:r>
            <a:r>
              <a:rPr lang="en-US" sz="2400" dirty="0">
                <a:solidFill>
                  <a:schemeClr val="bg1"/>
                </a:solidFill>
              </a:rPr>
              <a:t>.</a:t>
            </a:r>
          </a:p>
          <a:p>
            <a:endParaRPr lang="en-US" sz="2400" dirty="0">
              <a:solidFill>
                <a:schemeClr val="bg1"/>
              </a:solidFill>
            </a:endParaRPr>
          </a:p>
        </p:txBody>
      </p:sp>
      <p:pic>
        <p:nvPicPr>
          <p:cNvPr id="11" name="Picture 10" descr="A group of people in a restaurant&#10;&#10;Description automatically generated with medium confidence">
            <a:extLst>
              <a:ext uri="{FF2B5EF4-FFF2-40B4-BE49-F238E27FC236}">
                <a16:creationId xmlns:a16="http://schemas.microsoft.com/office/drawing/2014/main" id="{79FFCD16-6321-4058-A31D-B1CD5E2015B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24816">
            <a:off x="11853715" y="5120341"/>
            <a:ext cx="3810000" cy="2857500"/>
          </a:xfrm>
          <a:prstGeom prst="rect">
            <a:avLst/>
          </a:prstGeom>
        </p:spPr>
      </p:pic>
    </p:spTree>
    <p:extLst>
      <p:ext uri="{BB962C8B-B14F-4D97-AF65-F5344CB8AC3E}">
        <p14:creationId xmlns:p14="http://schemas.microsoft.com/office/powerpoint/2010/main" val="2902984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3" name="TextBox 5">
            <a:extLst>
              <a:ext uri="{FF2B5EF4-FFF2-40B4-BE49-F238E27FC236}">
                <a16:creationId xmlns:a16="http://schemas.microsoft.com/office/drawing/2014/main" id="{97AA8A0F-8891-440B-83DB-0AC87C5056B4}"/>
              </a:ext>
            </a:extLst>
          </p:cNvPr>
          <p:cNvSpPr txBox="1"/>
          <p:nvPr/>
        </p:nvSpPr>
        <p:spPr>
          <a:xfrm>
            <a:off x="2814716" y="4769703"/>
            <a:ext cx="12658568" cy="1661993"/>
          </a:xfrm>
          <a:prstGeom prst="rect">
            <a:avLst/>
          </a:prstGeom>
        </p:spPr>
        <p:txBody>
          <a:bodyPr lIns="0" tIns="0" rIns="0" bIns="0" rtlCol="0" anchor="t">
            <a:spAutoFit/>
          </a:bodyPr>
          <a:lstStyle/>
          <a:p>
            <a:pPr algn="ctr">
              <a:lnSpc>
                <a:spcPts val="11999"/>
              </a:lnSpc>
            </a:pPr>
            <a:r>
              <a:rPr lang="en-US" sz="15000" dirty="0">
                <a:solidFill>
                  <a:srgbClr val="FFFFFF"/>
                </a:solidFill>
                <a:latin typeface="Horizon Bold"/>
              </a:rPr>
              <a:t>ERD</a:t>
            </a:r>
          </a:p>
        </p:txBody>
      </p:sp>
    </p:spTree>
    <p:extLst>
      <p:ext uri="{BB962C8B-B14F-4D97-AF65-F5344CB8AC3E}">
        <p14:creationId xmlns:p14="http://schemas.microsoft.com/office/powerpoint/2010/main" val="360301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4EB63955-4DD6-4474-B853-ADAF635FF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41" y="609600"/>
            <a:ext cx="17344718" cy="9182100"/>
          </a:xfrm>
          <a:prstGeom prst="rect">
            <a:avLst/>
          </a:prstGeom>
        </p:spPr>
      </p:pic>
    </p:spTree>
    <p:extLst>
      <p:ext uri="{BB962C8B-B14F-4D97-AF65-F5344CB8AC3E}">
        <p14:creationId xmlns:p14="http://schemas.microsoft.com/office/powerpoint/2010/main" val="390766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3" name="TextBox 5">
            <a:extLst>
              <a:ext uri="{FF2B5EF4-FFF2-40B4-BE49-F238E27FC236}">
                <a16:creationId xmlns:a16="http://schemas.microsoft.com/office/drawing/2014/main" id="{97AA8A0F-8891-440B-83DB-0AC87C5056B4}"/>
              </a:ext>
            </a:extLst>
          </p:cNvPr>
          <p:cNvSpPr txBox="1"/>
          <p:nvPr/>
        </p:nvSpPr>
        <p:spPr>
          <a:xfrm>
            <a:off x="2814716" y="4381500"/>
            <a:ext cx="12658568" cy="3200876"/>
          </a:xfrm>
          <a:prstGeom prst="rect">
            <a:avLst/>
          </a:prstGeom>
        </p:spPr>
        <p:txBody>
          <a:bodyPr lIns="0" tIns="0" rIns="0" bIns="0" rtlCol="0" anchor="t">
            <a:spAutoFit/>
          </a:bodyPr>
          <a:lstStyle/>
          <a:p>
            <a:pPr algn="ctr">
              <a:lnSpc>
                <a:spcPts val="11999"/>
              </a:lnSpc>
            </a:pPr>
            <a:r>
              <a:rPr lang="en-US" sz="15000" dirty="0">
                <a:solidFill>
                  <a:srgbClr val="FFFFFF"/>
                </a:solidFill>
                <a:latin typeface="Horizon Bold"/>
              </a:rPr>
              <a:t>Relational Model</a:t>
            </a:r>
          </a:p>
        </p:txBody>
      </p:sp>
    </p:spTree>
    <p:extLst>
      <p:ext uri="{BB962C8B-B14F-4D97-AF65-F5344CB8AC3E}">
        <p14:creationId xmlns:p14="http://schemas.microsoft.com/office/powerpoint/2010/main" val="22536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BAC1DA35-B138-461B-BB56-712EDCF87A29}"/>
              </a:ext>
            </a:extLst>
          </p:cNvPr>
          <p:cNvGrpSpPr/>
          <p:nvPr/>
        </p:nvGrpSpPr>
        <p:grpSpPr>
          <a:xfrm>
            <a:off x="7612320" y="-8370529"/>
            <a:ext cx="3063360" cy="4709684"/>
            <a:chOff x="12817363" y="1028849"/>
            <a:chExt cx="4237874" cy="3894914"/>
          </a:xfrm>
        </p:grpSpPr>
        <p:grpSp>
          <p:nvGrpSpPr>
            <p:cNvPr id="21" name="Group 21"/>
            <p:cNvGrpSpPr/>
            <p:nvPr/>
          </p:nvGrpSpPr>
          <p:grpSpPr>
            <a:xfrm>
              <a:off x="12880958" y="1029418"/>
              <a:ext cx="4174279" cy="3894345"/>
              <a:chOff x="0" y="0"/>
              <a:chExt cx="10288594" cy="9598624"/>
            </a:xfrm>
          </p:grpSpPr>
          <p:sp>
            <p:nvSpPr>
              <p:cNvPr id="22" name="Freeform 22"/>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23" name="Freeform 23"/>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24" name="Group 24"/>
            <p:cNvGrpSpPr/>
            <p:nvPr/>
          </p:nvGrpSpPr>
          <p:grpSpPr>
            <a:xfrm>
              <a:off x="12817363" y="1028849"/>
              <a:ext cx="4237874" cy="590784"/>
              <a:chOff x="-84794" y="-758"/>
              <a:chExt cx="5650500" cy="787711"/>
            </a:xfrm>
          </p:grpSpPr>
          <p:grpSp>
            <p:nvGrpSpPr>
              <p:cNvPr id="25" name="Group 25"/>
              <p:cNvGrpSpPr/>
              <p:nvPr/>
            </p:nvGrpSpPr>
            <p:grpSpPr>
              <a:xfrm>
                <a:off x="-84794" y="-758"/>
                <a:ext cx="5650500" cy="787711"/>
                <a:chOff x="-156747" y="-1402"/>
                <a:chExt cx="10445341" cy="1456140"/>
              </a:xfrm>
            </p:grpSpPr>
            <p:sp>
              <p:nvSpPr>
                <p:cNvPr id="26" name="Freeform 26"/>
                <p:cNvSpPr/>
                <p:nvPr/>
              </p:nvSpPr>
              <p:spPr>
                <a:xfrm>
                  <a:off x="-156747" y="-1402"/>
                  <a:ext cx="10225094" cy="1391237"/>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27" name="Freeform 27"/>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28" name="TextBox 28"/>
              <p:cNvSpPr txBox="1"/>
              <p:nvPr/>
            </p:nvSpPr>
            <p:spPr>
              <a:xfrm>
                <a:off x="385537" y="182736"/>
                <a:ext cx="4794634" cy="300488"/>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HoaDon</a:t>
                </a:r>
                <a:endParaRPr lang="en-US" sz="1800" dirty="0">
                  <a:solidFill>
                    <a:srgbClr val="FF4077"/>
                  </a:solidFill>
                  <a:latin typeface="Horizon Bold"/>
                </a:endParaRPr>
              </a:p>
            </p:txBody>
          </p:sp>
        </p:grpSp>
      </p:grpSp>
      <p:grpSp>
        <p:nvGrpSpPr>
          <p:cNvPr id="74" name="Group 73">
            <a:extLst>
              <a:ext uri="{FF2B5EF4-FFF2-40B4-BE49-F238E27FC236}">
                <a16:creationId xmlns:a16="http://schemas.microsoft.com/office/drawing/2014/main" id="{6BE13369-C017-497C-9429-8680EBD6F251}"/>
              </a:ext>
            </a:extLst>
          </p:cNvPr>
          <p:cNvGrpSpPr/>
          <p:nvPr/>
        </p:nvGrpSpPr>
        <p:grpSpPr>
          <a:xfrm>
            <a:off x="19202400" y="1253066"/>
            <a:ext cx="1998544" cy="2827066"/>
            <a:chOff x="12880958" y="5364435"/>
            <a:chExt cx="4174279" cy="3893865"/>
          </a:xfrm>
        </p:grpSpPr>
        <p:grpSp>
          <p:nvGrpSpPr>
            <p:cNvPr id="29" name="Group 29"/>
            <p:cNvGrpSpPr/>
            <p:nvPr/>
          </p:nvGrpSpPr>
          <p:grpSpPr>
            <a:xfrm>
              <a:off x="12880958" y="5364435"/>
              <a:ext cx="4174279" cy="3893865"/>
              <a:chOff x="0" y="0"/>
              <a:chExt cx="10288594" cy="9597441"/>
            </a:xfrm>
          </p:grpSpPr>
          <p:sp>
            <p:nvSpPr>
              <p:cNvPr id="30" name="Freeform 30"/>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1" name="Freeform 31"/>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32" name="Group 32"/>
            <p:cNvGrpSpPr/>
            <p:nvPr/>
          </p:nvGrpSpPr>
          <p:grpSpPr>
            <a:xfrm>
              <a:off x="12880958" y="5364435"/>
              <a:ext cx="4174279" cy="590215"/>
              <a:chOff x="0" y="0"/>
              <a:chExt cx="5565706" cy="786953"/>
            </a:xfrm>
          </p:grpSpPr>
          <p:grpSp>
            <p:nvGrpSpPr>
              <p:cNvPr id="33" name="Group 33"/>
              <p:cNvGrpSpPr/>
              <p:nvPr/>
            </p:nvGrpSpPr>
            <p:grpSpPr>
              <a:xfrm>
                <a:off x="0" y="0"/>
                <a:ext cx="5565706" cy="786953"/>
                <a:chOff x="0" y="0"/>
                <a:chExt cx="10288594" cy="1454738"/>
              </a:xfrm>
            </p:grpSpPr>
            <p:sp>
              <p:nvSpPr>
                <p:cNvPr id="34" name="Freeform 34"/>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35" name="Freeform 35"/>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36" name="TextBox 36"/>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PhiCuaHang</a:t>
                </a:r>
                <a:endParaRPr lang="en-US" sz="1800" dirty="0">
                  <a:solidFill>
                    <a:srgbClr val="FFFFFF"/>
                  </a:solidFill>
                  <a:latin typeface="Horizon Bold"/>
                </a:endParaRPr>
              </a:p>
            </p:txBody>
          </p:sp>
        </p:grpSp>
      </p:grpSp>
      <p:grpSp>
        <p:nvGrpSpPr>
          <p:cNvPr id="71" name="Group 70">
            <a:extLst>
              <a:ext uri="{FF2B5EF4-FFF2-40B4-BE49-F238E27FC236}">
                <a16:creationId xmlns:a16="http://schemas.microsoft.com/office/drawing/2014/main" id="{8A72D5FA-12C2-4D9D-A493-0F8BDF5031C5}"/>
              </a:ext>
            </a:extLst>
          </p:cNvPr>
          <p:cNvGrpSpPr/>
          <p:nvPr/>
        </p:nvGrpSpPr>
        <p:grpSpPr>
          <a:xfrm>
            <a:off x="8144727" y="10949283"/>
            <a:ext cx="1998545" cy="2401918"/>
            <a:chOff x="8276307" y="5364435"/>
            <a:chExt cx="4174279" cy="3893865"/>
          </a:xfrm>
        </p:grpSpPr>
        <p:grpSp>
          <p:nvGrpSpPr>
            <p:cNvPr id="37" name="Group 37"/>
            <p:cNvGrpSpPr/>
            <p:nvPr/>
          </p:nvGrpSpPr>
          <p:grpSpPr>
            <a:xfrm>
              <a:off x="8276307" y="5364435"/>
              <a:ext cx="4174279" cy="3893865"/>
              <a:chOff x="0" y="0"/>
              <a:chExt cx="10288594" cy="9597441"/>
            </a:xfrm>
          </p:grpSpPr>
          <p:sp>
            <p:nvSpPr>
              <p:cNvPr id="38" name="Freeform 38"/>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9" name="Freeform 39"/>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200"/>
              </a:solidFill>
            </p:spPr>
          </p:sp>
        </p:grpSp>
        <p:grpSp>
          <p:nvGrpSpPr>
            <p:cNvPr id="40" name="Group 40"/>
            <p:cNvGrpSpPr/>
            <p:nvPr/>
          </p:nvGrpSpPr>
          <p:grpSpPr>
            <a:xfrm>
              <a:off x="8276307" y="5364435"/>
              <a:ext cx="4174279" cy="590215"/>
              <a:chOff x="0" y="0"/>
              <a:chExt cx="5565706" cy="786953"/>
            </a:xfrm>
          </p:grpSpPr>
          <p:grpSp>
            <p:nvGrpSpPr>
              <p:cNvPr id="41" name="Group 41"/>
              <p:cNvGrpSpPr/>
              <p:nvPr/>
            </p:nvGrpSpPr>
            <p:grpSpPr>
              <a:xfrm>
                <a:off x="0" y="0"/>
                <a:ext cx="5565706" cy="786953"/>
                <a:chOff x="0" y="0"/>
                <a:chExt cx="10288594" cy="1454738"/>
              </a:xfrm>
            </p:grpSpPr>
            <p:sp>
              <p:nvSpPr>
                <p:cNvPr id="42" name="Freeform 42"/>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43" name="Freeform 43"/>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200"/>
                </a:solidFill>
              </p:spPr>
            </p:sp>
          </p:grpSp>
          <p:sp>
            <p:nvSpPr>
              <p:cNvPr id="44" name="TextBox 44"/>
              <p:cNvSpPr txBox="1"/>
              <p:nvPr/>
            </p:nvSpPr>
            <p:spPr>
              <a:xfrm>
                <a:off x="424416" y="182736"/>
                <a:ext cx="4794634" cy="589039"/>
              </a:xfrm>
              <a:prstGeom prst="rect">
                <a:avLst/>
              </a:prstGeom>
            </p:spPr>
            <p:txBody>
              <a:bodyPr lIns="0" tIns="0" rIns="0" bIns="0" rtlCol="0" anchor="t">
                <a:spAutoFit/>
              </a:bodyPr>
              <a:lstStyle/>
              <a:p>
                <a:pPr algn="ctr">
                  <a:lnSpc>
                    <a:spcPts val="2160"/>
                  </a:lnSpc>
                </a:pPr>
                <a:r>
                  <a:rPr lang="en-US" dirty="0" err="1">
                    <a:solidFill>
                      <a:srgbClr val="FFF200"/>
                    </a:solidFill>
                    <a:latin typeface="Horizon Bold"/>
                  </a:rPr>
                  <a:t>KhachHang</a:t>
                </a:r>
                <a:endParaRPr lang="en-US" sz="1800" dirty="0">
                  <a:solidFill>
                    <a:srgbClr val="FFF200"/>
                  </a:solidFill>
                  <a:latin typeface="Horizon Bold"/>
                </a:endParaRPr>
              </a:p>
            </p:txBody>
          </p:sp>
        </p:grpSp>
      </p:grpSp>
      <p:grpSp>
        <p:nvGrpSpPr>
          <p:cNvPr id="72" name="Group 71">
            <a:extLst>
              <a:ext uri="{FF2B5EF4-FFF2-40B4-BE49-F238E27FC236}">
                <a16:creationId xmlns:a16="http://schemas.microsoft.com/office/drawing/2014/main" id="{93005540-BAFC-45B7-816B-395F69C63A23}"/>
              </a:ext>
            </a:extLst>
          </p:cNvPr>
          <p:cNvGrpSpPr/>
          <p:nvPr/>
        </p:nvGrpSpPr>
        <p:grpSpPr>
          <a:xfrm>
            <a:off x="3313912" y="-3238500"/>
            <a:ext cx="2000005" cy="2888173"/>
            <a:chOff x="8276307" y="1029417"/>
            <a:chExt cx="4174279" cy="3893624"/>
          </a:xfrm>
        </p:grpSpPr>
        <p:grpSp>
          <p:nvGrpSpPr>
            <p:cNvPr id="54" name="Group 54"/>
            <p:cNvGrpSpPr/>
            <p:nvPr/>
          </p:nvGrpSpPr>
          <p:grpSpPr>
            <a:xfrm>
              <a:off x="8276307" y="1029417"/>
              <a:ext cx="4174279" cy="3893624"/>
              <a:chOff x="0" y="0"/>
              <a:chExt cx="10288594" cy="9596855"/>
            </a:xfrm>
          </p:grpSpPr>
          <p:sp>
            <p:nvSpPr>
              <p:cNvPr id="55" name="Freeform 55"/>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56" name="Freeform 56"/>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57" name="Group 57"/>
            <p:cNvGrpSpPr/>
            <p:nvPr/>
          </p:nvGrpSpPr>
          <p:grpSpPr>
            <a:xfrm>
              <a:off x="8276307" y="1029418"/>
              <a:ext cx="4174279" cy="590214"/>
              <a:chOff x="0" y="0"/>
              <a:chExt cx="5565706" cy="786953"/>
            </a:xfrm>
          </p:grpSpPr>
          <p:grpSp>
            <p:nvGrpSpPr>
              <p:cNvPr id="58" name="Group 58"/>
              <p:cNvGrpSpPr/>
              <p:nvPr/>
            </p:nvGrpSpPr>
            <p:grpSpPr>
              <a:xfrm>
                <a:off x="0" y="0"/>
                <a:ext cx="5565706" cy="786953"/>
                <a:chOff x="0" y="0"/>
                <a:chExt cx="10288594" cy="1454738"/>
              </a:xfrm>
            </p:grpSpPr>
            <p:sp>
              <p:nvSpPr>
                <p:cNvPr id="59" name="Freeform 59"/>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60" name="Freeform 60"/>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61" name="TextBox 61"/>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a:solidFill>
                      <a:srgbClr val="5AFD04"/>
                    </a:solidFill>
                    <a:latin typeface="Horizon Bold"/>
                  </a:rPr>
                  <a:t>Shippers</a:t>
                </a:r>
              </a:p>
            </p:txBody>
          </p:sp>
        </p:grpSp>
      </p:grpSp>
      <p:grpSp>
        <p:nvGrpSpPr>
          <p:cNvPr id="84" name="Group 83">
            <a:extLst>
              <a:ext uri="{FF2B5EF4-FFF2-40B4-BE49-F238E27FC236}">
                <a16:creationId xmlns:a16="http://schemas.microsoft.com/office/drawing/2014/main" id="{4D940F1B-814C-400B-A981-D15DC2B8E5FF}"/>
              </a:ext>
            </a:extLst>
          </p:cNvPr>
          <p:cNvGrpSpPr/>
          <p:nvPr/>
        </p:nvGrpSpPr>
        <p:grpSpPr>
          <a:xfrm>
            <a:off x="11853408" y="-3168927"/>
            <a:ext cx="1998544" cy="2827066"/>
            <a:chOff x="12880958" y="5364435"/>
            <a:chExt cx="4174279" cy="3893865"/>
          </a:xfrm>
        </p:grpSpPr>
        <p:grpSp>
          <p:nvGrpSpPr>
            <p:cNvPr id="85" name="Group 29">
              <a:extLst>
                <a:ext uri="{FF2B5EF4-FFF2-40B4-BE49-F238E27FC236}">
                  <a16:creationId xmlns:a16="http://schemas.microsoft.com/office/drawing/2014/main" id="{B0199624-D784-43DB-AFD7-533DF25298F6}"/>
                </a:ext>
              </a:extLst>
            </p:cNvPr>
            <p:cNvGrpSpPr/>
            <p:nvPr/>
          </p:nvGrpSpPr>
          <p:grpSpPr>
            <a:xfrm>
              <a:off x="12880958" y="5364435"/>
              <a:ext cx="4174279" cy="3893865"/>
              <a:chOff x="0" y="0"/>
              <a:chExt cx="10288594" cy="9597441"/>
            </a:xfrm>
          </p:grpSpPr>
          <p:sp>
            <p:nvSpPr>
              <p:cNvPr id="91" name="Freeform 30">
                <a:extLst>
                  <a:ext uri="{FF2B5EF4-FFF2-40B4-BE49-F238E27FC236}">
                    <a16:creationId xmlns:a16="http://schemas.microsoft.com/office/drawing/2014/main" id="{F987E933-5E33-476E-B36B-07B0370DB3E4}"/>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92" name="Freeform 31">
                <a:extLst>
                  <a:ext uri="{FF2B5EF4-FFF2-40B4-BE49-F238E27FC236}">
                    <a16:creationId xmlns:a16="http://schemas.microsoft.com/office/drawing/2014/main" id="{7600B704-1C87-4397-9575-EEB5FA335B43}"/>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86" name="Group 32">
              <a:extLst>
                <a:ext uri="{FF2B5EF4-FFF2-40B4-BE49-F238E27FC236}">
                  <a16:creationId xmlns:a16="http://schemas.microsoft.com/office/drawing/2014/main" id="{EA5C9D2E-7FBC-4A8F-9FE8-D3C35FFA7F49}"/>
                </a:ext>
              </a:extLst>
            </p:cNvPr>
            <p:cNvGrpSpPr/>
            <p:nvPr/>
          </p:nvGrpSpPr>
          <p:grpSpPr>
            <a:xfrm>
              <a:off x="12880958" y="5364435"/>
              <a:ext cx="4174279" cy="590215"/>
              <a:chOff x="0" y="0"/>
              <a:chExt cx="5565706" cy="786953"/>
            </a:xfrm>
          </p:grpSpPr>
          <p:grpSp>
            <p:nvGrpSpPr>
              <p:cNvPr id="87" name="Group 33">
                <a:extLst>
                  <a:ext uri="{FF2B5EF4-FFF2-40B4-BE49-F238E27FC236}">
                    <a16:creationId xmlns:a16="http://schemas.microsoft.com/office/drawing/2014/main" id="{EEB6CC80-5243-42A9-9CED-F3D69A27E3F4}"/>
                  </a:ext>
                </a:extLst>
              </p:cNvPr>
              <p:cNvGrpSpPr/>
              <p:nvPr/>
            </p:nvGrpSpPr>
            <p:grpSpPr>
              <a:xfrm>
                <a:off x="0" y="0"/>
                <a:ext cx="5565706" cy="786953"/>
                <a:chOff x="0" y="0"/>
                <a:chExt cx="10288594" cy="1454738"/>
              </a:xfrm>
            </p:grpSpPr>
            <p:sp>
              <p:nvSpPr>
                <p:cNvPr id="89" name="Freeform 34">
                  <a:extLst>
                    <a:ext uri="{FF2B5EF4-FFF2-40B4-BE49-F238E27FC236}">
                      <a16:creationId xmlns:a16="http://schemas.microsoft.com/office/drawing/2014/main" id="{0C9EF860-C37F-4036-845D-6A06AB64D3A8}"/>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90" name="Freeform 35">
                  <a:extLst>
                    <a:ext uri="{FF2B5EF4-FFF2-40B4-BE49-F238E27FC236}">
                      <a16:creationId xmlns:a16="http://schemas.microsoft.com/office/drawing/2014/main" id="{21D3BA37-CD3C-4C4F-9883-DE37B9244F8D}"/>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88" name="TextBox 36">
                <a:extLst>
                  <a:ext uri="{FF2B5EF4-FFF2-40B4-BE49-F238E27FC236}">
                    <a16:creationId xmlns:a16="http://schemas.microsoft.com/office/drawing/2014/main" id="{EB5F4000-CF7F-45FD-86A2-3E94EF868B65}"/>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sz="1800" dirty="0" err="1">
                    <a:solidFill>
                      <a:srgbClr val="FFFFFF"/>
                    </a:solidFill>
                    <a:latin typeface="Horizon Bold"/>
                  </a:rPr>
                  <a:t>Cửa</a:t>
                </a:r>
                <a:r>
                  <a:rPr lang="en-US" sz="1800" dirty="0">
                    <a:solidFill>
                      <a:srgbClr val="FFFFFF"/>
                    </a:solidFill>
                    <a:latin typeface="Horizon Bold"/>
                  </a:rPr>
                  <a:t> </a:t>
                </a:r>
                <a:r>
                  <a:rPr lang="en-US" sz="1800" dirty="0" err="1">
                    <a:solidFill>
                      <a:srgbClr val="FFFFFF"/>
                    </a:solidFill>
                    <a:latin typeface="Horizon Bold"/>
                  </a:rPr>
                  <a:t>hàng</a:t>
                </a:r>
                <a:endParaRPr lang="en-US" sz="1800" dirty="0">
                  <a:solidFill>
                    <a:srgbClr val="FFFFFF"/>
                  </a:solidFill>
                  <a:latin typeface="Horizon Bold"/>
                </a:endParaRPr>
              </a:p>
            </p:txBody>
          </p:sp>
        </p:grpSp>
      </p:grpSp>
      <p:grpSp>
        <p:nvGrpSpPr>
          <p:cNvPr id="102" name="Group 101">
            <a:extLst>
              <a:ext uri="{FF2B5EF4-FFF2-40B4-BE49-F238E27FC236}">
                <a16:creationId xmlns:a16="http://schemas.microsoft.com/office/drawing/2014/main" id="{BD77EE1A-7768-4928-AF59-DEA8FA98EA53}"/>
              </a:ext>
            </a:extLst>
          </p:cNvPr>
          <p:cNvGrpSpPr/>
          <p:nvPr/>
        </p:nvGrpSpPr>
        <p:grpSpPr>
          <a:xfrm>
            <a:off x="-3276600" y="1253066"/>
            <a:ext cx="2000005" cy="2888173"/>
            <a:chOff x="8276307" y="1029418"/>
            <a:chExt cx="4174279" cy="3893627"/>
          </a:xfrm>
        </p:grpSpPr>
        <p:grpSp>
          <p:nvGrpSpPr>
            <p:cNvPr id="103" name="Group 54">
              <a:extLst>
                <a:ext uri="{FF2B5EF4-FFF2-40B4-BE49-F238E27FC236}">
                  <a16:creationId xmlns:a16="http://schemas.microsoft.com/office/drawing/2014/main" id="{83ABD072-61E4-4934-A3A0-C0708E3AC6B3}"/>
                </a:ext>
              </a:extLst>
            </p:cNvPr>
            <p:cNvGrpSpPr/>
            <p:nvPr/>
          </p:nvGrpSpPr>
          <p:grpSpPr>
            <a:xfrm>
              <a:off x="8276307" y="1029418"/>
              <a:ext cx="4174279" cy="3893627"/>
              <a:chOff x="0" y="0"/>
              <a:chExt cx="10288594" cy="9596855"/>
            </a:xfrm>
          </p:grpSpPr>
          <p:sp>
            <p:nvSpPr>
              <p:cNvPr id="109" name="Freeform 55">
                <a:extLst>
                  <a:ext uri="{FF2B5EF4-FFF2-40B4-BE49-F238E27FC236}">
                    <a16:creationId xmlns:a16="http://schemas.microsoft.com/office/drawing/2014/main" id="{1FADBB02-10CC-4874-A9B9-1878BFE24C13}"/>
                  </a:ext>
                </a:extLst>
              </p:cNvPr>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110" name="Freeform 56">
                <a:extLst>
                  <a:ext uri="{FF2B5EF4-FFF2-40B4-BE49-F238E27FC236}">
                    <a16:creationId xmlns:a16="http://schemas.microsoft.com/office/drawing/2014/main" id="{E8C9F79A-7C1B-433E-9CEF-B01FFD23892C}"/>
                  </a:ext>
                </a:extLst>
              </p:cNvPr>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104" name="Group 57">
              <a:extLst>
                <a:ext uri="{FF2B5EF4-FFF2-40B4-BE49-F238E27FC236}">
                  <a16:creationId xmlns:a16="http://schemas.microsoft.com/office/drawing/2014/main" id="{31C1292A-6F66-4ABA-99DB-68353B5FEC7C}"/>
                </a:ext>
              </a:extLst>
            </p:cNvPr>
            <p:cNvGrpSpPr/>
            <p:nvPr/>
          </p:nvGrpSpPr>
          <p:grpSpPr>
            <a:xfrm>
              <a:off x="8276307" y="1029418"/>
              <a:ext cx="4174279" cy="590215"/>
              <a:chOff x="0" y="0"/>
              <a:chExt cx="5565706" cy="786953"/>
            </a:xfrm>
          </p:grpSpPr>
          <p:grpSp>
            <p:nvGrpSpPr>
              <p:cNvPr id="105" name="Group 58">
                <a:extLst>
                  <a:ext uri="{FF2B5EF4-FFF2-40B4-BE49-F238E27FC236}">
                    <a16:creationId xmlns:a16="http://schemas.microsoft.com/office/drawing/2014/main" id="{DD4C4B2D-C275-4EC7-814B-32D337C0B042}"/>
                  </a:ext>
                </a:extLst>
              </p:cNvPr>
              <p:cNvGrpSpPr/>
              <p:nvPr/>
            </p:nvGrpSpPr>
            <p:grpSpPr>
              <a:xfrm>
                <a:off x="0" y="0"/>
                <a:ext cx="5565706" cy="786953"/>
                <a:chOff x="0" y="0"/>
                <a:chExt cx="10288594" cy="1454738"/>
              </a:xfrm>
            </p:grpSpPr>
            <p:sp>
              <p:nvSpPr>
                <p:cNvPr id="107" name="Freeform 59">
                  <a:extLst>
                    <a:ext uri="{FF2B5EF4-FFF2-40B4-BE49-F238E27FC236}">
                      <a16:creationId xmlns:a16="http://schemas.microsoft.com/office/drawing/2014/main" id="{3F6FBB85-F83E-4B90-AFA7-49DF0A681327}"/>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08" name="Freeform 60">
                  <a:extLst>
                    <a:ext uri="{FF2B5EF4-FFF2-40B4-BE49-F238E27FC236}">
                      <a16:creationId xmlns:a16="http://schemas.microsoft.com/office/drawing/2014/main" id="{91291112-3399-4FDF-94A5-5797E8CC450C}"/>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106" name="TextBox 61">
                <a:extLst>
                  <a:ext uri="{FF2B5EF4-FFF2-40B4-BE49-F238E27FC236}">
                    <a16:creationId xmlns:a16="http://schemas.microsoft.com/office/drawing/2014/main" id="{AE7FD700-2698-46DB-80A6-D2BCE98DAD73}"/>
                  </a:ext>
                </a:extLst>
              </p:cNvPr>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err="1">
                    <a:solidFill>
                      <a:srgbClr val="5AFD04"/>
                    </a:solidFill>
                    <a:latin typeface="Horizon Bold"/>
                  </a:rPr>
                  <a:t>PhiShippers</a:t>
                </a:r>
                <a:endParaRPr lang="en-US" sz="1800" dirty="0">
                  <a:solidFill>
                    <a:srgbClr val="5AFD04"/>
                  </a:solidFill>
                  <a:latin typeface="Horizon Bold"/>
                </a:endParaRPr>
              </a:p>
            </p:txBody>
          </p:sp>
        </p:grpSp>
      </p:grpSp>
      <p:graphicFrame>
        <p:nvGraphicFramePr>
          <p:cNvPr id="111" name="Table 110">
            <a:extLst>
              <a:ext uri="{FF2B5EF4-FFF2-40B4-BE49-F238E27FC236}">
                <a16:creationId xmlns:a16="http://schemas.microsoft.com/office/drawing/2014/main" id="{60115367-6DFA-4F5F-B955-60ACC2BD42F6}"/>
              </a:ext>
            </a:extLst>
          </p:cNvPr>
          <p:cNvGraphicFramePr>
            <a:graphicFrameLocks noGrp="1"/>
          </p:cNvGraphicFramePr>
          <p:nvPr>
            <p:extLst>
              <p:ext uri="{D42A27DB-BD31-4B8C-83A1-F6EECF244321}">
                <p14:modId xmlns:p14="http://schemas.microsoft.com/office/powerpoint/2010/main" val="3583792525"/>
              </p:ext>
            </p:extLst>
          </p:nvPr>
        </p:nvGraphicFramePr>
        <p:xfrm>
          <a:off x="7667601" y="-7688001"/>
          <a:ext cx="2985026" cy="3973648"/>
        </p:xfrm>
        <a:graphic>
          <a:graphicData uri="http://schemas.openxmlformats.org/drawingml/2006/table">
            <a:tbl>
              <a:tblPr firstRow="1" firstCol="1" bandRow="1">
                <a:tableStyleId>{073A0DAA-6AF3-43AB-8588-CEC1D06C72B9}</a:tableStyleId>
              </a:tblPr>
              <a:tblGrid>
                <a:gridCol w="2985026">
                  <a:extLst>
                    <a:ext uri="{9D8B030D-6E8A-4147-A177-3AD203B41FA5}">
                      <a16:colId xmlns:a16="http://schemas.microsoft.com/office/drawing/2014/main" val="1654236100"/>
                    </a:ext>
                  </a:extLst>
                </a:gridCol>
              </a:tblGrid>
              <a:tr h="226704">
                <a:tc>
                  <a:txBody>
                    <a:bodyPr/>
                    <a:lstStyle/>
                    <a:p>
                      <a:pPr>
                        <a:lnSpc>
                          <a:spcPct val="107000"/>
                        </a:lnSpc>
                        <a:spcAft>
                          <a:spcPts val="800"/>
                        </a:spcAft>
                      </a:pPr>
                      <a:r>
                        <a:rPr lang="en-US" sz="1500" u="sng" dirty="0">
                          <a:effectLst/>
                        </a:rPr>
                        <a:t>B_ID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8826778"/>
                  </a:ext>
                </a:extLst>
              </a:tr>
              <a:tr h="226704">
                <a:tc>
                  <a:txBody>
                    <a:bodyPr/>
                    <a:lstStyle/>
                    <a:p>
                      <a:pPr>
                        <a:lnSpc>
                          <a:spcPct val="107000"/>
                        </a:lnSpc>
                        <a:spcAft>
                          <a:spcPts val="800"/>
                        </a:spcAft>
                      </a:pPr>
                      <a:r>
                        <a:rPr lang="en-US" sz="1500" u="dotted">
                          <a:effectLst/>
                        </a:rPr>
                        <a:t>S_ID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7312591"/>
                  </a:ext>
                </a:extLst>
              </a:tr>
              <a:tr h="120791">
                <a:tc>
                  <a:txBody>
                    <a:bodyPr/>
                    <a:lstStyle/>
                    <a:p>
                      <a:pPr>
                        <a:lnSpc>
                          <a:spcPct val="107000"/>
                        </a:lnSpc>
                        <a:spcAft>
                          <a:spcPts val="800"/>
                        </a:spcAft>
                      </a:pPr>
                      <a:r>
                        <a:rPr lang="en-US" sz="1500" u="dotted" dirty="0">
                          <a:effectLst/>
                        </a:rPr>
                        <a:t>C_ID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7559305"/>
                  </a:ext>
                </a:extLst>
              </a:tr>
              <a:tr h="226704">
                <a:tc>
                  <a:txBody>
                    <a:bodyPr/>
                    <a:lstStyle/>
                    <a:p>
                      <a:pPr>
                        <a:lnSpc>
                          <a:spcPct val="107000"/>
                        </a:lnSpc>
                        <a:spcAft>
                          <a:spcPts val="800"/>
                        </a:spcAft>
                      </a:pPr>
                      <a:r>
                        <a:rPr lang="en-US" sz="1500" dirty="0" err="1">
                          <a:effectLst/>
                        </a:rPr>
                        <a:t>Tên</a:t>
                      </a:r>
                      <a:r>
                        <a:rPr lang="en-US" sz="1500" dirty="0">
                          <a:effectLst/>
                        </a:rPr>
                        <a:t> </a:t>
                      </a:r>
                      <a:r>
                        <a:rPr lang="en-US" sz="1500" dirty="0" err="1">
                          <a:effectLst/>
                        </a:rPr>
                        <a:t>người</a:t>
                      </a:r>
                      <a:r>
                        <a:rPr lang="en-US" sz="1500" dirty="0">
                          <a:effectLst/>
                        </a:rPr>
                        <a:t> </a:t>
                      </a:r>
                      <a:r>
                        <a:rPr lang="en-US" sz="1500" dirty="0" err="1">
                          <a:effectLst/>
                        </a:rPr>
                        <a:t>nhận</a:t>
                      </a: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9976527"/>
                  </a:ext>
                </a:extLst>
              </a:tr>
              <a:tr h="226704">
                <a:tc>
                  <a:txBody>
                    <a:bodyPr/>
                    <a:lstStyle/>
                    <a:p>
                      <a:pPr>
                        <a:lnSpc>
                          <a:spcPct val="107000"/>
                        </a:lnSpc>
                        <a:spcAft>
                          <a:spcPts val="800"/>
                        </a:spcAft>
                      </a:pPr>
                      <a:r>
                        <a:rPr lang="en-US" sz="1500">
                          <a:effectLst/>
                        </a:rPr>
                        <a:t>Số điện thoại người nhận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71813261"/>
                  </a:ext>
                </a:extLst>
              </a:tr>
              <a:tr h="226704">
                <a:tc>
                  <a:txBody>
                    <a:bodyPr/>
                    <a:lstStyle/>
                    <a:p>
                      <a:pPr>
                        <a:lnSpc>
                          <a:spcPct val="107000"/>
                        </a:lnSpc>
                        <a:spcAft>
                          <a:spcPts val="800"/>
                        </a:spcAft>
                      </a:pPr>
                      <a:r>
                        <a:rPr lang="en-US" sz="1500">
                          <a:effectLst/>
                        </a:rPr>
                        <a:t>Địa chỉ giao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7054636"/>
                  </a:ext>
                </a:extLst>
              </a:tr>
              <a:tr h="226704">
                <a:tc>
                  <a:txBody>
                    <a:bodyPr/>
                    <a:lstStyle/>
                    <a:p>
                      <a:pPr>
                        <a:lnSpc>
                          <a:spcPct val="107000"/>
                        </a:lnSpc>
                        <a:spcAft>
                          <a:spcPts val="800"/>
                        </a:spcAft>
                      </a:pPr>
                      <a:r>
                        <a:rPr lang="en-US" sz="1500" dirty="0" err="1">
                          <a:effectLst/>
                        </a:rPr>
                        <a:t>Phí</a:t>
                      </a:r>
                      <a:r>
                        <a:rPr lang="en-US" sz="1500" dirty="0">
                          <a:effectLst/>
                        </a:rPr>
                        <a:t> Ship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712183"/>
                  </a:ext>
                </a:extLst>
              </a:tr>
              <a:tr h="226704">
                <a:tc>
                  <a:txBody>
                    <a:bodyPr/>
                    <a:lstStyle/>
                    <a:p>
                      <a:pPr>
                        <a:lnSpc>
                          <a:spcPct val="107000"/>
                        </a:lnSpc>
                        <a:spcAft>
                          <a:spcPts val="800"/>
                        </a:spcAft>
                      </a:pPr>
                      <a:r>
                        <a:rPr lang="en-US" sz="1500">
                          <a:effectLst/>
                        </a:rPr>
                        <a:t> Khuyến mại</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10045772"/>
                  </a:ext>
                </a:extLst>
              </a:tr>
              <a:tr h="226704">
                <a:tc>
                  <a:txBody>
                    <a:bodyPr/>
                    <a:lstStyle/>
                    <a:p>
                      <a:pPr>
                        <a:lnSpc>
                          <a:spcPct val="107000"/>
                        </a:lnSpc>
                        <a:spcAft>
                          <a:spcPts val="800"/>
                        </a:spcAft>
                      </a:pPr>
                      <a:r>
                        <a:rPr lang="en-US" sz="1500" dirty="0" err="1">
                          <a:effectLst/>
                        </a:rPr>
                        <a:t>Tổng</a:t>
                      </a:r>
                      <a:r>
                        <a:rPr lang="en-US" sz="1500" dirty="0">
                          <a:effectLst/>
                        </a:rPr>
                        <a:t> </a:t>
                      </a:r>
                      <a:r>
                        <a:rPr lang="en-US" sz="1500" dirty="0" err="1">
                          <a:effectLst/>
                        </a:rPr>
                        <a:t>tiền</a:t>
                      </a:r>
                      <a:r>
                        <a:rPr lang="en-US" sz="1500" dirty="0">
                          <a:effectLst/>
                        </a:rPr>
                        <a:t> </a:t>
                      </a:r>
                      <a:r>
                        <a:rPr lang="en-US" sz="1500" dirty="0" err="1">
                          <a:effectLst/>
                        </a:rPr>
                        <a:t>phải</a:t>
                      </a:r>
                      <a:r>
                        <a:rPr lang="en-US" sz="1500" dirty="0">
                          <a:effectLst/>
                        </a:rPr>
                        <a:t> </a:t>
                      </a:r>
                      <a:r>
                        <a:rPr lang="en-US" sz="1500" dirty="0" err="1">
                          <a:effectLst/>
                        </a:rPr>
                        <a:t>thanh</a:t>
                      </a:r>
                      <a:r>
                        <a:rPr lang="en-US" sz="1500" dirty="0">
                          <a:effectLst/>
                        </a:rPr>
                        <a:t> </a:t>
                      </a:r>
                      <a:r>
                        <a:rPr lang="en-US" sz="1500" dirty="0" err="1">
                          <a:effectLst/>
                        </a:rPr>
                        <a:t>toán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8037204"/>
                  </a:ext>
                </a:extLst>
              </a:tr>
              <a:tr h="226704">
                <a:tc>
                  <a:txBody>
                    <a:bodyPr/>
                    <a:lstStyle/>
                    <a:p>
                      <a:pPr>
                        <a:lnSpc>
                          <a:spcPct val="107000"/>
                        </a:lnSpc>
                        <a:spcAft>
                          <a:spcPts val="800"/>
                        </a:spcAft>
                      </a:pPr>
                      <a:r>
                        <a:rPr lang="en-US" sz="1500">
                          <a:effectLst/>
                        </a:rPr>
                        <a:t>Phương thức thanh toán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8409439"/>
                  </a:ext>
                </a:extLst>
              </a:tr>
              <a:tr h="226704">
                <a:tc>
                  <a:txBody>
                    <a:bodyPr/>
                    <a:lstStyle/>
                    <a:p>
                      <a:pPr>
                        <a:lnSpc>
                          <a:spcPct val="107000"/>
                        </a:lnSpc>
                        <a:spcAft>
                          <a:spcPts val="800"/>
                        </a:spcAft>
                      </a:pPr>
                      <a:r>
                        <a:rPr lang="en-US" sz="1500">
                          <a:effectLst/>
                        </a:rPr>
                        <a:t>Thời gian khách đặt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7793701"/>
                  </a:ext>
                </a:extLst>
              </a:tr>
              <a:tr h="226704">
                <a:tc>
                  <a:txBody>
                    <a:bodyPr/>
                    <a:lstStyle/>
                    <a:p>
                      <a:pPr>
                        <a:lnSpc>
                          <a:spcPct val="107000"/>
                        </a:lnSpc>
                        <a:spcAft>
                          <a:spcPts val="800"/>
                        </a:spcAft>
                      </a:pPr>
                      <a:r>
                        <a:rPr lang="en-US" sz="1500">
                          <a:effectLst/>
                        </a:rPr>
                        <a:t>Thời gian xác nhận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1110216"/>
                  </a:ext>
                </a:extLst>
              </a:tr>
              <a:tr h="226704">
                <a:tc>
                  <a:txBody>
                    <a:bodyPr/>
                    <a:lstStyle/>
                    <a:p>
                      <a:pPr>
                        <a:lnSpc>
                          <a:spcPct val="107000"/>
                        </a:lnSpc>
                        <a:spcAft>
                          <a:spcPts val="800"/>
                        </a:spcAft>
                      </a:pPr>
                      <a:r>
                        <a:rPr lang="en-US" sz="1500">
                          <a:effectLst/>
                        </a:rPr>
                        <a:t>Trạng thái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020119"/>
                  </a:ext>
                </a:extLst>
              </a:tr>
              <a:tr h="226704">
                <a:tc>
                  <a:txBody>
                    <a:bodyPr/>
                    <a:lstStyle/>
                    <a:p>
                      <a:pPr>
                        <a:lnSpc>
                          <a:spcPct val="107000"/>
                        </a:lnSpc>
                        <a:spcAft>
                          <a:spcPts val="800"/>
                        </a:spcAft>
                      </a:pPr>
                      <a:r>
                        <a:rPr lang="en-US" sz="1500">
                          <a:effectLst/>
                        </a:rPr>
                        <a:t>Thời gian khách nhận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5954019"/>
                  </a:ext>
                </a:extLst>
              </a:tr>
              <a:tr h="226704">
                <a:tc>
                  <a:txBody>
                    <a:bodyPr/>
                    <a:lstStyle/>
                    <a:p>
                      <a:pPr>
                        <a:lnSpc>
                          <a:spcPct val="107000"/>
                        </a:lnSpc>
                        <a:spcAft>
                          <a:spcPts val="800"/>
                        </a:spcAft>
                      </a:pPr>
                      <a:r>
                        <a:rPr lang="en-US" sz="1500">
                          <a:effectLst/>
                        </a:rPr>
                        <a:t>Tình trạng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4947220"/>
                  </a:ext>
                </a:extLst>
              </a:tr>
              <a:tr h="226704">
                <a:tc>
                  <a:txBody>
                    <a:bodyPr/>
                    <a:lstStyle/>
                    <a:p>
                      <a:pPr>
                        <a:lnSpc>
                          <a:spcPct val="107000"/>
                        </a:lnSpc>
                        <a:spcAft>
                          <a:spcPts val="800"/>
                        </a:spcAft>
                      </a:pPr>
                      <a:r>
                        <a:rPr lang="en-US" sz="1500" dirty="0" err="1">
                          <a:effectLst/>
                        </a:rPr>
                        <a:t>Đánh</a:t>
                      </a:r>
                      <a:r>
                        <a:rPr lang="en-US" sz="1500" dirty="0">
                          <a:effectLst/>
                        </a:rPr>
                        <a:t> </a:t>
                      </a:r>
                      <a:r>
                        <a:rPr lang="en-US" sz="1500" dirty="0" err="1">
                          <a:effectLst/>
                        </a:rPr>
                        <a:t>giá</a:t>
                      </a:r>
                      <a:r>
                        <a:rPr lang="en-US" sz="1500" dirty="0">
                          <a:effectLst/>
                        </a:rPr>
                        <a:t> </a:t>
                      </a:r>
                      <a:r>
                        <a:rPr lang="en-US" sz="1500" dirty="0" err="1">
                          <a:effectLst/>
                        </a:rPr>
                        <a:t>đơn</a:t>
                      </a:r>
                      <a:r>
                        <a:rPr lang="en-US" sz="1500" dirty="0">
                          <a:effectLst/>
                        </a:rPr>
                        <a:t> </a:t>
                      </a:r>
                      <a:r>
                        <a:rPr lang="en-US" sz="1500" dirty="0" err="1">
                          <a:effectLst/>
                        </a:rPr>
                        <a:t>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185132"/>
                  </a:ext>
                </a:extLst>
              </a:tr>
              <a:tr h="226704">
                <a:tc>
                  <a:txBody>
                    <a:bodyPr/>
                    <a:lstStyle/>
                    <a:p>
                      <a:pPr>
                        <a:lnSpc>
                          <a:spcPct val="107000"/>
                        </a:lnSpc>
                        <a:spcAft>
                          <a:spcPts val="800"/>
                        </a:spcAft>
                      </a:pPr>
                      <a:r>
                        <a:rPr lang="en-US" sz="1500" dirty="0">
                          <a:effectLst/>
                        </a:rPr>
                        <a:t> </a:t>
                      </a:r>
                      <a:r>
                        <a:rPr lang="en-US" sz="1500" dirty="0" err="1">
                          <a:effectLst/>
                        </a:rPr>
                        <a:t>Ghi</a:t>
                      </a:r>
                      <a:r>
                        <a:rPr lang="en-US" sz="1500" dirty="0">
                          <a:effectLst/>
                        </a:rPr>
                        <a:t> </a:t>
                      </a:r>
                      <a:r>
                        <a:rPr lang="en-US" sz="1500" dirty="0" err="1">
                          <a:effectLst/>
                        </a:rPr>
                        <a:t>chú</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4687628"/>
                  </a:ext>
                </a:extLst>
              </a:tr>
            </a:tbl>
          </a:graphicData>
        </a:graphic>
      </p:graphicFrame>
      <p:graphicFrame>
        <p:nvGraphicFramePr>
          <p:cNvPr id="115" name="Table 114">
            <a:extLst>
              <a:ext uri="{FF2B5EF4-FFF2-40B4-BE49-F238E27FC236}">
                <a16:creationId xmlns:a16="http://schemas.microsoft.com/office/drawing/2014/main" id="{8CE3598F-237F-4482-9448-9E93F7D23503}"/>
              </a:ext>
            </a:extLst>
          </p:cNvPr>
          <p:cNvGraphicFramePr>
            <a:graphicFrameLocks noGrp="1"/>
          </p:cNvGraphicFramePr>
          <p:nvPr>
            <p:extLst>
              <p:ext uri="{D42A27DB-BD31-4B8C-83A1-F6EECF244321}">
                <p14:modId xmlns:p14="http://schemas.microsoft.com/office/powerpoint/2010/main" val="2224842369"/>
              </p:ext>
            </p:extLst>
          </p:nvPr>
        </p:nvGraphicFramePr>
        <p:xfrm>
          <a:off x="8250026" y="11382003"/>
          <a:ext cx="1785937" cy="1885424"/>
        </p:xfrm>
        <a:graphic>
          <a:graphicData uri="http://schemas.openxmlformats.org/drawingml/2006/table">
            <a:tbl>
              <a:tblPr firstRow="1" firstCol="1" bandRow="1">
                <a:tableStyleId>{5C22544A-7EE6-4342-B048-85BDC9FD1C3A}</a:tableStyleId>
              </a:tblPr>
              <a:tblGrid>
                <a:gridCol w="1785937">
                  <a:extLst>
                    <a:ext uri="{9D8B030D-6E8A-4147-A177-3AD203B41FA5}">
                      <a16:colId xmlns:a16="http://schemas.microsoft.com/office/drawing/2014/main" val="2282288069"/>
                    </a:ext>
                  </a:extLst>
                </a:gridCol>
              </a:tblGrid>
              <a:tr h="307846">
                <a:tc>
                  <a:txBody>
                    <a:bodyPr/>
                    <a:lstStyle/>
                    <a:p>
                      <a:pPr algn="l">
                        <a:lnSpc>
                          <a:spcPct val="107000"/>
                        </a:lnSpc>
                        <a:spcAft>
                          <a:spcPts val="800"/>
                        </a:spcAft>
                      </a:pPr>
                      <a:r>
                        <a:rPr lang="en-US" sz="1100" u="sng" dirty="0">
                          <a:effectLst/>
                        </a:rPr>
                        <a:t>C_ID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7192865"/>
                  </a:ext>
                </a:extLst>
              </a:tr>
              <a:tr h="327020">
                <a:tc>
                  <a:txBody>
                    <a:bodyPr/>
                    <a:lstStyle/>
                    <a:p>
                      <a:pPr algn="l">
                        <a:lnSpc>
                          <a:spcPct val="107000"/>
                        </a:lnSpc>
                        <a:spcAft>
                          <a:spcPts val="800"/>
                        </a:spcAft>
                      </a:pPr>
                      <a:r>
                        <a:rPr lang="en-US" sz="1100" dirty="0" err="1">
                          <a:effectLst/>
                        </a:rPr>
                        <a:t>Họ</a:t>
                      </a:r>
                      <a:r>
                        <a:rPr lang="en-US" sz="1100" dirty="0">
                          <a:effectLst/>
                        </a:rPr>
                        <a:t> </a:t>
                      </a:r>
                      <a:r>
                        <a:rPr lang="en-US" sz="1100" dirty="0" err="1">
                          <a:effectLst/>
                        </a:rPr>
                        <a:t>và</a:t>
                      </a:r>
                      <a:r>
                        <a:rPr lang="en-US" sz="1100" dirty="0">
                          <a:effectLst/>
                        </a:rPr>
                        <a:t> </a:t>
                      </a:r>
                      <a:r>
                        <a:rPr lang="en-US" sz="1100" dirty="0" err="1">
                          <a:effectLst/>
                        </a:rPr>
                        <a:t>tên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5349069"/>
                  </a:ext>
                </a:extLst>
              </a:tr>
              <a:tr h="307846">
                <a:tc>
                  <a:txBody>
                    <a:bodyPr/>
                    <a:lstStyle/>
                    <a:p>
                      <a:pPr algn="l">
                        <a:lnSpc>
                          <a:spcPct val="107000"/>
                        </a:lnSpc>
                        <a:spcAft>
                          <a:spcPts val="800"/>
                        </a:spcAft>
                      </a:pPr>
                      <a:r>
                        <a:rPr lang="en-US" sz="1100" dirty="0" err="1">
                          <a:effectLst/>
                        </a:rPr>
                        <a:t>Địa</a:t>
                      </a:r>
                      <a:r>
                        <a:rPr lang="en-US" sz="1100" dirty="0">
                          <a:effectLst/>
                        </a:rPr>
                        <a:t> </a:t>
                      </a:r>
                      <a:r>
                        <a:rPr lang="en-US" sz="1100" dirty="0" err="1">
                          <a:effectLst/>
                        </a:rPr>
                        <a:t>chỉ</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70164"/>
                  </a:ext>
                </a:extLst>
              </a:tr>
              <a:tr h="307846">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655420"/>
                  </a:ext>
                </a:extLst>
              </a:tr>
              <a:tr h="307846">
                <a:tc>
                  <a:txBody>
                    <a:bodyPr/>
                    <a:lstStyle/>
                    <a:p>
                      <a:pPr algn="l">
                        <a:lnSpc>
                          <a:spcPct val="107000"/>
                        </a:lnSpc>
                        <a:spcAft>
                          <a:spcPts val="800"/>
                        </a:spcAft>
                      </a:pPr>
                      <a:r>
                        <a:rPr lang="en-US" sz="1100" dirty="0" err="1">
                          <a:effectLst/>
                        </a:rPr>
                        <a:t>Ngày</a:t>
                      </a:r>
                      <a:r>
                        <a:rPr lang="en-US" sz="1100" dirty="0">
                          <a:effectLst/>
                        </a:rPr>
                        <a:t> </a:t>
                      </a:r>
                      <a:r>
                        <a:rPr lang="en-US" sz="1100" dirty="0" err="1">
                          <a:effectLst/>
                        </a:rPr>
                        <a:t>sinh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66083"/>
                  </a:ext>
                </a:extLst>
              </a:tr>
              <a:tr h="327020">
                <a:tc>
                  <a:txBody>
                    <a:bodyPr/>
                    <a:lstStyle/>
                    <a:p>
                      <a:pPr algn="l">
                        <a:lnSpc>
                          <a:spcPct val="107000"/>
                        </a:lnSpc>
                        <a:spcAft>
                          <a:spcPts val="800"/>
                        </a:spcAft>
                      </a:pPr>
                      <a:r>
                        <a:rPr lang="en-US" sz="1100" dirty="0" err="1">
                          <a:effectLst/>
                        </a:rPr>
                        <a:t>Điểm</a:t>
                      </a:r>
                      <a:r>
                        <a:rPr lang="en-US" sz="1100" dirty="0">
                          <a:effectLst/>
                        </a:rPr>
                        <a:t> </a:t>
                      </a:r>
                      <a:r>
                        <a:rPr lang="en-US" sz="1100" dirty="0" err="1">
                          <a:effectLst/>
                        </a:rPr>
                        <a:t>tích</a:t>
                      </a:r>
                      <a:r>
                        <a:rPr lang="en-US" sz="1100" dirty="0">
                          <a:effectLst/>
                        </a:rPr>
                        <a:t> </a:t>
                      </a:r>
                      <a:r>
                        <a:rPr lang="en-US" sz="1100" dirty="0" err="1">
                          <a:effectLst/>
                        </a:rPr>
                        <a:t>lũy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023925"/>
                  </a:ext>
                </a:extLst>
              </a:tr>
            </a:tbl>
          </a:graphicData>
        </a:graphic>
      </p:graphicFrame>
      <p:graphicFrame>
        <p:nvGraphicFramePr>
          <p:cNvPr id="116" name="Table 115">
            <a:extLst>
              <a:ext uri="{FF2B5EF4-FFF2-40B4-BE49-F238E27FC236}">
                <a16:creationId xmlns:a16="http://schemas.microsoft.com/office/drawing/2014/main" id="{2A642F25-B93F-48FE-AD57-A6314D278783}"/>
              </a:ext>
            </a:extLst>
          </p:cNvPr>
          <p:cNvGraphicFramePr>
            <a:graphicFrameLocks noGrp="1"/>
          </p:cNvGraphicFramePr>
          <p:nvPr>
            <p:extLst>
              <p:ext uri="{D42A27DB-BD31-4B8C-83A1-F6EECF244321}">
                <p14:modId xmlns:p14="http://schemas.microsoft.com/office/powerpoint/2010/main" val="4183646525"/>
              </p:ext>
            </p:extLst>
          </p:nvPr>
        </p:nvGraphicFramePr>
        <p:xfrm>
          <a:off x="3355624" y="-2698115"/>
          <a:ext cx="1855292" cy="2338946"/>
        </p:xfrm>
        <a:graphic>
          <a:graphicData uri="http://schemas.openxmlformats.org/drawingml/2006/table">
            <a:tbl>
              <a:tblPr firstRow="1" firstCol="1" bandRow="1">
                <a:tableStyleId>{5C22544A-7EE6-4342-B048-85BDC9FD1C3A}</a:tableStyleId>
              </a:tblPr>
              <a:tblGrid>
                <a:gridCol w="1855292">
                  <a:extLst>
                    <a:ext uri="{9D8B030D-6E8A-4147-A177-3AD203B41FA5}">
                      <a16:colId xmlns:a16="http://schemas.microsoft.com/office/drawing/2014/main" val="1099596279"/>
                    </a:ext>
                  </a:extLst>
                </a:gridCol>
              </a:tblGrid>
              <a:tr h="257972">
                <a:tc>
                  <a:txBody>
                    <a:bodyPr/>
                    <a:lstStyle/>
                    <a:p>
                      <a:pPr algn="l">
                        <a:lnSpc>
                          <a:spcPct val="107000"/>
                        </a:lnSpc>
                        <a:spcAft>
                          <a:spcPts val="800"/>
                        </a:spcAft>
                      </a:pPr>
                      <a:r>
                        <a:rPr lang="en-US" sz="1100" u="sng">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4283889"/>
                  </a:ext>
                </a:extLst>
              </a:tr>
              <a:tr h="266571">
                <a:tc>
                  <a:txBody>
                    <a:bodyPr/>
                    <a:lstStyle/>
                    <a:p>
                      <a:pPr algn="l">
                        <a:lnSpc>
                          <a:spcPct val="107000"/>
                        </a:lnSpc>
                        <a:spcAft>
                          <a:spcPts val="800"/>
                        </a:spcAft>
                      </a:pPr>
                      <a:r>
                        <a:rPr lang="en-US" sz="11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40506288"/>
                  </a:ext>
                </a:extLst>
              </a:tr>
              <a:tr h="257972">
                <a:tc>
                  <a:txBody>
                    <a:bodyPr/>
                    <a:lstStyle/>
                    <a:p>
                      <a:pPr algn="l">
                        <a:lnSpc>
                          <a:spcPct val="107000"/>
                        </a:lnSpc>
                        <a:spcAft>
                          <a:spcPts val="800"/>
                        </a:spcAft>
                      </a:pPr>
                      <a:r>
                        <a:rPr lang="en-US" sz="1100">
                          <a:effectLst/>
                        </a:rPr>
                        <a:t>Số CMT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250916"/>
                  </a:ext>
                </a:extLst>
              </a:tr>
              <a:tr h="257972">
                <a:tc>
                  <a:txBody>
                    <a:bodyPr/>
                    <a:lstStyle/>
                    <a:p>
                      <a:pPr algn="l">
                        <a:lnSpc>
                          <a:spcPct val="107000"/>
                        </a:lnSpc>
                        <a:spcAft>
                          <a:spcPts val="800"/>
                        </a:spcAft>
                      </a:pPr>
                      <a:r>
                        <a:rPr lang="en-US" sz="1100">
                          <a:effectLst/>
                        </a:rPr>
                        <a:t>Số điện thoại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13581"/>
                  </a:ext>
                </a:extLst>
              </a:tr>
              <a:tr h="257972">
                <a:tc>
                  <a:txBody>
                    <a:bodyPr/>
                    <a:lstStyle/>
                    <a:p>
                      <a:pPr algn="l">
                        <a:lnSpc>
                          <a:spcPct val="107000"/>
                        </a:lnSpc>
                        <a:spcAft>
                          <a:spcPts val="800"/>
                        </a:spcAf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5600182"/>
                  </a:ext>
                </a:extLst>
              </a:tr>
              <a:tr h="266571">
                <a:tc>
                  <a:txBody>
                    <a:bodyPr/>
                    <a:lstStyle/>
                    <a:p>
                      <a:pPr algn="l">
                        <a:lnSpc>
                          <a:spcPct val="107000"/>
                        </a:lnSpc>
                        <a:spcAft>
                          <a:spcPts val="800"/>
                        </a:spcAft>
                      </a:pPr>
                      <a:r>
                        <a:rPr lang="en-US" sz="1100">
                          <a:effectLst/>
                        </a:rPr>
                        <a:t>Biển số xe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9908382"/>
                  </a:ext>
                </a:extLst>
              </a:tr>
              <a:tr h="257972">
                <a:tc>
                  <a:txBody>
                    <a:bodyPr/>
                    <a:lstStyle/>
                    <a:p>
                      <a:pPr algn="l">
                        <a:lnSpc>
                          <a:spcPct val="107000"/>
                        </a:lnSpc>
                        <a:spcAft>
                          <a:spcPts val="800"/>
                        </a:spcAft>
                      </a:pPr>
                      <a:r>
                        <a:rPr lang="en-US" sz="1100">
                          <a:effectLst/>
                        </a:rPr>
                        <a:t>Số tài khoản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457034"/>
                  </a:ext>
                </a:extLst>
              </a:tr>
              <a:tr h="257972">
                <a:tc>
                  <a:txBody>
                    <a:bodyPr/>
                    <a:lstStyle/>
                    <a:p>
                      <a:pPr algn="l">
                        <a:lnSpc>
                          <a:spcPct val="107000"/>
                        </a:lnSpc>
                        <a:spcAft>
                          <a:spcPts val="800"/>
                        </a:spcAft>
                      </a:pPr>
                      <a:r>
                        <a:rPr lang="en-US" sz="1100">
                          <a:effectLst/>
                        </a:rPr>
                        <a:t>Ngày vào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553778"/>
                  </a:ext>
                </a:extLst>
              </a:tr>
              <a:tr h="257972">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sao</a:t>
                      </a:r>
                      <a:r>
                        <a:rPr lang="en-US" sz="1100" dirty="0">
                          <a:effectLst/>
                        </a:rPr>
                        <a:t> </a:t>
                      </a:r>
                      <a:r>
                        <a:rPr lang="en-US" sz="1100" dirty="0" err="1">
                          <a:effectLst/>
                        </a:rPr>
                        <a:t>đánh</a:t>
                      </a:r>
                      <a:r>
                        <a:rPr lang="en-US" sz="1100" dirty="0">
                          <a:effectLst/>
                        </a:rPr>
                        <a:t> </a:t>
                      </a:r>
                      <a:r>
                        <a:rPr lang="en-US" sz="1100" dirty="0" err="1">
                          <a:effectLst/>
                        </a:rPr>
                        <a:t>giá</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4530783"/>
                  </a:ext>
                </a:extLst>
              </a:tr>
            </a:tbl>
          </a:graphicData>
        </a:graphic>
      </p:graphicFrame>
      <p:grpSp>
        <p:nvGrpSpPr>
          <p:cNvPr id="2" name="Group 1">
            <a:extLst>
              <a:ext uri="{FF2B5EF4-FFF2-40B4-BE49-F238E27FC236}">
                <a16:creationId xmlns:a16="http://schemas.microsoft.com/office/drawing/2014/main" id="{DCFEE4F9-41E9-4EF6-8CD8-90975843659D}"/>
              </a:ext>
            </a:extLst>
          </p:cNvPr>
          <p:cNvGrpSpPr/>
          <p:nvPr/>
        </p:nvGrpSpPr>
        <p:grpSpPr>
          <a:xfrm>
            <a:off x="0" y="11687280"/>
            <a:ext cx="2272598" cy="1790331"/>
            <a:chOff x="1041314" y="6324969"/>
            <a:chExt cx="2272598" cy="1790331"/>
          </a:xfrm>
        </p:grpSpPr>
        <p:grpSp>
          <p:nvGrpSpPr>
            <p:cNvPr id="119" name="Group 21">
              <a:extLst>
                <a:ext uri="{FF2B5EF4-FFF2-40B4-BE49-F238E27FC236}">
                  <a16:creationId xmlns:a16="http://schemas.microsoft.com/office/drawing/2014/main" id="{680967E7-71EA-4BB7-A1E5-39C27D2F26FD}"/>
                </a:ext>
              </a:extLst>
            </p:cNvPr>
            <p:cNvGrpSpPr/>
            <p:nvPr/>
          </p:nvGrpSpPr>
          <p:grpSpPr>
            <a:xfrm>
              <a:off x="1041314" y="6324969"/>
              <a:ext cx="2272598" cy="1790331"/>
              <a:chOff x="0" y="0"/>
              <a:chExt cx="10288594" cy="9598624"/>
            </a:xfrm>
          </p:grpSpPr>
          <p:sp>
            <p:nvSpPr>
              <p:cNvPr id="125" name="Freeform 22">
                <a:extLst>
                  <a:ext uri="{FF2B5EF4-FFF2-40B4-BE49-F238E27FC236}">
                    <a16:creationId xmlns:a16="http://schemas.microsoft.com/office/drawing/2014/main" id="{00350B73-032A-4A29-AB8B-4E66DE6EEEAA}"/>
                  </a:ext>
                </a:extLst>
              </p:cNvPr>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126" name="Freeform 23">
                <a:extLst>
                  <a:ext uri="{FF2B5EF4-FFF2-40B4-BE49-F238E27FC236}">
                    <a16:creationId xmlns:a16="http://schemas.microsoft.com/office/drawing/2014/main" id="{54DEF00C-9D16-4FCD-912A-2CF615FC0F9F}"/>
                  </a:ext>
                </a:extLst>
              </p:cNvPr>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120" name="Group 24">
              <a:extLst>
                <a:ext uri="{FF2B5EF4-FFF2-40B4-BE49-F238E27FC236}">
                  <a16:creationId xmlns:a16="http://schemas.microsoft.com/office/drawing/2014/main" id="{AF173495-8A77-4BA8-83F4-B93A94272A18}"/>
                </a:ext>
              </a:extLst>
            </p:cNvPr>
            <p:cNvGrpSpPr/>
            <p:nvPr/>
          </p:nvGrpSpPr>
          <p:grpSpPr>
            <a:xfrm>
              <a:off x="1041314" y="6324969"/>
              <a:ext cx="2272598" cy="462962"/>
              <a:chOff x="0" y="0"/>
              <a:chExt cx="5565706" cy="786953"/>
            </a:xfrm>
          </p:grpSpPr>
          <p:grpSp>
            <p:nvGrpSpPr>
              <p:cNvPr id="121" name="Group 25">
                <a:extLst>
                  <a:ext uri="{FF2B5EF4-FFF2-40B4-BE49-F238E27FC236}">
                    <a16:creationId xmlns:a16="http://schemas.microsoft.com/office/drawing/2014/main" id="{508F128F-6525-4F75-8EB1-33D89507F7CF}"/>
                  </a:ext>
                </a:extLst>
              </p:cNvPr>
              <p:cNvGrpSpPr/>
              <p:nvPr/>
            </p:nvGrpSpPr>
            <p:grpSpPr>
              <a:xfrm>
                <a:off x="0" y="0"/>
                <a:ext cx="5565706" cy="786953"/>
                <a:chOff x="0" y="0"/>
                <a:chExt cx="10288594" cy="1454738"/>
              </a:xfrm>
            </p:grpSpPr>
            <p:sp>
              <p:nvSpPr>
                <p:cNvPr id="123" name="Freeform 26">
                  <a:extLst>
                    <a:ext uri="{FF2B5EF4-FFF2-40B4-BE49-F238E27FC236}">
                      <a16:creationId xmlns:a16="http://schemas.microsoft.com/office/drawing/2014/main" id="{A5F1E044-6A1E-4E7C-BA2F-B4648DD4021B}"/>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24" name="Freeform 27">
                  <a:extLst>
                    <a:ext uri="{FF2B5EF4-FFF2-40B4-BE49-F238E27FC236}">
                      <a16:creationId xmlns:a16="http://schemas.microsoft.com/office/drawing/2014/main" id="{808B44C7-D5FF-4E33-B30B-325B6AAEB19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122" name="TextBox 28">
                <a:extLst>
                  <a:ext uri="{FF2B5EF4-FFF2-40B4-BE49-F238E27FC236}">
                    <a16:creationId xmlns:a16="http://schemas.microsoft.com/office/drawing/2014/main" id="{65C16935-8885-42D7-8488-1708608DDBFB}"/>
                  </a:ext>
                </a:extLst>
              </p:cNvPr>
              <p:cNvSpPr txBox="1"/>
              <p:nvPr/>
            </p:nvSpPr>
            <p:spPr>
              <a:xfrm>
                <a:off x="385537" y="182736"/>
                <a:ext cx="4794634" cy="417654"/>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MatHang_HD</a:t>
                </a:r>
                <a:endParaRPr lang="en-US" sz="1800" dirty="0">
                  <a:solidFill>
                    <a:srgbClr val="FF4077"/>
                  </a:solidFill>
                  <a:latin typeface="Horizon Bold"/>
                </a:endParaRPr>
              </a:p>
            </p:txBody>
          </p:sp>
        </p:grpSp>
      </p:grpSp>
      <p:grpSp>
        <p:nvGrpSpPr>
          <p:cNvPr id="127" name="Group 126">
            <a:extLst>
              <a:ext uri="{FF2B5EF4-FFF2-40B4-BE49-F238E27FC236}">
                <a16:creationId xmlns:a16="http://schemas.microsoft.com/office/drawing/2014/main" id="{0D3BD4DD-BE20-40CA-B640-84C181C745B8}"/>
              </a:ext>
            </a:extLst>
          </p:cNvPr>
          <p:cNvGrpSpPr/>
          <p:nvPr/>
        </p:nvGrpSpPr>
        <p:grpSpPr>
          <a:xfrm>
            <a:off x="14478000" y="11687280"/>
            <a:ext cx="1986209" cy="2257666"/>
            <a:chOff x="12880958" y="5364435"/>
            <a:chExt cx="4174279" cy="3893865"/>
          </a:xfrm>
        </p:grpSpPr>
        <p:grpSp>
          <p:nvGrpSpPr>
            <p:cNvPr id="128" name="Group 29">
              <a:extLst>
                <a:ext uri="{FF2B5EF4-FFF2-40B4-BE49-F238E27FC236}">
                  <a16:creationId xmlns:a16="http://schemas.microsoft.com/office/drawing/2014/main" id="{3C9408C3-94AE-4A76-BAE3-DCB763589A03}"/>
                </a:ext>
              </a:extLst>
            </p:cNvPr>
            <p:cNvGrpSpPr/>
            <p:nvPr/>
          </p:nvGrpSpPr>
          <p:grpSpPr>
            <a:xfrm>
              <a:off x="12880958" y="5364435"/>
              <a:ext cx="4174279" cy="3893865"/>
              <a:chOff x="0" y="0"/>
              <a:chExt cx="10288594" cy="9597441"/>
            </a:xfrm>
          </p:grpSpPr>
          <p:sp>
            <p:nvSpPr>
              <p:cNvPr id="134" name="Freeform 30">
                <a:extLst>
                  <a:ext uri="{FF2B5EF4-FFF2-40B4-BE49-F238E27FC236}">
                    <a16:creationId xmlns:a16="http://schemas.microsoft.com/office/drawing/2014/main" id="{47601F36-D1AC-4E88-B443-CA6442E29333}"/>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35" name="Freeform 31">
                <a:extLst>
                  <a:ext uri="{FF2B5EF4-FFF2-40B4-BE49-F238E27FC236}">
                    <a16:creationId xmlns:a16="http://schemas.microsoft.com/office/drawing/2014/main" id="{846EC05F-D229-4CCA-9D9F-9386EE80C3AB}"/>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29" name="Group 32">
              <a:extLst>
                <a:ext uri="{FF2B5EF4-FFF2-40B4-BE49-F238E27FC236}">
                  <a16:creationId xmlns:a16="http://schemas.microsoft.com/office/drawing/2014/main" id="{9F44902A-825F-4672-9D53-F6E790677759}"/>
                </a:ext>
              </a:extLst>
            </p:cNvPr>
            <p:cNvGrpSpPr/>
            <p:nvPr/>
          </p:nvGrpSpPr>
          <p:grpSpPr>
            <a:xfrm>
              <a:off x="12880958" y="5364435"/>
              <a:ext cx="4174279" cy="590215"/>
              <a:chOff x="0" y="0"/>
              <a:chExt cx="5565706" cy="786953"/>
            </a:xfrm>
          </p:grpSpPr>
          <p:grpSp>
            <p:nvGrpSpPr>
              <p:cNvPr id="130" name="Group 33">
                <a:extLst>
                  <a:ext uri="{FF2B5EF4-FFF2-40B4-BE49-F238E27FC236}">
                    <a16:creationId xmlns:a16="http://schemas.microsoft.com/office/drawing/2014/main" id="{6ABFCA75-71C2-48E0-BCCE-3DFFEBB6FCA7}"/>
                  </a:ext>
                </a:extLst>
              </p:cNvPr>
              <p:cNvGrpSpPr/>
              <p:nvPr/>
            </p:nvGrpSpPr>
            <p:grpSpPr>
              <a:xfrm>
                <a:off x="0" y="0"/>
                <a:ext cx="5565706" cy="786953"/>
                <a:chOff x="0" y="0"/>
                <a:chExt cx="10288594" cy="1454738"/>
              </a:xfrm>
            </p:grpSpPr>
            <p:sp>
              <p:nvSpPr>
                <p:cNvPr id="132" name="Freeform 34">
                  <a:extLst>
                    <a:ext uri="{FF2B5EF4-FFF2-40B4-BE49-F238E27FC236}">
                      <a16:creationId xmlns:a16="http://schemas.microsoft.com/office/drawing/2014/main" id="{698EFE13-12CD-4B04-B5EA-3E663A77404E}"/>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33" name="Freeform 35">
                  <a:extLst>
                    <a:ext uri="{FF2B5EF4-FFF2-40B4-BE49-F238E27FC236}">
                      <a16:creationId xmlns:a16="http://schemas.microsoft.com/office/drawing/2014/main" id="{4C8A9EE1-5463-4F5A-A3EC-D96147F3CE0E}"/>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31" name="TextBox 36">
                <a:extLst>
                  <a:ext uri="{FF2B5EF4-FFF2-40B4-BE49-F238E27FC236}">
                    <a16:creationId xmlns:a16="http://schemas.microsoft.com/office/drawing/2014/main" id="{6EE490B0-F4D0-41B4-851D-15477D0E89D9}"/>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Mặt</a:t>
                </a:r>
                <a:r>
                  <a:rPr lang="en-US" dirty="0">
                    <a:solidFill>
                      <a:srgbClr val="FFFFFF"/>
                    </a:solidFill>
                    <a:latin typeface="Horizon Bold"/>
                  </a:rPr>
                  <a:t> </a:t>
                </a:r>
                <a:r>
                  <a:rPr lang="en-US" dirty="0" err="1">
                    <a:solidFill>
                      <a:srgbClr val="FFFFFF"/>
                    </a:solidFill>
                    <a:latin typeface="Horizon Bold"/>
                  </a:rPr>
                  <a:t>hàng</a:t>
                </a:r>
                <a:endParaRPr lang="en-US" sz="1800" dirty="0">
                  <a:solidFill>
                    <a:srgbClr val="FFFFFF"/>
                  </a:solidFill>
                  <a:latin typeface="Horizon Bold"/>
                </a:endParaRPr>
              </a:p>
            </p:txBody>
          </p:sp>
        </p:grpSp>
      </p:grpSp>
      <p:grpSp>
        <p:nvGrpSpPr>
          <p:cNvPr id="136" name="Group 135">
            <a:extLst>
              <a:ext uri="{FF2B5EF4-FFF2-40B4-BE49-F238E27FC236}">
                <a16:creationId xmlns:a16="http://schemas.microsoft.com/office/drawing/2014/main" id="{ACAFC567-416E-4A17-96DE-D7B1280431A3}"/>
              </a:ext>
            </a:extLst>
          </p:cNvPr>
          <p:cNvGrpSpPr/>
          <p:nvPr/>
        </p:nvGrpSpPr>
        <p:grpSpPr>
          <a:xfrm>
            <a:off x="21640800" y="6515100"/>
            <a:ext cx="1998544" cy="2827066"/>
            <a:chOff x="12880958" y="5364435"/>
            <a:chExt cx="4174279" cy="3893865"/>
          </a:xfrm>
        </p:grpSpPr>
        <p:grpSp>
          <p:nvGrpSpPr>
            <p:cNvPr id="137" name="Group 29">
              <a:extLst>
                <a:ext uri="{FF2B5EF4-FFF2-40B4-BE49-F238E27FC236}">
                  <a16:creationId xmlns:a16="http://schemas.microsoft.com/office/drawing/2014/main" id="{56DDF2CD-03DC-4812-90FD-FD1F63F2D828}"/>
                </a:ext>
              </a:extLst>
            </p:cNvPr>
            <p:cNvGrpSpPr/>
            <p:nvPr/>
          </p:nvGrpSpPr>
          <p:grpSpPr>
            <a:xfrm>
              <a:off x="12880958" y="5364435"/>
              <a:ext cx="4174279" cy="3893865"/>
              <a:chOff x="0" y="0"/>
              <a:chExt cx="10288594" cy="9597441"/>
            </a:xfrm>
          </p:grpSpPr>
          <p:sp>
            <p:nvSpPr>
              <p:cNvPr id="143" name="Freeform 30">
                <a:extLst>
                  <a:ext uri="{FF2B5EF4-FFF2-40B4-BE49-F238E27FC236}">
                    <a16:creationId xmlns:a16="http://schemas.microsoft.com/office/drawing/2014/main" id="{6279C6D9-3C36-400F-B414-A3BC2067971F}"/>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44" name="Freeform 31">
                <a:extLst>
                  <a:ext uri="{FF2B5EF4-FFF2-40B4-BE49-F238E27FC236}">
                    <a16:creationId xmlns:a16="http://schemas.microsoft.com/office/drawing/2014/main" id="{536F8902-8AC4-431E-B1F8-1834CDF3C06F}"/>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38" name="Group 32">
              <a:extLst>
                <a:ext uri="{FF2B5EF4-FFF2-40B4-BE49-F238E27FC236}">
                  <a16:creationId xmlns:a16="http://schemas.microsoft.com/office/drawing/2014/main" id="{CF8134FB-F674-42E6-A6AE-7C8376854FDC}"/>
                </a:ext>
              </a:extLst>
            </p:cNvPr>
            <p:cNvGrpSpPr/>
            <p:nvPr/>
          </p:nvGrpSpPr>
          <p:grpSpPr>
            <a:xfrm>
              <a:off x="12880958" y="5364435"/>
              <a:ext cx="4174279" cy="590215"/>
              <a:chOff x="0" y="0"/>
              <a:chExt cx="5565706" cy="786953"/>
            </a:xfrm>
          </p:grpSpPr>
          <p:grpSp>
            <p:nvGrpSpPr>
              <p:cNvPr id="139" name="Group 33">
                <a:extLst>
                  <a:ext uri="{FF2B5EF4-FFF2-40B4-BE49-F238E27FC236}">
                    <a16:creationId xmlns:a16="http://schemas.microsoft.com/office/drawing/2014/main" id="{34A4E399-4BB1-4B00-B718-843D54FA9D0C}"/>
                  </a:ext>
                </a:extLst>
              </p:cNvPr>
              <p:cNvGrpSpPr/>
              <p:nvPr/>
            </p:nvGrpSpPr>
            <p:grpSpPr>
              <a:xfrm>
                <a:off x="0" y="0"/>
                <a:ext cx="5565706" cy="786953"/>
                <a:chOff x="0" y="0"/>
                <a:chExt cx="10288594" cy="1454738"/>
              </a:xfrm>
            </p:grpSpPr>
            <p:sp>
              <p:nvSpPr>
                <p:cNvPr id="141" name="Freeform 34">
                  <a:extLst>
                    <a:ext uri="{FF2B5EF4-FFF2-40B4-BE49-F238E27FC236}">
                      <a16:creationId xmlns:a16="http://schemas.microsoft.com/office/drawing/2014/main" id="{DD77718F-5071-4603-A379-EBF15C01CF25}"/>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42" name="Freeform 35">
                  <a:extLst>
                    <a:ext uri="{FF2B5EF4-FFF2-40B4-BE49-F238E27FC236}">
                      <a16:creationId xmlns:a16="http://schemas.microsoft.com/office/drawing/2014/main" id="{4DEB9ED3-7F37-4F9E-8C1C-DC48158D161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40" name="TextBox 36">
                <a:extLst>
                  <a:ext uri="{FF2B5EF4-FFF2-40B4-BE49-F238E27FC236}">
                    <a16:creationId xmlns:a16="http://schemas.microsoft.com/office/drawing/2014/main" id="{ACCC194D-2B32-4366-B3FA-153BE6A93877}"/>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CoSo</a:t>
                </a:r>
                <a:endParaRPr lang="en-US" sz="1800" dirty="0">
                  <a:solidFill>
                    <a:srgbClr val="FFFFFF"/>
                  </a:solidFill>
                  <a:latin typeface="Horizon Bold"/>
                </a:endParaRPr>
              </a:p>
            </p:txBody>
          </p:sp>
        </p:grpSp>
      </p:grpSp>
      <p:graphicFrame>
        <p:nvGraphicFramePr>
          <p:cNvPr id="6" name="Table 5">
            <a:extLst>
              <a:ext uri="{FF2B5EF4-FFF2-40B4-BE49-F238E27FC236}">
                <a16:creationId xmlns:a16="http://schemas.microsoft.com/office/drawing/2014/main" id="{AB6A817E-A79F-4BD0-9A9B-F8D530DA1AC3}"/>
              </a:ext>
            </a:extLst>
          </p:cNvPr>
          <p:cNvGraphicFramePr>
            <a:graphicFrameLocks noGrp="1"/>
          </p:cNvGraphicFramePr>
          <p:nvPr>
            <p:extLst>
              <p:ext uri="{D42A27DB-BD31-4B8C-83A1-F6EECF244321}">
                <p14:modId xmlns:p14="http://schemas.microsoft.com/office/powerpoint/2010/main" val="1321814376"/>
              </p:ext>
            </p:extLst>
          </p:nvPr>
        </p:nvGraphicFramePr>
        <p:xfrm>
          <a:off x="-3249424" y="1756799"/>
          <a:ext cx="1937628" cy="2340420"/>
        </p:xfrm>
        <a:graphic>
          <a:graphicData uri="http://schemas.openxmlformats.org/drawingml/2006/table">
            <a:tbl>
              <a:tblPr firstRow="1" firstCol="1" bandRow="1">
                <a:tableStyleId>{5C22544A-7EE6-4342-B048-85BDC9FD1C3A}</a:tableStyleId>
              </a:tblPr>
              <a:tblGrid>
                <a:gridCol w="1937628">
                  <a:extLst>
                    <a:ext uri="{9D8B030D-6E8A-4147-A177-3AD203B41FA5}">
                      <a16:colId xmlns:a16="http://schemas.microsoft.com/office/drawing/2014/main" val="28461966"/>
                    </a:ext>
                  </a:extLst>
                </a:gridCol>
              </a:tblGrid>
              <a:tr h="281405">
                <a:tc>
                  <a:txBody>
                    <a:bodyPr/>
                    <a:lstStyle/>
                    <a:p>
                      <a:pPr algn="l">
                        <a:lnSpc>
                          <a:spcPct val="107000"/>
                        </a:lnSpc>
                        <a:spcAft>
                          <a:spcPts val="800"/>
                        </a:spcAft>
                      </a:pPr>
                      <a:r>
                        <a:rPr lang="en-US" sz="1100" u="sng">
                          <a:effectLst/>
                        </a:rPr>
                        <a:t>FS_ID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0568493"/>
                  </a:ext>
                </a:extLst>
              </a:tr>
              <a:tr h="301152">
                <a:tc>
                  <a:txBody>
                    <a:bodyPr/>
                    <a:lstStyle/>
                    <a:p>
                      <a:pPr algn="l">
                        <a:lnSpc>
                          <a:spcPct val="107000"/>
                        </a:lnSpc>
                        <a:spcAft>
                          <a:spcPts val="800"/>
                        </a:spcAft>
                      </a:pPr>
                      <a:r>
                        <a:rPr lang="en-US" sz="1100" u="dash">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5531970"/>
                  </a:ext>
                </a:extLst>
              </a:tr>
              <a:tr h="281405">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2528785"/>
                  </a:ext>
                </a:extLst>
              </a:tr>
              <a:tr h="281405">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4718645"/>
                  </a:ext>
                </a:extLst>
              </a:tr>
              <a:tr h="281405">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tiền</a:t>
                      </a:r>
                      <a:r>
                        <a:rPr lang="en-US" sz="1100" dirty="0">
                          <a:effectLst/>
                        </a:rPr>
                        <a:t> ship </a:t>
                      </a:r>
                      <a:r>
                        <a:rPr lang="en-US" sz="1100" dirty="0" err="1">
                          <a:effectLst/>
                        </a:rPr>
                        <a:t>kiếm</a:t>
                      </a:r>
                      <a:r>
                        <a:rPr lang="en-US" sz="1100" dirty="0">
                          <a:effectLst/>
                        </a:rPr>
                        <a:t> </a:t>
                      </a:r>
                      <a:r>
                        <a:rPr lang="en-US" sz="1100" dirty="0" err="1">
                          <a:effectLst/>
                        </a:rPr>
                        <a:t>được</a:t>
                      </a:r>
                      <a:r>
                        <a:rPr lang="en-US" sz="1100" dirty="0">
                          <a:effectLst/>
                        </a:rPr>
                        <a:t> </a:t>
                      </a:r>
                      <a:r>
                        <a:rPr lang="en-US" sz="1100" dirty="0" err="1">
                          <a:effectLst/>
                        </a:rPr>
                        <a:t>trong</a:t>
                      </a:r>
                      <a:r>
                        <a:rPr lang="en-US" sz="1100" dirty="0">
                          <a:effectLst/>
                        </a:rPr>
                        <a:t> </a:t>
                      </a:r>
                      <a:r>
                        <a:rPr lang="en-US" sz="1100" dirty="0" err="1">
                          <a:effectLst/>
                        </a:rPr>
                        <a:t>tháng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9770806"/>
                  </a:ext>
                </a:extLst>
              </a:tr>
              <a:tr h="281405">
                <a:tc>
                  <a:txBody>
                    <a:bodyPr/>
                    <a:lstStyle/>
                    <a:p>
                      <a:pPr algn="l">
                        <a:lnSpc>
                          <a:spcPct val="107000"/>
                        </a:lnSpc>
                        <a:spcAft>
                          <a:spcPts val="800"/>
                        </a:spcAft>
                      </a:pPr>
                      <a:r>
                        <a:rPr lang="en-US" sz="1100">
                          <a:effectLst/>
                        </a:rPr>
                        <a:t>Tiền phí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7447480"/>
                  </a:ext>
                </a:extLst>
              </a:tr>
              <a:tr h="281405">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9030466"/>
                  </a:ext>
                </a:extLst>
              </a:tr>
              <a:tr h="281405">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7993945"/>
                  </a:ext>
                </a:extLst>
              </a:tr>
            </a:tbl>
          </a:graphicData>
        </a:graphic>
      </p:graphicFrame>
      <p:graphicFrame>
        <p:nvGraphicFramePr>
          <p:cNvPr id="7" name="Table 6">
            <a:extLst>
              <a:ext uri="{FF2B5EF4-FFF2-40B4-BE49-F238E27FC236}">
                <a16:creationId xmlns:a16="http://schemas.microsoft.com/office/drawing/2014/main" id="{983BCC05-4687-4978-9AC8-918DFB3D37D0}"/>
              </a:ext>
            </a:extLst>
          </p:cNvPr>
          <p:cNvGraphicFramePr>
            <a:graphicFrameLocks noGrp="1"/>
          </p:cNvGraphicFramePr>
          <p:nvPr>
            <p:extLst>
              <p:ext uri="{D42A27DB-BD31-4B8C-83A1-F6EECF244321}">
                <p14:modId xmlns:p14="http://schemas.microsoft.com/office/powerpoint/2010/main" val="510246594"/>
              </p:ext>
            </p:extLst>
          </p:nvPr>
        </p:nvGraphicFramePr>
        <p:xfrm>
          <a:off x="14550284" y="12061166"/>
          <a:ext cx="1841640" cy="1797201"/>
        </p:xfrm>
        <a:graphic>
          <a:graphicData uri="http://schemas.openxmlformats.org/drawingml/2006/table">
            <a:tbl>
              <a:tblPr firstRow="1" firstCol="1" bandRow="1">
                <a:tableStyleId>{5C22544A-7EE6-4342-B048-85BDC9FD1C3A}</a:tableStyleId>
              </a:tblPr>
              <a:tblGrid>
                <a:gridCol w="1841640">
                  <a:extLst>
                    <a:ext uri="{9D8B030D-6E8A-4147-A177-3AD203B41FA5}">
                      <a16:colId xmlns:a16="http://schemas.microsoft.com/office/drawing/2014/main" val="4188042440"/>
                    </a:ext>
                  </a:extLst>
                </a:gridCol>
              </a:tblGrid>
              <a:tr h="294685">
                <a:tc>
                  <a:txBody>
                    <a:bodyPr/>
                    <a:lstStyle/>
                    <a:p>
                      <a:pPr algn="l">
                        <a:lnSpc>
                          <a:spcPct val="107000"/>
                        </a:lnSpc>
                        <a:spcAft>
                          <a:spcPts val="800"/>
                        </a:spcAft>
                      </a:pPr>
                      <a:r>
                        <a:rPr lang="en-US" sz="1100" u="sng" dirty="0">
                          <a:effectLst/>
                        </a:rPr>
                        <a:t>H_ID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4509814"/>
                  </a:ext>
                </a:extLst>
              </a:tr>
              <a:tr h="294685">
                <a:tc>
                  <a:txBody>
                    <a:bodyPr/>
                    <a:lstStyle/>
                    <a:p>
                      <a:pPr algn="l">
                        <a:lnSpc>
                          <a:spcPct val="107000"/>
                        </a:lnSpc>
                        <a:spcAft>
                          <a:spcPts val="800"/>
                        </a:spcAft>
                      </a:pPr>
                      <a:r>
                        <a:rPr lang="en-US" sz="1100" u="dotted">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1230111"/>
                  </a:ext>
                </a:extLst>
              </a:tr>
              <a:tr h="349386">
                <a:tc>
                  <a:txBody>
                    <a:bodyPr/>
                    <a:lstStyle/>
                    <a:p>
                      <a:pPr algn="l">
                        <a:lnSpc>
                          <a:spcPct val="107000"/>
                        </a:lnSpc>
                        <a:spcAft>
                          <a:spcPts val="800"/>
                        </a:spcAft>
                      </a:pPr>
                      <a:r>
                        <a:rPr lang="en-US" sz="1100">
                          <a:effectLst/>
                        </a:rPr>
                        <a:t>Tên mặt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7302858"/>
                  </a:ext>
                </a:extLst>
              </a:tr>
              <a:tr h="214374">
                <a:tc>
                  <a:txBody>
                    <a:bodyPr/>
                    <a:lstStyle/>
                    <a:p>
                      <a:pPr algn="l">
                        <a:lnSpc>
                          <a:spcPct val="107000"/>
                        </a:lnSpc>
                        <a:spcAft>
                          <a:spcPts val="800"/>
                        </a:spcAft>
                      </a:pPr>
                      <a:r>
                        <a:rPr lang="en-US" sz="1100">
                          <a:effectLst/>
                        </a:rPr>
                        <a:t>Giá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9583775"/>
                  </a:ext>
                </a:extLst>
              </a:tr>
              <a:tr h="349386">
                <a:tc>
                  <a:txBody>
                    <a:bodyPr/>
                    <a:lstStyle/>
                    <a:p>
                      <a:pPr algn="l">
                        <a:lnSpc>
                          <a:spcPct val="107000"/>
                        </a:lnSpc>
                        <a:spcAft>
                          <a:spcPts val="800"/>
                        </a:spcAft>
                      </a:pPr>
                      <a:r>
                        <a:rPr lang="en-US" sz="1100">
                          <a:effectLst/>
                        </a:rPr>
                        <a:t>Số lượng còn lại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3597714"/>
                  </a:ext>
                </a:extLst>
              </a:tr>
              <a:tr h="294685">
                <a:tc>
                  <a:txBody>
                    <a:bodyPr/>
                    <a:lstStyle/>
                    <a:p>
                      <a:pPr algn="l">
                        <a:lnSpc>
                          <a:spcPct val="107000"/>
                        </a:lnSpc>
                        <a:spcAft>
                          <a:spcPts val="800"/>
                        </a:spcAft>
                      </a:pPr>
                      <a:r>
                        <a:rPr lang="en-US" sz="1100" dirty="0" err="1">
                          <a:effectLst/>
                        </a:rPr>
                        <a:t>Khuyến</a:t>
                      </a:r>
                      <a:r>
                        <a:rPr lang="en-US" sz="1100" dirty="0">
                          <a:effectLst/>
                        </a:rPr>
                        <a:t> </a:t>
                      </a:r>
                      <a:r>
                        <a:rPr lang="en-US" sz="1100" dirty="0" err="1">
                          <a:effectLst/>
                        </a:rPr>
                        <a:t>mại</a:t>
                      </a: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8531124"/>
                  </a:ext>
                </a:extLst>
              </a:tr>
            </a:tbl>
          </a:graphicData>
        </a:graphic>
      </p:graphicFrame>
      <p:graphicFrame>
        <p:nvGraphicFramePr>
          <p:cNvPr id="8" name="Table 7">
            <a:extLst>
              <a:ext uri="{FF2B5EF4-FFF2-40B4-BE49-F238E27FC236}">
                <a16:creationId xmlns:a16="http://schemas.microsoft.com/office/drawing/2014/main" id="{D61E8A85-8F25-45CE-B4D8-C04AB69A25FE}"/>
              </a:ext>
            </a:extLst>
          </p:cNvPr>
          <p:cNvGraphicFramePr>
            <a:graphicFrameLocks noGrp="1"/>
          </p:cNvGraphicFramePr>
          <p:nvPr>
            <p:extLst>
              <p:ext uri="{D42A27DB-BD31-4B8C-83A1-F6EECF244321}">
                <p14:modId xmlns:p14="http://schemas.microsoft.com/office/powerpoint/2010/main" val="3668412447"/>
              </p:ext>
            </p:extLst>
          </p:nvPr>
        </p:nvGraphicFramePr>
        <p:xfrm>
          <a:off x="21726286" y="7024413"/>
          <a:ext cx="1827570" cy="2290281"/>
        </p:xfrm>
        <a:graphic>
          <a:graphicData uri="http://schemas.openxmlformats.org/drawingml/2006/table">
            <a:tbl>
              <a:tblPr firstRow="1" firstCol="1" bandRow="1">
                <a:tableStyleId>{5C22544A-7EE6-4342-B048-85BDC9FD1C3A}</a:tableStyleId>
              </a:tblPr>
              <a:tblGrid>
                <a:gridCol w="1827570">
                  <a:extLst>
                    <a:ext uri="{9D8B030D-6E8A-4147-A177-3AD203B41FA5}">
                      <a16:colId xmlns:a16="http://schemas.microsoft.com/office/drawing/2014/main" val="1699180263"/>
                    </a:ext>
                  </a:extLst>
                </a:gridCol>
              </a:tblGrid>
              <a:tr h="453982">
                <a:tc>
                  <a:txBody>
                    <a:bodyPr/>
                    <a:lstStyle/>
                    <a:p>
                      <a:pPr marL="13970" algn="l">
                        <a:lnSpc>
                          <a:spcPct val="107000"/>
                        </a:lnSpc>
                        <a:spcAft>
                          <a:spcPts val="800"/>
                        </a:spcAft>
                        <a:tabLst>
                          <a:tab pos="13970" algn="l"/>
                        </a:tabLst>
                      </a:pPr>
                      <a:r>
                        <a:rPr lang="en-US" sz="1100">
                          <a:effectLst/>
                        </a:rPr>
                        <a:t>BA_ID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6322540"/>
                  </a:ext>
                </a:extLst>
              </a:tr>
              <a:tr h="474353">
                <a:tc>
                  <a:txBody>
                    <a:bodyPr/>
                    <a:lstStyle/>
                    <a:p>
                      <a:pPr marL="13970" algn="l">
                        <a:lnSpc>
                          <a:spcPct val="107000"/>
                        </a:lnSpc>
                        <a:spcAft>
                          <a:spcPts val="800"/>
                        </a:spcAft>
                        <a:tabLst>
                          <a:tab pos="13970" algn="l"/>
                        </a:tabLst>
                      </a:pPr>
                      <a:r>
                        <a:rPr lang="en-US" sz="1100">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6344271"/>
                  </a:ext>
                </a:extLst>
              </a:tr>
              <a:tr h="453982">
                <a:tc>
                  <a:txBody>
                    <a:bodyPr/>
                    <a:lstStyle/>
                    <a:p>
                      <a:pPr marL="13970" algn="l">
                        <a:lnSpc>
                          <a:spcPct val="107000"/>
                        </a:lnSpc>
                        <a:spcAft>
                          <a:spcPts val="800"/>
                        </a:spcAft>
                        <a:tabLst>
                          <a:tab pos="13970" algn="l"/>
                        </a:tabLs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0541255"/>
                  </a:ext>
                </a:extLst>
              </a:tr>
              <a:tr h="453982">
                <a:tc>
                  <a:txBody>
                    <a:bodyPr/>
                    <a:lstStyle/>
                    <a:p>
                      <a:pPr marL="13970" algn="l">
                        <a:lnSpc>
                          <a:spcPct val="107000"/>
                        </a:lnSpc>
                        <a:spcAft>
                          <a:spcPts val="800"/>
                        </a:spcAft>
                        <a:tabLst>
                          <a:tab pos="13970" algn="l"/>
                        </a:tabLst>
                      </a:pPr>
                      <a:r>
                        <a:rPr lang="en-US" sz="1100">
                          <a:effectLst/>
                        </a:rPr>
                        <a:t>Trạng thái hoạt động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7496297"/>
                  </a:ext>
                </a:extLst>
              </a:tr>
              <a:tr h="453982">
                <a:tc>
                  <a:txBody>
                    <a:bodyPr/>
                    <a:lstStyle/>
                    <a:p>
                      <a:pPr marL="13970" algn="l">
                        <a:lnSpc>
                          <a:spcPct val="107000"/>
                        </a:lnSpc>
                        <a:spcAft>
                          <a:spcPts val="800"/>
                        </a:spcAft>
                        <a:tabLst>
                          <a:tab pos="13970" algn="l"/>
                        </a:tabLst>
                      </a:pPr>
                      <a:r>
                        <a:rPr lang="en-US" sz="1100" dirty="0">
                          <a:effectLst/>
                        </a:rPr>
                        <a:t>( BA_ID, 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720499"/>
                  </a:ext>
                </a:extLst>
              </a:tr>
            </a:tbl>
          </a:graphicData>
        </a:graphic>
      </p:graphicFrame>
      <p:graphicFrame>
        <p:nvGraphicFramePr>
          <p:cNvPr id="9" name="Table 8">
            <a:extLst>
              <a:ext uri="{FF2B5EF4-FFF2-40B4-BE49-F238E27FC236}">
                <a16:creationId xmlns:a16="http://schemas.microsoft.com/office/drawing/2014/main" id="{719C1918-1D0C-4F85-9CA2-5413E63D2396}"/>
              </a:ext>
            </a:extLst>
          </p:cNvPr>
          <p:cNvGraphicFramePr>
            <a:graphicFrameLocks noGrp="1"/>
          </p:cNvGraphicFramePr>
          <p:nvPr>
            <p:extLst>
              <p:ext uri="{D42A27DB-BD31-4B8C-83A1-F6EECF244321}">
                <p14:modId xmlns:p14="http://schemas.microsoft.com/office/powerpoint/2010/main" val="1082336528"/>
              </p:ext>
            </p:extLst>
          </p:nvPr>
        </p:nvGraphicFramePr>
        <p:xfrm>
          <a:off x="113798" y="12247641"/>
          <a:ext cx="2045002" cy="1191315"/>
        </p:xfrm>
        <a:graphic>
          <a:graphicData uri="http://schemas.openxmlformats.org/drawingml/2006/table">
            <a:tbl>
              <a:tblPr firstRow="1" firstCol="1" bandRow="1">
                <a:tableStyleId>{5C22544A-7EE6-4342-B048-85BDC9FD1C3A}</a:tableStyleId>
              </a:tblPr>
              <a:tblGrid>
                <a:gridCol w="2045002">
                  <a:extLst>
                    <a:ext uri="{9D8B030D-6E8A-4147-A177-3AD203B41FA5}">
                      <a16:colId xmlns:a16="http://schemas.microsoft.com/office/drawing/2014/main" val="2865872896"/>
                    </a:ext>
                  </a:extLst>
                </a:gridCol>
              </a:tblGrid>
              <a:tr h="397105">
                <a:tc>
                  <a:txBody>
                    <a:bodyPr/>
                    <a:lstStyle/>
                    <a:p>
                      <a:pPr algn="l">
                        <a:lnSpc>
                          <a:spcPct val="107000"/>
                        </a:lnSpc>
                        <a:spcAft>
                          <a:spcPts val="800"/>
                        </a:spcAft>
                      </a:pPr>
                      <a:r>
                        <a:rPr lang="en-US" sz="1600" u="sng" dirty="0">
                          <a:effectLst/>
                        </a:rPr>
                        <a:t>H_ID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0393788"/>
                  </a:ext>
                </a:extLst>
              </a:tr>
              <a:tr h="397105">
                <a:tc>
                  <a:txBody>
                    <a:bodyPr/>
                    <a:lstStyle/>
                    <a:p>
                      <a:pPr algn="l">
                        <a:lnSpc>
                          <a:spcPct val="107000"/>
                        </a:lnSpc>
                        <a:spcAft>
                          <a:spcPts val="800"/>
                        </a:spcAft>
                      </a:pPr>
                      <a:r>
                        <a:rPr lang="en-US" sz="1600" u="dotted" dirty="0">
                          <a:effectLst/>
                        </a:rPr>
                        <a:t>B_ID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4319296"/>
                  </a:ext>
                </a:extLst>
              </a:tr>
              <a:tr h="397105">
                <a:tc>
                  <a:txBody>
                    <a:bodyPr/>
                    <a:lstStyle/>
                    <a:p>
                      <a:pPr algn="l">
                        <a:lnSpc>
                          <a:spcPct val="107000"/>
                        </a:lnSpc>
                        <a:spcAft>
                          <a:spcPts val="800"/>
                        </a:spcAft>
                      </a:pPr>
                      <a:r>
                        <a:rPr lang="en-US" sz="1600" dirty="0" err="1">
                          <a:effectLst/>
                        </a:rPr>
                        <a:t>Số</a:t>
                      </a:r>
                      <a:r>
                        <a:rPr lang="en-US" sz="1600" dirty="0">
                          <a:effectLst/>
                        </a:rPr>
                        <a:t> </a:t>
                      </a:r>
                      <a:r>
                        <a:rPr lang="en-US" sz="1600" dirty="0" err="1">
                          <a:effectLst/>
                        </a:rPr>
                        <a:t>lượng</a:t>
                      </a:r>
                      <a:r>
                        <a:rPr lang="en-US" sz="1600" dirty="0">
                          <a:effectLst/>
                        </a:rPr>
                        <a:t> </a:t>
                      </a:r>
                      <a:r>
                        <a:rPr lang="en-US" sz="1600" dirty="0" err="1">
                          <a:effectLst/>
                        </a:rPr>
                        <a:t>mua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7929419"/>
                  </a:ext>
                </a:extLst>
              </a:tr>
            </a:tbl>
          </a:graphicData>
        </a:graphic>
      </p:graphicFrame>
      <p:graphicFrame>
        <p:nvGraphicFramePr>
          <p:cNvPr id="10" name="Table 9">
            <a:extLst>
              <a:ext uri="{FF2B5EF4-FFF2-40B4-BE49-F238E27FC236}">
                <a16:creationId xmlns:a16="http://schemas.microsoft.com/office/drawing/2014/main" id="{DA5E64D8-72D1-4861-AFB3-4B9D7FD8D0A9}"/>
              </a:ext>
            </a:extLst>
          </p:cNvPr>
          <p:cNvGraphicFramePr>
            <a:graphicFrameLocks noGrp="1"/>
          </p:cNvGraphicFramePr>
          <p:nvPr>
            <p:extLst>
              <p:ext uri="{D42A27DB-BD31-4B8C-83A1-F6EECF244321}">
                <p14:modId xmlns:p14="http://schemas.microsoft.com/office/powerpoint/2010/main" val="590005781"/>
              </p:ext>
            </p:extLst>
          </p:nvPr>
        </p:nvGraphicFramePr>
        <p:xfrm>
          <a:off x="11959107" y="-2638952"/>
          <a:ext cx="1754405" cy="2270521"/>
        </p:xfrm>
        <a:graphic>
          <a:graphicData uri="http://schemas.openxmlformats.org/drawingml/2006/table">
            <a:tbl>
              <a:tblPr firstRow="1" firstCol="1" bandRow="1">
                <a:tableStyleId>{5C22544A-7EE6-4342-B048-85BDC9FD1C3A}</a:tableStyleId>
              </a:tblPr>
              <a:tblGrid>
                <a:gridCol w="1754405">
                  <a:extLst>
                    <a:ext uri="{9D8B030D-6E8A-4147-A177-3AD203B41FA5}">
                      <a16:colId xmlns:a16="http://schemas.microsoft.com/office/drawing/2014/main" val="38569489"/>
                    </a:ext>
                  </a:extLst>
                </a:gridCol>
              </a:tblGrid>
              <a:tr h="451768">
                <a:tc>
                  <a:txBody>
                    <a:bodyPr/>
                    <a:lstStyle/>
                    <a:p>
                      <a:pPr algn="l">
                        <a:lnSpc>
                          <a:spcPct val="107000"/>
                        </a:lnSpc>
                        <a:spcAft>
                          <a:spcPts val="800"/>
                        </a:spcAft>
                      </a:pPr>
                      <a:r>
                        <a:rPr lang="en-US" sz="1100" u="sng">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383251"/>
                  </a:ext>
                </a:extLst>
              </a:tr>
              <a:tr h="451768">
                <a:tc>
                  <a:txBody>
                    <a:bodyPr/>
                    <a:lstStyle/>
                    <a:p>
                      <a:pPr algn="l">
                        <a:lnSpc>
                          <a:spcPct val="107000"/>
                        </a:lnSpc>
                        <a:spcAft>
                          <a:spcPts val="800"/>
                        </a:spcAft>
                      </a:pPr>
                      <a:r>
                        <a:rPr lang="en-US" sz="1100">
                          <a:effectLst/>
                        </a:rPr>
                        <a:t>Tên cửa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4106187"/>
                  </a:ext>
                </a:extLst>
              </a:tr>
              <a:tr h="463449">
                <a:tc>
                  <a:txBody>
                    <a:bodyPr/>
                    <a:lstStyle/>
                    <a:p>
                      <a:pPr algn="l">
                        <a:lnSpc>
                          <a:spcPct val="107000"/>
                        </a:lnSpc>
                        <a:spcAft>
                          <a:spcPts val="800"/>
                        </a:spcAft>
                      </a:pPr>
                      <a:r>
                        <a:rPr lang="en-US" sz="1100">
                          <a:effectLst/>
                        </a:rPr>
                        <a:t>Tên chủ/ người đại diện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3139853"/>
                  </a:ext>
                </a:extLst>
              </a:tr>
              <a:tr h="451768">
                <a:tc>
                  <a:txBody>
                    <a:bodyPr/>
                    <a:lstStyle/>
                    <a:p>
                      <a:pPr algn="l">
                        <a:lnSpc>
                          <a:spcPct val="107000"/>
                        </a:lnSpc>
                        <a:spcAft>
                          <a:spcPts val="800"/>
                        </a:spcAft>
                      </a:pPr>
                      <a:r>
                        <a:rPr lang="en-US" sz="1100">
                          <a:effectLst/>
                        </a:rPr>
                        <a:t>Số tài khoản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18854"/>
                  </a:ext>
                </a:extLst>
              </a:tr>
              <a:tr h="451768">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7257020"/>
                  </a:ext>
                </a:extLst>
              </a:tr>
            </a:tbl>
          </a:graphicData>
        </a:graphic>
      </p:graphicFrame>
      <p:graphicFrame>
        <p:nvGraphicFramePr>
          <p:cNvPr id="11" name="Table 10">
            <a:extLst>
              <a:ext uri="{FF2B5EF4-FFF2-40B4-BE49-F238E27FC236}">
                <a16:creationId xmlns:a16="http://schemas.microsoft.com/office/drawing/2014/main" id="{87DDA9F9-601A-4D1C-AD31-AC96132688CA}"/>
              </a:ext>
            </a:extLst>
          </p:cNvPr>
          <p:cNvGraphicFramePr>
            <a:graphicFrameLocks noGrp="1"/>
          </p:cNvGraphicFramePr>
          <p:nvPr>
            <p:extLst>
              <p:ext uri="{D42A27DB-BD31-4B8C-83A1-F6EECF244321}">
                <p14:modId xmlns:p14="http://schemas.microsoft.com/office/powerpoint/2010/main" val="2656407851"/>
              </p:ext>
            </p:extLst>
          </p:nvPr>
        </p:nvGraphicFramePr>
        <p:xfrm>
          <a:off x="19223081" y="1787455"/>
          <a:ext cx="1971695" cy="2242763"/>
        </p:xfrm>
        <a:graphic>
          <a:graphicData uri="http://schemas.openxmlformats.org/drawingml/2006/table">
            <a:tbl>
              <a:tblPr firstRow="1" firstCol="1" bandRow="1">
                <a:tableStyleId>{5C22544A-7EE6-4342-B048-85BDC9FD1C3A}</a:tableStyleId>
              </a:tblPr>
              <a:tblGrid>
                <a:gridCol w="1971695">
                  <a:extLst>
                    <a:ext uri="{9D8B030D-6E8A-4147-A177-3AD203B41FA5}">
                      <a16:colId xmlns:a16="http://schemas.microsoft.com/office/drawing/2014/main" val="49336835"/>
                    </a:ext>
                  </a:extLst>
                </a:gridCol>
              </a:tblGrid>
              <a:tr h="317353">
                <a:tc>
                  <a:txBody>
                    <a:bodyPr/>
                    <a:lstStyle/>
                    <a:p>
                      <a:pPr algn="l">
                        <a:lnSpc>
                          <a:spcPct val="107000"/>
                        </a:lnSpc>
                        <a:spcAft>
                          <a:spcPts val="800"/>
                        </a:spcAft>
                      </a:pPr>
                      <a:r>
                        <a:rPr lang="en-US" sz="1100" u="sng">
                          <a:effectLst/>
                        </a:rPr>
                        <a:t>FP_ID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98925299"/>
                  </a:ext>
                </a:extLst>
              </a:tr>
              <a:tr h="338645">
                <a:tc>
                  <a:txBody>
                    <a:bodyPr/>
                    <a:lstStyle/>
                    <a:p>
                      <a:pPr algn="l">
                        <a:lnSpc>
                          <a:spcPct val="107000"/>
                        </a:lnSpc>
                        <a:spcAft>
                          <a:spcPts val="800"/>
                        </a:spcAft>
                      </a:pPr>
                      <a:r>
                        <a:rPr lang="en-US" sz="1100" u="dotted" dirty="0">
                          <a:effectLst/>
                        </a:rPr>
                        <a:t>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4500605"/>
                  </a:ext>
                </a:extLst>
              </a:tr>
              <a:tr h="317353">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1810267"/>
                  </a:ext>
                </a:extLst>
              </a:tr>
              <a:tr h="317353">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0370954"/>
                  </a:ext>
                </a:extLst>
              </a:tr>
              <a:tr h="317353">
                <a:tc>
                  <a:txBody>
                    <a:bodyPr/>
                    <a:lstStyle/>
                    <a:p>
                      <a:pPr algn="l">
                        <a:lnSpc>
                          <a:spcPct val="107000"/>
                        </a:lnSpc>
                        <a:spcAft>
                          <a:spcPts val="800"/>
                        </a:spcAft>
                      </a:pPr>
                      <a:r>
                        <a:rPr lang="en-US" sz="1100">
                          <a:effectLst/>
                        </a:rPr>
                        <a:t>Số tiền CH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3894059"/>
                  </a:ext>
                </a:extLst>
              </a:tr>
              <a:tr h="317353">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8223858"/>
                  </a:ext>
                </a:extLst>
              </a:tr>
              <a:tr h="317353">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2878666"/>
                  </a:ext>
                </a:extLst>
              </a:tr>
            </a:tbl>
          </a:graphicData>
        </a:graphic>
      </p:graphicFrame>
    </p:spTree>
    <p:extLst>
      <p:ext uri="{BB962C8B-B14F-4D97-AF65-F5344CB8AC3E}">
        <p14:creationId xmlns:p14="http://schemas.microsoft.com/office/powerpoint/2010/main" val="1290916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BAC1DA35-B138-461B-BB56-712EDCF87A29}"/>
              </a:ext>
            </a:extLst>
          </p:cNvPr>
          <p:cNvGrpSpPr/>
          <p:nvPr/>
        </p:nvGrpSpPr>
        <p:grpSpPr>
          <a:xfrm>
            <a:off x="7612320" y="-8370529"/>
            <a:ext cx="3063360" cy="4709684"/>
            <a:chOff x="12817363" y="1028849"/>
            <a:chExt cx="4237874" cy="3894914"/>
          </a:xfrm>
        </p:grpSpPr>
        <p:grpSp>
          <p:nvGrpSpPr>
            <p:cNvPr id="21" name="Group 21"/>
            <p:cNvGrpSpPr/>
            <p:nvPr/>
          </p:nvGrpSpPr>
          <p:grpSpPr>
            <a:xfrm>
              <a:off x="12880958" y="1029418"/>
              <a:ext cx="4174279" cy="3894345"/>
              <a:chOff x="0" y="0"/>
              <a:chExt cx="10288594" cy="9598624"/>
            </a:xfrm>
          </p:grpSpPr>
          <p:sp>
            <p:nvSpPr>
              <p:cNvPr id="22" name="Freeform 22"/>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23" name="Freeform 23"/>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24" name="Group 24"/>
            <p:cNvGrpSpPr/>
            <p:nvPr/>
          </p:nvGrpSpPr>
          <p:grpSpPr>
            <a:xfrm>
              <a:off x="12817363" y="1028849"/>
              <a:ext cx="4237874" cy="590784"/>
              <a:chOff x="-84794" y="-758"/>
              <a:chExt cx="5650500" cy="787711"/>
            </a:xfrm>
          </p:grpSpPr>
          <p:grpSp>
            <p:nvGrpSpPr>
              <p:cNvPr id="25" name="Group 25"/>
              <p:cNvGrpSpPr/>
              <p:nvPr/>
            </p:nvGrpSpPr>
            <p:grpSpPr>
              <a:xfrm>
                <a:off x="-84794" y="-758"/>
                <a:ext cx="5650500" cy="787711"/>
                <a:chOff x="-156747" y="-1402"/>
                <a:chExt cx="10445341" cy="1456140"/>
              </a:xfrm>
            </p:grpSpPr>
            <p:sp>
              <p:nvSpPr>
                <p:cNvPr id="26" name="Freeform 26"/>
                <p:cNvSpPr/>
                <p:nvPr/>
              </p:nvSpPr>
              <p:spPr>
                <a:xfrm>
                  <a:off x="-156747" y="-1402"/>
                  <a:ext cx="10225094" cy="1391237"/>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27" name="Freeform 27"/>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28" name="TextBox 28"/>
              <p:cNvSpPr txBox="1"/>
              <p:nvPr/>
            </p:nvSpPr>
            <p:spPr>
              <a:xfrm>
                <a:off x="385537" y="182736"/>
                <a:ext cx="4794634" cy="300488"/>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HoaDon</a:t>
                </a:r>
                <a:endParaRPr lang="en-US" sz="1800" dirty="0">
                  <a:solidFill>
                    <a:srgbClr val="FF4077"/>
                  </a:solidFill>
                  <a:latin typeface="Horizon Bold"/>
                </a:endParaRPr>
              </a:p>
            </p:txBody>
          </p:sp>
        </p:grpSp>
      </p:grpSp>
      <p:grpSp>
        <p:nvGrpSpPr>
          <p:cNvPr id="74" name="Group 73">
            <a:extLst>
              <a:ext uri="{FF2B5EF4-FFF2-40B4-BE49-F238E27FC236}">
                <a16:creationId xmlns:a16="http://schemas.microsoft.com/office/drawing/2014/main" id="{6BE13369-C017-497C-9429-8680EBD6F251}"/>
              </a:ext>
            </a:extLst>
          </p:cNvPr>
          <p:cNvGrpSpPr/>
          <p:nvPr/>
        </p:nvGrpSpPr>
        <p:grpSpPr>
          <a:xfrm>
            <a:off x="19202400" y="1253066"/>
            <a:ext cx="1998544" cy="2827066"/>
            <a:chOff x="12880958" y="5364435"/>
            <a:chExt cx="4174279" cy="3893865"/>
          </a:xfrm>
        </p:grpSpPr>
        <p:grpSp>
          <p:nvGrpSpPr>
            <p:cNvPr id="29" name="Group 29"/>
            <p:cNvGrpSpPr/>
            <p:nvPr/>
          </p:nvGrpSpPr>
          <p:grpSpPr>
            <a:xfrm>
              <a:off x="12880958" y="5364435"/>
              <a:ext cx="4174279" cy="3893865"/>
              <a:chOff x="0" y="0"/>
              <a:chExt cx="10288594" cy="9597441"/>
            </a:xfrm>
          </p:grpSpPr>
          <p:sp>
            <p:nvSpPr>
              <p:cNvPr id="30" name="Freeform 30"/>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1" name="Freeform 31"/>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32" name="Group 32"/>
            <p:cNvGrpSpPr/>
            <p:nvPr/>
          </p:nvGrpSpPr>
          <p:grpSpPr>
            <a:xfrm>
              <a:off x="12880958" y="5364435"/>
              <a:ext cx="4174279" cy="590215"/>
              <a:chOff x="0" y="0"/>
              <a:chExt cx="5565706" cy="786953"/>
            </a:xfrm>
          </p:grpSpPr>
          <p:grpSp>
            <p:nvGrpSpPr>
              <p:cNvPr id="33" name="Group 33"/>
              <p:cNvGrpSpPr/>
              <p:nvPr/>
            </p:nvGrpSpPr>
            <p:grpSpPr>
              <a:xfrm>
                <a:off x="0" y="0"/>
                <a:ext cx="5565706" cy="786953"/>
                <a:chOff x="0" y="0"/>
                <a:chExt cx="10288594" cy="1454738"/>
              </a:xfrm>
            </p:grpSpPr>
            <p:sp>
              <p:nvSpPr>
                <p:cNvPr id="34" name="Freeform 34"/>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35" name="Freeform 35"/>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36" name="TextBox 36"/>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PhiCuaHang</a:t>
                </a:r>
                <a:endParaRPr lang="en-US" sz="1800" dirty="0">
                  <a:solidFill>
                    <a:srgbClr val="FFFFFF"/>
                  </a:solidFill>
                  <a:latin typeface="Horizon Bold"/>
                </a:endParaRPr>
              </a:p>
            </p:txBody>
          </p:sp>
        </p:grpSp>
      </p:grpSp>
      <p:grpSp>
        <p:nvGrpSpPr>
          <p:cNvPr id="102" name="Group 101">
            <a:extLst>
              <a:ext uri="{FF2B5EF4-FFF2-40B4-BE49-F238E27FC236}">
                <a16:creationId xmlns:a16="http://schemas.microsoft.com/office/drawing/2014/main" id="{BD77EE1A-7768-4928-AF59-DEA8FA98EA53}"/>
              </a:ext>
            </a:extLst>
          </p:cNvPr>
          <p:cNvGrpSpPr/>
          <p:nvPr/>
        </p:nvGrpSpPr>
        <p:grpSpPr>
          <a:xfrm>
            <a:off x="-3276600" y="1253066"/>
            <a:ext cx="2000005" cy="2888173"/>
            <a:chOff x="8276307" y="1029418"/>
            <a:chExt cx="4174279" cy="3893627"/>
          </a:xfrm>
        </p:grpSpPr>
        <p:grpSp>
          <p:nvGrpSpPr>
            <p:cNvPr id="103" name="Group 54">
              <a:extLst>
                <a:ext uri="{FF2B5EF4-FFF2-40B4-BE49-F238E27FC236}">
                  <a16:creationId xmlns:a16="http://schemas.microsoft.com/office/drawing/2014/main" id="{83ABD072-61E4-4934-A3A0-C0708E3AC6B3}"/>
                </a:ext>
              </a:extLst>
            </p:cNvPr>
            <p:cNvGrpSpPr/>
            <p:nvPr/>
          </p:nvGrpSpPr>
          <p:grpSpPr>
            <a:xfrm>
              <a:off x="8276307" y="1029418"/>
              <a:ext cx="4174279" cy="3893627"/>
              <a:chOff x="0" y="0"/>
              <a:chExt cx="10288594" cy="9596855"/>
            </a:xfrm>
          </p:grpSpPr>
          <p:sp>
            <p:nvSpPr>
              <p:cNvPr id="109" name="Freeform 55">
                <a:extLst>
                  <a:ext uri="{FF2B5EF4-FFF2-40B4-BE49-F238E27FC236}">
                    <a16:creationId xmlns:a16="http://schemas.microsoft.com/office/drawing/2014/main" id="{1FADBB02-10CC-4874-A9B9-1878BFE24C13}"/>
                  </a:ext>
                </a:extLst>
              </p:cNvPr>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110" name="Freeform 56">
                <a:extLst>
                  <a:ext uri="{FF2B5EF4-FFF2-40B4-BE49-F238E27FC236}">
                    <a16:creationId xmlns:a16="http://schemas.microsoft.com/office/drawing/2014/main" id="{E8C9F79A-7C1B-433E-9CEF-B01FFD23892C}"/>
                  </a:ext>
                </a:extLst>
              </p:cNvPr>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104" name="Group 57">
              <a:extLst>
                <a:ext uri="{FF2B5EF4-FFF2-40B4-BE49-F238E27FC236}">
                  <a16:creationId xmlns:a16="http://schemas.microsoft.com/office/drawing/2014/main" id="{31C1292A-6F66-4ABA-99DB-68353B5FEC7C}"/>
                </a:ext>
              </a:extLst>
            </p:cNvPr>
            <p:cNvGrpSpPr/>
            <p:nvPr/>
          </p:nvGrpSpPr>
          <p:grpSpPr>
            <a:xfrm>
              <a:off x="8276307" y="1029418"/>
              <a:ext cx="4174279" cy="590215"/>
              <a:chOff x="0" y="0"/>
              <a:chExt cx="5565706" cy="786953"/>
            </a:xfrm>
          </p:grpSpPr>
          <p:grpSp>
            <p:nvGrpSpPr>
              <p:cNvPr id="105" name="Group 58">
                <a:extLst>
                  <a:ext uri="{FF2B5EF4-FFF2-40B4-BE49-F238E27FC236}">
                    <a16:creationId xmlns:a16="http://schemas.microsoft.com/office/drawing/2014/main" id="{DD4C4B2D-C275-4EC7-814B-32D337C0B042}"/>
                  </a:ext>
                </a:extLst>
              </p:cNvPr>
              <p:cNvGrpSpPr/>
              <p:nvPr/>
            </p:nvGrpSpPr>
            <p:grpSpPr>
              <a:xfrm>
                <a:off x="0" y="0"/>
                <a:ext cx="5565706" cy="786953"/>
                <a:chOff x="0" y="0"/>
                <a:chExt cx="10288594" cy="1454738"/>
              </a:xfrm>
            </p:grpSpPr>
            <p:sp>
              <p:nvSpPr>
                <p:cNvPr id="107" name="Freeform 59">
                  <a:extLst>
                    <a:ext uri="{FF2B5EF4-FFF2-40B4-BE49-F238E27FC236}">
                      <a16:creationId xmlns:a16="http://schemas.microsoft.com/office/drawing/2014/main" id="{3F6FBB85-F83E-4B90-AFA7-49DF0A681327}"/>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08" name="Freeform 60">
                  <a:extLst>
                    <a:ext uri="{FF2B5EF4-FFF2-40B4-BE49-F238E27FC236}">
                      <a16:creationId xmlns:a16="http://schemas.microsoft.com/office/drawing/2014/main" id="{91291112-3399-4FDF-94A5-5797E8CC450C}"/>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106" name="TextBox 61">
                <a:extLst>
                  <a:ext uri="{FF2B5EF4-FFF2-40B4-BE49-F238E27FC236}">
                    <a16:creationId xmlns:a16="http://schemas.microsoft.com/office/drawing/2014/main" id="{AE7FD700-2698-46DB-80A6-D2BCE98DAD73}"/>
                  </a:ext>
                </a:extLst>
              </p:cNvPr>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err="1">
                    <a:solidFill>
                      <a:srgbClr val="5AFD04"/>
                    </a:solidFill>
                    <a:latin typeface="Horizon Bold"/>
                  </a:rPr>
                  <a:t>PhiShippers</a:t>
                </a:r>
                <a:endParaRPr lang="en-US" sz="1800" dirty="0">
                  <a:solidFill>
                    <a:srgbClr val="5AFD04"/>
                  </a:solidFill>
                  <a:latin typeface="Horizon Bold"/>
                </a:endParaRPr>
              </a:p>
            </p:txBody>
          </p:sp>
        </p:grpSp>
      </p:grpSp>
      <p:graphicFrame>
        <p:nvGraphicFramePr>
          <p:cNvPr id="111" name="Table 110">
            <a:extLst>
              <a:ext uri="{FF2B5EF4-FFF2-40B4-BE49-F238E27FC236}">
                <a16:creationId xmlns:a16="http://schemas.microsoft.com/office/drawing/2014/main" id="{60115367-6DFA-4F5F-B955-60ACC2BD42F6}"/>
              </a:ext>
            </a:extLst>
          </p:cNvPr>
          <p:cNvGraphicFramePr>
            <a:graphicFrameLocks noGrp="1"/>
          </p:cNvGraphicFramePr>
          <p:nvPr/>
        </p:nvGraphicFramePr>
        <p:xfrm>
          <a:off x="7667601" y="-7688001"/>
          <a:ext cx="2985026" cy="3973648"/>
        </p:xfrm>
        <a:graphic>
          <a:graphicData uri="http://schemas.openxmlformats.org/drawingml/2006/table">
            <a:tbl>
              <a:tblPr firstRow="1" firstCol="1" bandRow="1">
                <a:tableStyleId>{073A0DAA-6AF3-43AB-8588-CEC1D06C72B9}</a:tableStyleId>
              </a:tblPr>
              <a:tblGrid>
                <a:gridCol w="2985026">
                  <a:extLst>
                    <a:ext uri="{9D8B030D-6E8A-4147-A177-3AD203B41FA5}">
                      <a16:colId xmlns:a16="http://schemas.microsoft.com/office/drawing/2014/main" val="1654236100"/>
                    </a:ext>
                  </a:extLst>
                </a:gridCol>
              </a:tblGrid>
              <a:tr h="226704">
                <a:tc>
                  <a:txBody>
                    <a:bodyPr/>
                    <a:lstStyle/>
                    <a:p>
                      <a:pPr>
                        <a:lnSpc>
                          <a:spcPct val="107000"/>
                        </a:lnSpc>
                        <a:spcAft>
                          <a:spcPts val="800"/>
                        </a:spcAft>
                      </a:pPr>
                      <a:r>
                        <a:rPr lang="en-US" sz="1500" u="sng" dirty="0">
                          <a:effectLst/>
                        </a:rPr>
                        <a:t>B_ID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8826778"/>
                  </a:ext>
                </a:extLst>
              </a:tr>
              <a:tr h="226704">
                <a:tc>
                  <a:txBody>
                    <a:bodyPr/>
                    <a:lstStyle/>
                    <a:p>
                      <a:pPr>
                        <a:lnSpc>
                          <a:spcPct val="107000"/>
                        </a:lnSpc>
                        <a:spcAft>
                          <a:spcPts val="800"/>
                        </a:spcAft>
                      </a:pPr>
                      <a:r>
                        <a:rPr lang="en-US" sz="1500" u="dotted">
                          <a:effectLst/>
                        </a:rPr>
                        <a:t>S_ID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7312591"/>
                  </a:ext>
                </a:extLst>
              </a:tr>
              <a:tr h="120791">
                <a:tc>
                  <a:txBody>
                    <a:bodyPr/>
                    <a:lstStyle/>
                    <a:p>
                      <a:pPr>
                        <a:lnSpc>
                          <a:spcPct val="107000"/>
                        </a:lnSpc>
                        <a:spcAft>
                          <a:spcPts val="800"/>
                        </a:spcAft>
                      </a:pPr>
                      <a:r>
                        <a:rPr lang="en-US" sz="1500" u="dotted" dirty="0">
                          <a:effectLst/>
                        </a:rPr>
                        <a:t>C_ID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7559305"/>
                  </a:ext>
                </a:extLst>
              </a:tr>
              <a:tr h="226704">
                <a:tc>
                  <a:txBody>
                    <a:bodyPr/>
                    <a:lstStyle/>
                    <a:p>
                      <a:pPr>
                        <a:lnSpc>
                          <a:spcPct val="107000"/>
                        </a:lnSpc>
                        <a:spcAft>
                          <a:spcPts val="800"/>
                        </a:spcAft>
                      </a:pPr>
                      <a:r>
                        <a:rPr lang="en-US" sz="1500" dirty="0" err="1">
                          <a:effectLst/>
                        </a:rPr>
                        <a:t>Tên</a:t>
                      </a:r>
                      <a:r>
                        <a:rPr lang="en-US" sz="1500" dirty="0">
                          <a:effectLst/>
                        </a:rPr>
                        <a:t> </a:t>
                      </a:r>
                      <a:r>
                        <a:rPr lang="en-US" sz="1500" dirty="0" err="1">
                          <a:effectLst/>
                        </a:rPr>
                        <a:t>người</a:t>
                      </a:r>
                      <a:r>
                        <a:rPr lang="en-US" sz="1500" dirty="0">
                          <a:effectLst/>
                        </a:rPr>
                        <a:t> </a:t>
                      </a:r>
                      <a:r>
                        <a:rPr lang="en-US" sz="1500" dirty="0" err="1">
                          <a:effectLst/>
                        </a:rPr>
                        <a:t>nhận</a:t>
                      </a: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9976527"/>
                  </a:ext>
                </a:extLst>
              </a:tr>
              <a:tr h="226704">
                <a:tc>
                  <a:txBody>
                    <a:bodyPr/>
                    <a:lstStyle/>
                    <a:p>
                      <a:pPr>
                        <a:lnSpc>
                          <a:spcPct val="107000"/>
                        </a:lnSpc>
                        <a:spcAft>
                          <a:spcPts val="800"/>
                        </a:spcAft>
                      </a:pPr>
                      <a:r>
                        <a:rPr lang="en-US" sz="1500">
                          <a:effectLst/>
                        </a:rPr>
                        <a:t>Số điện thoại người nhận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71813261"/>
                  </a:ext>
                </a:extLst>
              </a:tr>
              <a:tr h="226704">
                <a:tc>
                  <a:txBody>
                    <a:bodyPr/>
                    <a:lstStyle/>
                    <a:p>
                      <a:pPr>
                        <a:lnSpc>
                          <a:spcPct val="107000"/>
                        </a:lnSpc>
                        <a:spcAft>
                          <a:spcPts val="800"/>
                        </a:spcAft>
                      </a:pPr>
                      <a:r>
                        <a:rPr lang="en-US" sz="1500">
                          <a:effectLst/>
                        </a:rPr>
                        <a:t>Địa chỉ giao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7054636"/>
                  </a:ext>
                </a:extLst>
              </a:tr>
              <a:tr h="226704">
                <a:tc>
                  <a:txBody>
                    <a:bodyPr/>
                    <a:lstStyle/>
                    <a:p>
                      <a:pPr>
                        <a:lnSpc>
                          <a:spcPct val="107000"/>
                        </a:lnSpc>
                        <a:spcAft>
                          <a:spcPts val="800"/>
                        </a:spcAft>
                      </a:pPr>
                      <a:r>
                        <a:rPr lang="en-US" sz="1500" dirty="0" err="1">
                          <a:effectLst/>
                        </a:rPr>
                        <a:t>Phí</a:t>
                      </a:r>
                      <a:r>
                        <a:rPr lang="en-US" sz="1500" dirty="0">
                          <a:effectLst/>
                        </a:rPr>
                        <a:t> Ship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712183"/>
                  </a:ext>
                </a:extLst>
              </a:tr>
              <a:tr h="226704">
                <a:tc>
                  <a:txBody>
                    <a:bodyPr/>
                    <a:lstStyle/>
                    <a:p>
                      <a:pPr>
                        <a:lnSpc>
                          <a:spcPct val="107000"/>
                        </a:lnSpc>
                        <a:spcAft>
                          <a:spcPts val="800"/>
                        </a:spcAft>
                      </a:pPr>
                      <a:r>
                        <a:rPr lang="en-US" sz="1500">
                          <a:effectLst/>
                        </a:rPr>
                        <a:t> Khuyến mại</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10045772"/>
                  </a:ext>
                </a:extLst>
              </a:tr>
              <a:tr h="226704">
                <a:tc>
                  <a:txBody>
                    <a:bodyPr/>
                    <a:lstStyle/>
                    <a:p>
                      <a:pPr>
                        <a:lnSpc>
                          <a:spcPct val="107000"/>
                        </a:lnSpc>
                        <a:spcAft>
                          <a:spcPts val="800"/>
                        </a:spcAft>
                      </a:pPr>
                      <a:r>
                        <a:rPr lang="en-US" sz="1500" dirty="0" err="1">
                          <a:effectLst/>
                        </a:rPr>
                        <a:t>Tổng</a:t>
                      </a:r>
                      <a:r>
                        <a:rPr lang="en-US" sz="1500" dirty="0">
                          <a:effectLst/>
                        </a:rPr>
                        <a:t> </a:t>
                      </a:r>
                      <a:r>
                        <a:rPr lang="en-US" sz="1500" dirty="0" err="1">
                          <a:effectLst/>
                        </a:rPr>
                        <a:t>tiền</a:t>
                      </a:r>
                      <a:r>
                        <a:rPr lang="en-US" sz="1500" dirty="0">
                          <a:effectLst/>
                        </a:rPr>
                        <a:t> </a:t>
                      </a:r>
                      <a:r>
                        <a:rPr lang="en-US" sz="1500" dirty="0" err="1">
                          <a:effectLst/>
                        </a:rPr>
                        <a:t>phải</a:t>
                      </a:r>
                      <a:r>
                        <a:rPr lang="en-US" sz="1500" dirty="0">
                          <a:effectLst/>
                        </a:rPr>
                        <a:t> </a:t>
                      </a:r>
                      <a:r>
                        <a:rPr lang="en-US" sz="1500" dirty="0" err="1">
                          <a:effectLst/>
                        </a:rPr>
                        <a:t>thanh</a:t>
                      </a:r>
                      <a:r>
                        <a:rPr lang="en-US" sz="1500" dirty="0">
                          <a:effectLst/>
                        </a:rPr>
                        <a:t> </a:t>
                      </a:r>
                      <a:r>
                        <a:rPr lang="en-US" sz="1500" dirty="0" err="1">
                          <a:effectLst/>
                        </a:rPr>
                        <a:t>toán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8037204"/>
                  </a:ext>
                </a:extLst>
              </a:tr>
              <a:tr h="226704">
                <a:tc>
                  <a:txBody>
                    <a:bodyPr/>
                    <a:lstStyle/>
                    <a:p>
                      <a:pPr>
                        <a:lnSpc>
                          <a:spcPct val="107000"/>
                        </a:lnSpc>
                        <a:spcAft>
                          <a:spcPts val="800"/>
                        </a:spcAft>
                      </a:pPr>
                      <a:r>
                        <a:rPr lang="en-US" sz="1500">
                          <a:effectLst/>
                        </a:rPr>
                        <a:t>Phương thức thanh toán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8409439"/>
                  </a:ext>
                </a:extLst>
              </a:tr>
              <a:tr h="226704">
                <a:tc>
                  <a:txBody>
                    <a:bodyPr/>
                    <a:lstStyle/>
                    <a:p>
                      <a:pPr>
                        <a:lnSpc>
                          <a:spcPct val="107000"/>
                        </a:lnSpc>
                        <a:spcAft>
                          <a:spcPts val="800"/>
                        </a:spcAft>
                      </a:pPr>
                      <a:r>
                        <a:rPr lang="en-US" sz="1500">
                          <a:effectLst/>
                        </a:rPr>
                        <a:t>Thời gian khách đặt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7793701"/>
                  </a:ext>
                </a:extLst>
              </a:tr>
              <a:tr h="226704">
                <a:tc>
                  <a:txBody>
                    <a:bodyPr/>
                    <a:lstStyle/>
                    <a:p>
                      <a:pPr>
                        <a:lnSpc>
                          <a:spcPct val="107000"/>
                        </a:lnSpc>
                        <a:spcAft>
                          <a:spcPts val="800"/>
                        </a:spcAft>
                      </a:pPr>
                      <a:r>
                        <a:rPr lang="en-US" sz="1500">
                          <a:effectLst/>
                        </a:rPr>
                        <a:t>Thời gian xác nhận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1110216"/>
                  </a:ext>
                </a:extLst>
              </a:tr>
              <a:tr h="226704">
                <a:tc>
                  <a:txBody>
                    <a:bodyPr/>
                    <a:lstStyle/>
                    <a:p>
                      <a:pPr>
                        <a:lnSpc>
                          <a:spcPct val="107000"/>
                        </a:lnSpc>
                        <a:spcAft>
                          <a:spcPts val="800"/>
                        </a:spcAft>
                      </a:pPr>
                      <a:r>
                        <a:rPr lang="en-US" sz="1500">
                          <a:effectLst/>
                        </a:rPr>
                        <a:t>Trạng thái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020119"/>
                  </a:ext>
                </a:extLst>
              </a:tr>
              <a:tr h="226704">
                <a:tc>
                  <a:txBody>
                    <a:bodyPr/>
                    <a:lstStyle/>
                    <a:p>
                      <a:pPr>
                        <a:lnSpc>
                          <a:spcPct val="107000"/>
                        </a:lnSpc>
                        <a:spcAft>
                          <a:spcPts val="800"/>
                        </a:spcAft>
                      </a:pPr>
                      <a:r>
                        <a:rPr lang="en-US" sz="1500">
                          <a:effectLst/>
                        </a:rPr>
                        <a:t>Thời gian khách nhận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5954019"/>
                  </a:ext>
                </a:extLst>
              </a:tr>
              <a:tr h="226704">
                <a:tc>
                  <a:txBody>
                    <a:bodyPr/>
                    <a:lstStyle/>
                    <a:p>
                      <a:pPr>
                        <a:lnSpc>
                          <a:spcPct val="107000"/>
                        </a:lnSpc>
                        <a:spcAft>
                          <a:spcPts val="800"/>
                        </a:spcAft>
                      </a:pPr>
                      <a:r>
                        <a:rPr lang="en-US" sz="1500">
                          <a:effectLst/>
                        </a:rPr>
                        <a:t>Tình trạng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4947220"/>
                  </a:ext>
                </a:extLst>
              </a:tr>
              <a:tr h="226704">
                <a:tc>
                  <a:txBody>
                    <a:bodyPr/>
                    <a:lstStyle/>
                    <a:p>
                      <a:pPr>
                        <a:lnSpc>
                          <a:spcPct val="107000"/>
                        </a:lnSpc>
                        <a:spcAft>
                          <a:spcPts val="800"/>
                        </a:spcAft>
                      </a:pPr>
                      <a:r>
                        <a:rPr lang="en-US" sz="1500" dirty="0" err="1">
                          <a:effectLst/>
                        </a:rPr>
                        <a:t>Đánh</a:t>
                      </a:r>
                      <a:r>
                        <a:rPr lang="en-US" sz="1500" dirty="0">
                          <a:effectLst/>
                        </a:rPr>
                        <a:t> </a:t>
                      </a:r>
                      <a:r>
                        <a:rPr lang="en-US" sz="1500" dirty="0" err="1">
                          <a:effectLst/>
                        </a:rPr>
                        <a:t>giá</a:t>
                      </a:r>
                      <a:r>
                        <a:rPr lang="en-US" sz="1500" dirty="0">
                          <a:effectLst/>
                        </a:rPr>
                        <a:t> </a:t>
                      </a:r>
                      <a:r>
                        <a:rPr lang="en-US" sz="1500" dirty="0" err="1">
                          <a:effectLst/>
                        </a:rPr>
                        <a:t>đơn</a:t>
                      </a:r>
                      <a:r>
                        <a:rPr lang="en-US" sz="1500" dirty="0">
                          <a:effectLst/>
                        </a:rPr>
                        <a:t> </a:t>
                      </a:r>
                      <a:r>
                        <a:rPr lang="en-US" sz="1500" dirty="0" err="1">
                          <a:effectLst/>
                        </a:rPr>
                        <a:t>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185132"/>
                  </a:ext>
                </a:extLst>
              </a:tr>
              <a:tr h="226704">
                <a:tc>
                  <a:txBody>
                    <a:bodyPr/>
                    <a:lstStyle/>
                    <a:p>
                      <a:pPr>
                        <a:lnSpc>
                          <a:spcPct val="107000"/>
                        </a:lnSpc>
                        <a:spcAft>
                          <a:spcPts val="800"/>
                        </a:spcAft>
                      </a:pPr>
                      <a:r>
                        <a:rPr lang="en-US" sz="1500" dirty="0">
                          <a:effectLst/>
                        </a:rPr>
                        <a:t> </a:t>
                      </a:r>
                      <a:r>
                        <a:rPr lang="en-US" sz="1500" dirty="0" err="1">
                          <a:effectLst/>
                        </a:rPr>
                        <a:t>Ghi</a:t>
                      </a:r>
                      <a:r>
                        <a:rPr lang="en-US" sz="1500" dirty="0">
                          <a:effectLst/>
                        </a:rPr>
                        <a:t> </a:t>
                      </a:r>
                      <a:r>
                        <a:rPr lang="en-US" sz="1500" dirty="0" err="1">
                          <a:effectLst/>
                        </a:rPr>
                        <a:t>chú</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4687628"/>
                  </a:ext>
                </a:extLst>
              </a:tr>
            </a:tbl>
          </a:graphicData>
        </a:graphic>
      </p:graphicFrame>
      <p:grpSp>
        <p:nvGrpSpPr>
          <p:cNvPr id="2" name="Group 1">
            <a:extLst>
              <a:ext uri="{FF2B5EF4-FFF2-40B4-BE49-F238E27FC236}">
                <a16:creationId xmlns:a16="http://schemas.microsoft.com/office/drawing/2014/main" id="{DCFEE4F9-41E9-4EF6-8CD8-90975843659D}"/>
              </a:ext>
            </a:extLst>
          </p:cNvPr>
          <p:cNvGrpSpPr/>
          <p:nvPr/>
        </p:nvGrpSpPr>
        <p:grpSpPr>
          <a:xfrm>
            <a:off x="0" y="11687280"/>
            <a:ext cx="2272598" cy="1790331"/>
            <a:chOff x="1041314" y="6324969"/>
            <a:chExt cx="2272598" cy="1790331"/>
          </a:xfrm>
        </p:grpSpPr>
        <p:grpSp>
          <p:nvGrpSpPr>
            <p:cNvPr id="119" name="Group 21">
              <a:extLst>
                <a:ext uri="{FF2B5EF4-FFF2-40B4-BE49-F238E27FC236}">
                  <a16:creationId xmlns:a16="http://schemas.microsoft.com/office/drawing/2014/main" id="{680967E7-71EA-4BB7-A1E5-39C27D2F26FD}"/>
                </a:ext>
              </a:extLst>
            </p:cNvPr>
            <p:cNvGrpSpPr/>
            <p:nvPr/>
          </p:nvGrpSpPr>
          <p:grpSpPr>
            <a:xfrm>
              <a:off x="1041314" y="6324969"/>
              <a:ext cx="2272598" cy="1790331"/>
              <a:chOff x="0" y="0"/>
              <a:chExt cx="10288594" cy="9598624"/>
            </a:xfrm>
          </p:grpSpPr>
          <p:sp>
            <p:nvSpPr>
              <p:cNvPr id="125" name="Freeform 22">
                <a:extLst>
                  <a:ext uri="{FF2B5EF4-FFF2-40B4-BE49-F238E27FC236}">
                    <a16:creationId xmlns:a16="http://schemas.microsoft.com/office/drawing/2014/main" id="{00350B73-032A-4A29-AB8B-4E66DE6EEEAA}"/>
                  </a:ext>
                </a:extLst>
              </p:cNvPr>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126" name="Freeform 23">
                <a:extLst>
                  <a:ext uri="{FF2B5EF4-FFF2-40B4-BE49-F238E27FC236}">
                    <a16:creationId xmlns:a16="http://schemas.microsoft.com/office/drawing/2014/main" id="{54DEF00C-9D16-4FCD-912A-2CF615FC0F9F}"/>
                  </a:ext>
                </a:extLst>
              </p:cNvPr>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120" name="Group 24">
              <a:extLst>
                <a:ext uri="{FF2B5EF4-FFF2-40B4-BE49-F238E27FC236}">
                  <a16:creationId xmlns:a16="http://schemas.microsoft.com/office/drawing/2014/main" id="{AF173495-8A77-4BA8-83F4-B93A94272A18}"/>
                </a:ext>
              </a:extLst>
            </p:cNvPr>
            <p:cNvGrpSpPr/>
            <p:nvPr/>
          </p:nvGrpSpPr>
          <p:grpSpPr>
            <a:xfrm>
              <a:off x="1041314" y="6324969"/>
              <a:ext cx="2272598" cy="462962"/>
              <a:chOff x="0" y="0"/>
              <a:chExt cx="5565706" cy="786953"/>
            </a:xfrm>
          </p:grpSpPr>
          <p:grpSp>
            <p:nvGrpSpPr>
              <p:cNvPr id="121" name="Group 25">
                <a:extLst>
                  <a:ext uri="{FF2B5EF4-FFF2-40B4-BE49-F238E27FC236}">
                    <a16:creationId xmlns:a16="http://schemas.microsoft.com/office/drawing/2014/main" id="{508F128F-6525-4F75-8EB1-33D89507F7CF}"/>
                  </a:ext>
                </a:extLst>
              </p:cNvPr>
              <p:cNvGrpSpPr/>
              <p:nvPr/>
            </p:nvGrpSpPr>
            <p:grpSpPr>
              <a:xfrm>
                <a:off x="0" y="0"/>
                <a:ext cx="5565706" cy="786953"/>
                <a:chOff x="0" y="0"/>
                <a:chExt cx="10288594" cy="1454738"/>
              </a:xfrm>
            </p:grpSpPr>
            <p:sp>
              <p:nvSpPr>
                <p:cNvPr id="123" name="Freeform 26">
                  <a:extLst>
                    <a:ext uri="{FF2B5EF4-FFF2-40B4-BE49-F238E27FC236}">
                      <a16:creationId xmlns:a16="http://schemas.microsoft.com/office/drawing/2014/main" id="{A5F1E044-6A1E-4E7C-BA2F-B4648DD4021B}"/>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24" name="Freeform 27">
                  <a:extLst>
                    <a:ext uri="{FF2B5EF4-FFF2-40B4-BE49-F238E27FC236}">
                      <a16:creationId xmlns:a16="http://schemas.microsoft.com/office/drawing/2014/main" id="{808B44C7-D5FF-4E33-B30B-325B6AAEB19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122" name="TextBox 28">
                <a:extLst>
                  <a:ext uri="{FF2B5EF4-FFF2-40B4-BE49-F238E27FC236}">
                    <a16:creationId xmlns:a16="http://schemas.microsoft.com/office/drawing/2014/main" id="{65C16935-8885-42D7-8488-1708608DDBFB}"/>
                  </a:ext>
                </a:extLst>
              </p:cNvPr>
              <p:cNvSpPr txBox="1"/>
              <p:nvPr/>
            </p:nvSpPr>
            <p:spPr>
              <a:xfrm>
                <a:off x="385537" y="182736"/>
                <a:ext cx="4794634" cy="417654"/>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MatHang_HD</a:t>
                </a:r>
                <a:endParaRPr lang="en-US" sz="1800" dirty="0">
                  <a:solidFill>
                    <a:srgbClr val="FF4077"/>
                  </a:solidFill>
                  <a:latin typeface="Horizon Bold"/>
                </a:endParaRPr>
              </a:p>
            </p:txBody>
          </p:sp>
        </p:grpSp>
      </p:grpSp>
      <p:grpSp>
        <p:nvGrpSpPr>
          <p:cNvPr id="127" name="Group 126">
            <a:extLst>
              <a:ext uri="{FF2B5EF4-FFF2-40B4-BE49-F238E27FC236}">
                <a16:creationId xmlns:a16="http://schemas.microsoft.com/office/drawing/2014/main" id="{0D3BD4DD-BE20-40CA-B640-84C181C745B8}"/>
              </a:ext>
            </a:extLst>
          </p:cNvPr>
          <p:cNvGrpSpPr/>
          <p:nvPr/>
        </p:nvGrpSpPr>
        <p:grpSpPr>
          <a:xfrm>
            <a:off x="13182600" y="11118808"/>
            <a:ext cx="1986209" cy="2257666"/>
            <a:chOff x="12880958" y="5364435"/>
            <a:chExt cx="4174279" cy="3893865"/>
          </a:xfrm>
        </p:grpSpPr>
        <p:grpSp>
          <p:nvGrpSpPr>
            <p:cNvPr id="128" name="Group 29">
              <a:extLst>
                <a:ext uri="{FF2B5EF4-FFF2-40B4-BE49-F238E27FC236}">
                  <a16:creationId xmlns:a16="http://schemas.microsoft.com/office/drawing/2014/main" id="{3C9408C3-94AE-4A76-BAE3-DCB763589A03}"/>
                </a:ext>
              </a:extLst>
            </p:cNvPr>
            <p:cNvGrpSpPr/>
            <p:nvPr/>
          </p:nvGrpSpPr>
          <p:grpSpPr>
            <a:xfrm>
              <a:off x="12880958" y="5364435"/>
              <a:ext cx="4174279" cy="3893865"/>
              <a:chOff x="0" y="0"/>
              <a:chExt cx="10288594" cy="9597441"/>
            </a:xfrm>
          </p:grpSpPr>
          <p:sp>
            <p:nvSpPr>
              <p:cNvPr id="134" name="Freeform 30">
                <a:extLst>
                  <a:ext uri="{FF2B5EF4-FFF2-40B4-BE49-F238E27FC236}">
                    <a16:creationId xmlns:a16="http://schemas.microsoft.com/office/drawing/2014/main" id="{47601F36-D1AC-4E88-B443-CA6442E29333}"/>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35" name="Freeform 31">
                <a:extLst>
                  <a:ext uri="{FF2B5EF4-FFF2-40B4-BE49-F238E27FC236}">
                    <a16:creationId xmlns:a16="http://schemas.microsoft.com/office/drawing/2014/main" id="{846EC05F-D229-4CCA-9D9F-9386EE80C3AB}"/>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29" name="Group 32">
              <a:extLst>
                <a:ext uri="{FF2B5EF4-FFF2-40B4-BE49-F238E27FC236}">
                  <a16:creationId xmlns:a16="http://schemas.microsoft.com/office/drawing/2014/main" id="{9F44902A-825F-4672-9D53-F6E790677759}"/>
                </a:ext>
              </a:extLst>
            </p:cNvPr>
            <p:cNvGrpSpPr/>
            <p:nvPr/>
          </p:nvGrpSpPr>
          <p:grpSpPr>
            <a:xfrm>
              <a:off x="12880958" y="5364435"/>
              <a:ext cx="4174279" cy="590215"/>
              <a:chOff x="0" y="0"/>
              <a:chExt cx="5565706" cy="786953"/>
            </a:xfrm>
          </p:grpSpPr>
          <p:grpSp>
            <p:nvGrpSpPr>
              <p:cNvPr id="130" name="Group 33">
                <a:extLst>
                  <a:ext uri="{FF2B5EF4-FFF2-40B4-BE49-F238E27FC236}">
                    <a16:creationId xmlns:a16="http://schemas.microsoft.com/office/drawing/2014/main" id="{6ABFCA75-71C2-48E0-BCCE-3DFFEBB6FCA7}"/>
                  </a:ext>
                </a:extLst>
              </p:cNvPr>
              <p:cNvGrpSpPr/>
              <p:nvPr/>
            </p:nvGrpSpPr>
            <p:grpSpPr>
              <a:xfrm>
                <a:off x="0" y="0"/>
                <a:ext cx="5565706" cy="786953"/>
                <a:chOff x="0" y="0"/>
                <a:chExt cx="10288594" cy="1454738"/>
              </a:xfrm>
            </p:grpSpPr>
            <p:sp>
              <p:nvSpPr>
                <p:cNvPr id="132" name="Freeform 34">
                  <a:extLst>
                    <a:ext uri="{FF2B5EF4-FFF2-40B4-BE49-F238E27FC236}">
                      <a16:creationId xmlns:a16="http://schemas.microsoft.com/office/drawing/2014/main" id="{698EFE13-12CD-4B04-B5EA-3E663A77404E}"/>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33" name="Freeform 35">
                  <a:extLst>
                    <a:ext uri="{FF2B5EF4-FFF2-40B4-BE49-F238E27FC236}">
                      <a16:creationId xmlns:a16="http://schemas.microsoft.com/office/drawing/2014/main" id="{4C8A9EE1-5463-4F5A-A3EC-D96147F3CE0E}"/>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31" name="TextBox 36">
                <a:extLst>
                  <a:ext uri="{FF2B5EF4-FFF2-40B4-BE49-F238E27FC236}">
                    <a16:creationId xmlns:a16="http://schemas.microsoft.com/office/drawing/2014/main" id="{6EE490B0-F4D0-41B4-851D-15477D0E89D9}"/>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Mặt</a:t>
                </a:r>
                <a:r>
                  <a:rPr lang="en-US" dirty="0">
                    <a:solidFill>
                      <a:srgbClr val="FFFFFF"/>
                    </a:solidFill>
                    <a:latin typeface="Horizon Bold"/>
                  </a:rPr>
                  <a:t> </a:t>
                </a:r>
                <a:r>
                  <a:rPr lang="en-US" dirty="0" err="1">
                    <a:solidFill>
                      <a:srgbClr val="FFFFFF"/>
                    </a:solidFill>
                    <a:latin typeface="Horizon Bold"/>
                  </a:rPr>
                  <a:t>hàng</a:t>
                </a:r>
                <a:endParaRPr lang="en-US" sz="1800" dirty="0">
                  <a:solidFill>
                    <a:srgbClr val="FFFFFF"/>
                  </a:solidFill>
                  <a:latin typeface="Horizon Bold"/>
                </a:endParaRPr>
              </a:p>
            </p:txBody>
          </p:sp>
        </p:grpSp>
      </p:grpSp>
      <p:grpSp>
        <p:nvGrpSpPr>
          <p:cNvPr id="136" name="Group 135">
            <a:extLst>
              <a:ext uri="{FF2B5EF4-FFF2-40B4-BE49-F238E27FC236}">
                <a16:creationId xmlns:a16="http://schemas.microsoft.com/office/drawing/2014/main" id="{ACAFC567-416E-4A17-96DE-D7B1280431A3}"/>
              </a:ext>
            </a:extLst>
          </p:cNvPr>
          <p:cNvGrpSpPr/>
          <p:nvPr/>
        </p:nvGrpSpPr>
        <p:grpSpPr>
          <a:xfrm>
            <a:off x="21222380" y="6798700"/>
            <a:ext cx="1998544" cy="2827066"/>
            <a:chOff x="12880958" y="5364435"/>
            <a:chExt cx="4174279" cy="3893865"/>
          </a:xfrm>
        </p:grpSpPr>
        <p:grpSp>
          <p:nvGrpSpPr>
            <p:cNvPr id="137" name="Group 29">
              <a:extLst>
                <a:ext uri="{FF2B5EF4-FFF2-40B4-BE49-F238E27FC236}">
                  <a16:creationId xmlns:a16="http://schemas.microsoft.com/office/drawing/2014/main" id="{56DDF2CD-03DC-4812-90FD-FD1F63F2D828}"/>
                </a:ext>
              </a:extLst>
            </p:cNvPr>
            <p:cNvGrpSpPr/>
            <p:nvPr/>
          </p:nvGrpSpPr>
          <p:grpSpPr>
            <a:xfrm>
              <a:off x="12880958" y="5364435"/>
              <a:ext cx="4174279" cy="3893865"/>
              <a:chOff x="0" y="0"/>
              <a:chExt cx="10288594" cy="9597441"/>
            </a:xfrm>
          </p:grpSpPr>
          <p:sp>
            <p:nvSpPr>
              <p:cNvPr id="143" name="Freeform 30">
                <a:extLst>
                  <a:ext uri="{FF2B5EF4-FFF2-40B4-BE49-F238E27FC236}">
                    <a16:creationId xmlns:a16="http://schemas.microsoft.com/office/drawing/2014/main" id="{6279C6D9-3C36-400F-B414-A3BC2067971F}"/>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44" name="Freeform 31">
                <a:extLst>
                  <a:ext uri="{FF2B5EF4-FFF2-40B4-BE49-F238E27FC236}">
                    <a16:creationId xmlns:a16="http://schemas.microsoft.com/office/drawing/2014/main" id="{536F8902-8AC4-431E-B1F8-1834CDF3C06F}"/>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38" name="Group 32">
              <a:extLst>
                <a:ext uri="{FF2B5EF4-FFF2-40B4-BE49-F238E27FC236}">
                  <a16:creationId xmlns:a16="http://schemas.microsoft.com/office/drawing/2014/main" id="{CF8134FB-F674-42E6-A6AE-7C8376854FDC}"/>
                </a:ext>
              </a:extLst>
            </p:cNvPr>
            <p:cNvGrpSpPr/>
            <p:nvPr/>
          </p:nvGrpSpPr>
          <p:grpSpPr>
            <a:xfrm>
              <a:off x="12880958" y="5364435"/>
              <a:ext cx="4174279" cy="590215"/>
              <a:chOff x="0" y="0"/>
              <a:chExt cx="5565706" cy="786953"/>
            </a:xfrm>
          </p:grpSpPr>
          <p:grpSp>
            <p:nvGrpSpPr>
              <p:cNvPr id="139" name="Group 33">
                <a:extLst>
                  <a:ext uri="{FF2B5EF4-FFF2-40B4-BE49-F238E27FC236}">
                    <a16:creationId xmlns:a16="http://schemas.microsoft.com/office/drawing/2014/main" id="{34A4E399-4BB1-4B00-B718-843D54FA9D0C}"/>
                  </a:ext>
                </a:extLst>
              </p:cNvPr>
              <p:cNvGrpSpPr/>
              <p:nvPr/>
            </p:nvGrpSpPr>
            <p:grpSpPr>
              <a:xfrm>
                <a:off x="0" y="0"/>
                <a:ext cx="5565706" cy="786953"/>
                <a:chOff x="0" y="0"/>
                <a:chExt cx="10288594" cy="1454738"/>
              </a:xfrm>
            </p:grpSpPr>
            <p:sp>
              <p:nvSpPr>
                <p:cNvPr id="141" name="Freeform 34">
                  <a:extLst>
                    <a:ext uri="{FF2B5EF4-FFF2-40B4-BE49-F238E27FC236}">
                      <a16:creationId xmlns:a16="http://schemas.microsoft.com/office/drawing/2014/main" id="{DD77718F-5071-4603-A379-EBF15C01CF25}"/>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42" name="Freeform 35">
                  <a:extLst>
                    <a:ext uri="{FF2B5EF4-FFF2-40B4-BE49-F238E27FC236}">
                      <a16:creationId xmlns:a16="http://schemas.microsoft.com/office/drawing/2014/main" id="{4DEB9ED3-7F37-4F9E-8C1C-DC48158D161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40" name="TextBox 36">
                <a:extLst>
                  <a:ext uri="{FF2B5EF4-FFF2-40B4-BE49-F238E27FC236}">
                    <a16:creationId xmlns:a16="http://schemas.microsoft.com/office/drawing/2014/main" id="{ACCC194D-2B32-4366-B3FA-153BE6A93877}"/>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CoSo</a:t>
                </a:r>
                <a:endParaRPr lang="en-US" sz="1800" dirty="0">
                  <a:solidFill>
                    <a:srgbClr val="FFFFFF"/>
                  </a:solidFill>
                  <a:latin typeface="Horizon Bold"/>
                </a:endParaRPr>
              </a:p>
            </p:txBody>
          </p:sp>
        </p:grpSp>
      </p:grpSp>
      <p:graphicFrame>
        <p:nvGraphicFramePr>
          <p:cNvPr id="6" name="Table 5">
            <a:extLst>
              <a:ext uri="{FF2B5EF4-FFF2-40B4-BE49-F238E27FC236}">
                <a16:creationId xmlns:a16="http://schemas.microsoft.com/office/drawing/2014/main" id="{AB6A817E-A79F-4BD0-9A9B-F8D530DA1AC3}"/>
              </a:ext>
            </a:extLst>
          </p:cNvPr>
          <p:cNvGraphicFramePr>
            <a:graphicFrameLocks noGrp="1"/>
          </p:cNvGraphicFramePr>
          <p:nvPr/>
        </p:nvGraphicFramePr>
        <p:xfrm>
          <a:off x="-3249424" y="1756799"/>
          <a:ext cx="1937628" cy="2340420"/>
        </p:xfrm>
        <a:graphic>
          <a:graphicData uri="http://schemas.openxmlformats.org/drawingml/2006/table">
            <a:tbl>
              <a:tblPr firstRow="1" firstCol="1" bandRow="1">
                <a:tableStyleId>{5C22544A-7EE6-4342-B048-85BDC9FD1C3A}</a:tableStyleId>
              </a:tblPr>
              <a:tblGrid>
                <a:gridCol w="1937628">
                  <a:extLst>
                    <a:ext uri="{9D8B030D-6E8A-4147-A177-3AD203B41FA5}">
                      <a16:colId xmlns:a16="http://schemas.microsoft.com/office/drawing/2014/main" val="28461966"/>
                    </a:ext>
                  </a:extLst>
                </a:gridCol>
              </a:tblGrid>
              <a:tr h="281405">
                <a:tc>
                  <a:txBody>
                    <a:bodyPr/>
                    <a:lstStyle/>
                    <a:p>
                      <a:pPr algn="l">
                        <a:lnSpc>
                          <a:spcPct val="107000"/>
                        </a:lnSpc>
                        <a:spcAft>
                          <a:spcPts val="800"/>
                        </a:spcAft>
                      </a:pPr>
                      <a:r>
                        <a:rPr lang="en-US" sz="1100" u="sng">
                          <a:effectLst/>
                        </a:rPr>
                        <a:t>FS_ID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0568493"/>
                  </a:ext>
                </a:extLst>
              </a:tr>
              <a:tr h="301152">
                <a:tc>
                  <a:txBody>
                    <a:bodyPr/>
                    <a:lstStyle/>
                    <a:p>
                      <a:pPr algn="l">
                        <a:lnSpc>
                          <a:spcPct val="107000"/>
                        </a:lnSpc>
                        <a:spcAft>
                          <a:spcPts val="800"/>
                        </a:spcAft>
                      </a:pPr>
                      <a:r>
                        <a:rPr lang="en-US" sz="1100" u="dash">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5531970"/>
                  </a:ext>
                </a:extLst>
              </a:tr>
              <a:tr h="281405">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2528785"/>
                  </a:ext>
                </a:extLst>
              </a:tr>
              <a:tr h="281405">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4718645"/>
                  </a:ext>
                </a:extLst>
              </a:tr>
              <a:tr h="281405">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tiền</a:t>
                      </a:r>
                      <a:r>
                        <a:rPr lang="en-US" sz="1100" dirty="0">
                          <a:effectLst/>
                        </a:rPr>
                        <a:t> ship </a:t>
                      </a:r>
                      <a:r>
                        <a:rPr lang="en-US" sz="1100" dirty="0" err="1">
                          <a:effectLst/>
                        </a:rPr>
                        <a:t>kiếm</a:t>
                      </a:r>
                      <a:r>
                        <a:rPr lang="en-US" sz="1100" dirty="0">
                          <a:effectLst/>
                        </a:rPr>
                        <a:t> </a:t>
                      </a:r>
                      <a:r>
                        <a:rPr lang="en-US" sz="1100" dirty="0" err="1">
                          <a:effectLst/>
                        </a:rPr>
                        <a:t>được</a:t>
                      </a:r>
                      <a:r>
                        <a:rPr lang="en-US" sz="1100" dirty="0">
                          <a:effectLst/>
                        </a:rPr>
                        <a:t> </a:t>
                      </a:r>
                      <a:r>
                        <a:rPr lang="en-US" sz="1100" dirty="0" err="1">
                          <a:effectLst/>
                        </a:rPr>
                        <a:t>trong</a:t>
                      </a:r>
                      <a:r>
                        <a:rPr lang="en-US" sz="1100" dirty="0">
                          <a:effectLst/>
                        </a:rPr>
                        <a:t> </a:t>
                      </a:r>
                      <a:r>
                        <a:rPr lang="en-US" sz="1100" dirty="0" err="1">
                          <a:effectLst/>
                        </a:rPr>
                        <a:t>tháng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9770806"/>
                  </a:ext>
                </a:extLst>
              </a:tr>
              <a:tr h="281405">
                <a:tc>
                  <a:txBody>
                    <a:bodyPr/>
                    <a:lstStyle/>
                    <a:p>
                      <a:pPr algn="l">
                        <a:lnSpc>
                          <a:spcPct val="107000"/>
                        </a:lnSpc>
                        <a:spcAft>
                          <a:spcPts val="800"/>
                        </a:spcAft>
                      </a:pPr>
                      <a:r>
                        <a:rPr lang="en-US" sz="1100">
                          <a:effectLst/>
                        </a:rPr>
                        <a:t>Tiền phí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7447480"/>
                  </a:ext>
                </a:extLst>
              </a:tr>
              <a:tr h="281405">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9030466"/>
                  </a:ext>
                </a:extLst>
              </a:tr>
              <a:tr h="281405">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7993945"/>
                  </a:ext>
                </a:extLst>
              </a:tr>
            </a:tbl>
          </a:graphicData>
        </a:graphic>
      </p:graphicFrame>
      <p:graphicFrame>
        <p:nvGraphicFramePr>
          <p:cNvPr id="7" name="Table 6">
            <a:extLst>
              <a:ext uri="{FF2B5EF4-FFF2-40B4-BE49-F238E27FC236}">
                <a16:creationId xmlns:a16="http://schemas.microsoft.com/office/drawing/2014/main" id="{983BCC05-4687-4978-9AC8-918DFB3D37D0}"/>
              </a:ext>
            </a:extLst>
          </p:cNvPr>
          <p:cNvGraphicFramePr>
            <a:graphicFrameLocks noGrp="1"/>
          </p:cNvGraphicFramePr>
          <p:nvPr>
            <p:extLst>
              <p:ext uri="{D42A27DB-BD31-4B8C-83A1-F6EECF244321}">
                <p14:modId xmlns:p14="http://schemas.microsoft.com/office/powerpoint/2010/main" val="616614193"/>
              </p:ext>
            </p:extLst>
          </p:nvPr>
        </p:nvGraphicFramePr>
        <p:xfrm>
          <a:off x="13254884" y="11492694"/>
          <a:ext cx="1841640" cy="1797201"/>
        </p:xfrm>
        <a:graphic>
          <a:graphicData uri="http://schemas.openxmlformats.org/drawingml/2006/table">
            <a:tbl>
              <a:tblPr firstRow="1" firstCol="1" bandRow="1">
                <a:tableStyleId>{5C22544A-7EE6-4342-B048-85BDC9FD1C3A}</a:tableStyleId>
              </a:tblPr>
              <a:tblGrid>
                <a:gridCol w="1841640">
                  <a:extLst>
                    <a:ext uri="{9D8B030D-6E8A-4147-A177-3AD203B41FA5}">
                      <a16:colId xmlns:a16="http://schemas.microsoft.com/office/drawing/2014/main" val="4188042440"/>
                    </a:ext>
                  </a:extLst>
                </a:gridCol>
              </a:tblGrid>
              <a:tr h="294685">
                <a:tc>
                  <a:txBody>
                    <a:bodyPr/>
                    <a:lstStyle/>
                    <a:p>
                      <a:pPr algn="l">
                        <a:lnSpc>
                          <a:spcPct val="107000"/>
                        </a:lnSpc>
                        <a:spcAft>
                          <a:spcPts val="800"/>
                        </a:spcAft>
                      </a:pPr>
                      <a:r>
                        <a:rPr lang="en-US" sz="1100" u="sng" dirty="0">
                          <a:effectLst/>
                        </a:rPr>
                        <a:t>H_ID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4509814"/>
                  </a:ext>
                </a:extLst>
              </a:tr>
              <a:tr h="294685">
                <a:tc>
                  <a:txBody>
                    <a:bodyPr/>
                    <a:lstStyle/>
                    <a:p>
                      <a:pPr algn="l">
                        <a:lnSpc>
                          <a:spcPct val="107000"/>
                        </a:lnSpc>
                        <a:spcAft>
                          <a:spcPts val="800"/>
                        </a:spcAft>
                      </a:pPr>
                      <a:r>
                        <a:rPr lang="en-US" sz="1100" u="dotted">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1230111"/>
                  </a:ext>
                </a:extLst>
              </a:tr>
              <a:tr h="349386">
                <a:tc>
                  <a:txBody>
                    <a:bodyPr/>
                    <a:lstStyle/>
                    <a:p>
                      <a:pPr algn="l">
                        <a:lnSpc>
                          <a:spcPct val="107000"/>
                        </a:lnSpc>
                        <a:spcAft>
                          <a:spcPts val="800"/>
                        </a:spcAft>
                      </a:pPr>
                      <a:r>
                        <a:rPr lang="en-US" sz="1100" dirty="0" err="1">
                          <a:effectLst/>
                        </a:rPr>
                        <a:t>Tên</a:t>
                      </a:r>
                      <a:r>
                        <a:rPr lang="en-US" sz="1100" dirty="0">
                          <a:effectLst/>
                        </a:rPr>
                        <a:t> </a:t>
                      </a:r>
                      <a:r>
                        <a:rPr lang="en-US" sz="1100" dirty="0" err="1">
                          <a:effectLst/>
                        </a:rPr>
                        <a:t>mặt</a:t>
                      </a:r>
                      <a:r>
                        <a:rPr lang="en-US" sz="1100" dirty="0">
                          <a:effectLst/>
                        </a:rPr>
                        <a:t> </a:t>
                      </a:r>
                      <a:r>
                        <a:rPr lang="en-US" sz="1100" dirty="0" err="1">
                          <a:effectLst/>
                        </a:rPr>
                        <a:t>hàng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7302858"/>
                  </a:ext>
                </a:extLst>
              </a:tr>
              <a:tr h="214374">
                <a:tc>
                  <a:txBody>
                    <a:bodyPr/>
                    <a:lstStyle/>
                    <a:p>
                      <a:pPr algn="l">
                        <a:lnSpc>
                          <a:spcPct val="107000"/>
                        </a:lnSpc>
                        <a:spcAft>
                          <a:spcPts val="800"/>
                        </a:spcAft>
                      </a:pPr>
                      <a:r>
                        <a:rPr lang="en-US" sz="1100">
                          <a:effectLst/>
                        </a:rPr>
                        <a:t>Giá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9583775"/>
                  </a:ext>
                </a:extLst>
              </a:tr>
              <a:tr h="349386">
                <a:tc>
                  <a:txBody>
                    <a:bodyPr/>
                    <a:lstStyle/>
                    <a:p>
                      <a:pPr algn="l">
                        <a:lnSpc>
                          <a:spcPct val="107000"/>
                        </a:lnSpc>
                        <a:spcAft>
                          <a:spcPts val="800"/>
                        </a:spcAft>
                      </a:pPr>
                      <a:r>
                        <a:rPr lang="en-US" sz="1100">
                          <a:effectLst/>
                        </a:rPr>
                        <a:t>Số lượng còn lại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3597714"/>
                  </a:ext>
                </a:extLst>
              </a:tr>
              <a:tr h="294685">
                <a:tc>
                  <a:txBody>
                    <a:bodyPr/>
                    <a:lstStyle/>
                    <a:p>
                      <a:pPr algn="l">
                        <a:lnSpc>
                          <a:spcPct val="107000"/>
                        </a:lnSpc>
                        <a:spcAft>
                          <a:spcPts val="800"/>
                        </a:spcAft>
                      </a:pPr>
                      <a:r>
                        <a:rPr lang="en-US" sz="1100" dirty="0" err="1">
                          <a:effectLst/>
                        </a:rPr>
                        <a:t>Khuyến</a:t>
                      </a:r>
                      <a:r>
                        <a:rPr lang="en-US" sz="1100" dirty="0">
                          <a:effectLst/>
                        </a:rPr>
                        <a:t> </a:t>
                      </a:r>
                      <a:r>
                        <a:rPr lang="en-US" sz="1100" dirty="0" err="1">
                          <a:effectLst/>
                        </a:rPr>
                        <a:t>mại</a:t>
                      </a: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8531124"/>
                  </a:ext>
                </a:extLst>
              </a:tr>
            </a:tbl>
          </a:graphicData>
        </a:graphic>
      </p:graphicFrame>
      <p:graphicFrame>
        <p:nvGraphicFramePr>
          <p:cNvPr id="8" name="Table 7">
            <a:extLst>
              <a:ext uri="{FF2B5EF4-FFF2-40B4-BE49-F238E27FC236}">
                <a16:creationId xmlns:a16="http://schemas.microsoft.com/office/drawing/2014/main" id="{D61E8A85-8F25-45CE-B4D8-C04AB69A25FE}"/>
              </a:ext>
            </a:extLst>
          </p:cNvPr>
          <p:cNvGraphicFramePr>
            <a:graphicFrameLocks noGrp="1"/>
          </p:cNvGraphicFramePr>
          <p:nvPr>
            <p:extLst>
              <p:ext uri="{D42A27DB-BD31-4B8C-83A1-F6EECF244321}">
                <p14:modId xmlns:p14="http://schemas.microsoft.com/office/powerpoint/2010/main" val="1337395064"/>
              </p:ext>
            </p:extLst>
          </p:nvPr>
        </p:nvGraphicFramePr>
        <p:xfrm>
          <a:off x="21307866" y="7308013"/>
          <a:ext cx="1827570" cy="2290281"/>
        </p:xfrm>
        <a:graphic>
          <a:graphicData uri="http://schemas.openxmlformats.org/drawingml/2006/table">
            <a:tbl>
              <a:tblPr firstRow="1" firstCol="1" bandRow="1">
                <a:tableStyleId>{5C22544A-7EE6-4342-B048-85BDC9FD1C3A}</a:tableStyleId>
              </a:tblPr>
              <a:tblGrid>
                <a:gridCol w="1827570">
                  <a:extLst>
                    <a:ext uri="{9D8B030D-6E8A-4147-A177-3AD203B41FA5}">
                      <a16:colId xmlns:a16="http://schemas.microsoft.com/office/drawing/2014/main" val="1699180263"/>
                    </a:ext>
                  </a:extLst>
                </a:gridCol>
              </a:tblGrid>
              <a:tr h="453982">
                <a:tc>
                  <a:txBody>
                    <a:bodyPr/>
                    <a:lstStyle/>
                    <a:p>
                      <a:pPr marL="13970" algn="l">
                        <a:lnSpc>
                          <a:spcPct val="107000"/>
                        </a:lnSpc>
                        <a:spcAft>
                          <a:spcPts val="800"/>
                        </a:spcAft>
                        <a:tabLst>
                          <a:tab pos="13970" algn="l"/>
                        </a:tabLst>
                      </a:pPr>
                      <a:r>
                        <a:rPr lang="en-US" sz="1100" dirty="0">
                          <a:effectLst/>
                        </a:rPr>
                        <a:t>BA_ID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6322540"/>
                  </a:ext>
                </a:extLst>
              </a:tr>
              <a:tr h="474353">
                <a:tc>
                  <a:txBody>
                    <a:bodyPr/>
                    <a:lstStyle/>
                    <a:p>
                      <a:pPr marL="13970" algn="l">
                        <a:lnSpc>
                          <a:spcPct val="107000"/>
                        </a:lnSpc>
                        <a:spcAft>
                          <a:spcPts val="800"/>
                        </a:spcAft>
                        <a:tabLst>
                          <a:tab pos="13970" algn="l"/>
                        </a:tabLst>
                      </a:pPr>
                      <a:r>
                        <a:rPr lang="en-US" sz="1100">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6344271"/>
                  </a:ext>
                </a:extLst>
              </a:tr>
              <a:tr h="453982">
                <a:tc>
                  <a:txBody>
                    <a:bodyPr/>
                    <a:lstStyle/>
                    <a:p>
                      <a:pPr marL="13970" algn="l">
                        <a:lnSpc>
                          <a:spcPct val="107000"/>
                        </a:lnSpc>
                        <a:spcAft>
                          <a:spcPts val="800"/>
                        </a:spcAft>
                        <a:tabLst>
                          <a:tab pos="13970" algn="l"/>
                        </a:tabLs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0541255"/>
                  </a:ext>
                </a:extLst>
              </a:tr>
              <a:tr h="453982">
                <a:tc>
                  <a:txBody>
                    <a:bodyPr/>
                    <a:lstStyle/>
                    <a:p>
                      <a:pPr marL="13970" algn="l">
                        <a:lnSpc>
                          <a:spcPct val="107000"/>
                        </a:lnSpc>
                        <a:spcAft>
                          <a:spcPts val="800"/>
                        </a:spcAft>
                        <a:tabLst>
                          <a:tab pos="13970" algn="l"/>
                        </a:tabLst>
                      </a:pPr>
                      <a:r>
                        <a:rPr lang="en-US" sz="1100">
                          <a:effectLst/>
                        </a:rPr>
                        <a:t>Trạng thái hoạt động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7496297"/>
                  </a:ext>
                </a:extLst>
              </a:tr>
              <a:tr h="453982">
                <a:tc>
                  <a:txBody>
                    <a:bodyPr/>
                    <a:lstStyle/>
                    <a:p>
                      <a:pPr marL="13970" algn="l">
                        <a:lnSpc>
                          <a:spcPct val="107000"/>
                        </a:lnSpc>
                        <a:spcAft>
                          <a:spcPts val="800"/>
                        </a:spcAft>
                        <a:tabLst>
                          <a:tab pos="13970" algn="l"/>
                        </a:tabLst>
                      </a:pPr>
                      <a:r>
                        <a:rPr lang="en-US" sz="1100" dirty="0">
                          <a:effectLst/>
                        </a:rPr>
                        <a:t>( BA_ID, 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720499"/>
                  </a:ext>
                </a:extLst>
              </a:tr>
            </a:tbl>
          </a:graphicData>
        </a:graphic>
      </p:graphicFrame>
      <p:graphicFrame>
        <p:nvGraphicFramePr>
          <p:cNvPr id="9" name="Table 8">
            <a:extLst>
              <a:ext uri="{FF2B5EF4-FFF2-40B4-BE49-F238E27FC236}">
                <a16:creationId xmlns:a16="http://schemas.microsoft.com/office/drawing/2014/main" id="{719C1918-1D0C-4F85-9CA2-5413E63D2396}"/>
              </a:ext>
            </a:extLst>
          </p:cNvPr>
          <p:cNvGraphicFramePr>
            <a:graphicFrameLocks noGrp="1"/>
          </p:cNvGraphicFramePr>
          <p:nvPr/>
        </p:nvGraphicFramePr>
        <p:xfrm>
          <a:off x="113798" y="12247641"/>
          <a:ext cx="2045002" cy="1191315"/>
        </p:xfrm>
        <a:graphic>
          <a:graphicData uri="http://schemas.openxmlformats.org/drawingml/2006/table">
            <a:tbl>
              <a:tblPr firstRow="1" firstCol="1" bandRow="1">
                <a:tableStyleId>{5C22544A-7EE6-4342-B048-85BDC9FD1C3A}</a:tableStyleId>
              </a:tblPr>
              <a:tblGrid>
                <a:gridCol w="2045002">
                  <a:extLst>
                    <a:ext uri="{9D8B030D-6E8A-4147-A177-3AD203B41FA5}">
                      <a16:colId xmlns:a16="http://schemas.microsoft.com/office/drawing/2014/main" val="2865872896"/>
                    </a:ext>
                  </a:extLst>
                </a:gridCol>
              </a:tblGrid>
              <a:tr h="397105">
                <a:tc>
                  <a:txBody>
                    <a:bodyPr/>
                    <a:lstStyle/>
                    <a:p>
                      <a:pPr algn="l">
                        <a:lnSpc>
                          <a:spcPct val="107000"/>
                        </a:lnSpc>
                        <a:spcAft>
                          <a:spcPts val="800"/>
                        </a:spcAft>
                      </a:pPr>
                      <a:r>
                        <a:rPr lang="en-US" sz="1600" u="sng" dirty="0">
                          <a:effectLst/>
                        </a:rPr>
                        <a:t>H_ID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0393788"/>
                  </a:ext>
                </a:extLst>
              </a:tr>
              <a:tr h="397105">
                <a:tc>
                  <a:txBody>
                    <a:bodyPr/>
                    <a:lstStyle/>
                    <a:p>
                      <a:pPr algn="l">
                        <a:lnSpc>
                          <a:spcPct val="107000"/>
                        </a:lnSpc>
                        <a:spcAft>
                          <a:spcPts val="800"/>
                        </a:spcAft>
                      </a:pPr>
                      <a:r>
                        <a:rPr lang="en-US" sz="1600" u="dotted" dirty="0">
                          <a:effectLst/>
                        </a:rPr>
                        <a:t>B_ID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4319296"/>
                  </a:ext>
                </a:extLst>
              </a:tr>
              <a:tr h="397105">
                <a:tc>
                  <a:txBody>
                    <a:bodyPr/>
                    <a:lstStyle/>
                    <a:p>
                      <a:pPr algn="l">
                        <a:lnSpc>
                          <a:spcPct val="107000"/>
                        </a:lnSpc>
                        <a:spcAft>
                          <a:spcPts val="800"/>
                        </a:spcAft>
                      </a:pPr>
                      <a:r>
                        <a:rPr lang="en-US" sz="1600" dirty="0" err="1">
                          <a:effectLst/>
                        </a:rPr>
                        <a:t>Số</a:t>
                      </a:r>
                      <a:r>
                        <a:rPr lang="en-US" sz="1600" dirty="0">
                          <a:effectLst/>
                        </a:rPr>
                        <a:t> </a:t>
                      </a:r>
                      <a:r>
                        <a:rPr lang="en-US" sz="1600" dirty="0" err="1">
                          <a:effectLst/>
                        </a:rPr>
                        <a:t>lượng</a:t>
                      </a:r>
                      <a:r>
                        <a:rPr lang="en-US" sz="1600" dirty="0">
                          <a:effectLst/>
                        </a:rPr>
                        <a:t> </a:t>
                      </a:r>
                      <a:r>
                        <a:rPr lang="en-US" sz="1600" dirty="0" err="1">
                          <a:effectLst/>
                        </a:rPr>
                        <a:t>mua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7929419"/>
                  </a:ext>
                </a:extLst>
              </a:tr>
            </a:tbl>
          </a:graphicData>
        </a:graphic>
      </p:graphicFrame>
      <p:graphicFrame>
        <p:nvGraphicFramePr>
          <p:cNvPr id="11" name="Table 10">
            <a:extLst>
              <a:ext uri="{FF2B5EF4-FFF2-40B4-BE49-F238E27FC236}">
                <a16:creationId xmlns:a16="http://schemas.microsoft.com/office/drawing/2014/main" id="{87DDA9F9-601A-4D1C-AD31-AC96132688CA}"/>
              </a:ext>
            </a:extLst>
          </p:cNvPr>
          <p:cNvGraphicFramePr>
            <a:graphicFrameLocks noGrp="1"/>
          </p:cNvGraphicFramePr>
          <p:nvPr/>
        </p:nvGraphicFramePr>
        <p:xfrm>
          <a:off x="19223081" y="1787455"/>
          <a:ext cx="1971695" cy="2242763"/>
        </p:xfrm>
        <a:graphic>
          <a:graphicData uri="http://schemas.openxmlformats.org/drawingml/2006/table">
            <a:tbl>
              <a:tblPr firstRow="1" firstCol="1" bandRow="1">
                <a:tableStyleId>{5C22544A-7EE6-4342-B048-85BDC9FD1C3A}</a:tableStyleId>
              </a:tblPr>
              <a:tblGrid>
                <a:gridCol w="1971695">
                  <a:extLst>
                    <a:ext uri="{9D8B030D-6E8A-4147-A177-3AD203B41FA5}">
                      <a16:colId xmlns:a16="http://schemas.microsoft.com/office/drawing/2014/main" val="49336835"/>
                    </a:ext>
                  </a:extLst>
                </a:gridCol>
              </a:tblGrid>
              <a:tr h="317353">
                <a:tc>
                  <a:txBody>
                    <a:bodyPr/>
                    <a:lstStyle/>
                    <a:p>
                      <a:pPr algn="l">
                        <a:lnSpc>
                          <a:spcPct val="107000"/>
                        </a:lnSpc>
                        <a:spcAft>
                          <a:spcPts val="800"/>
                        </a:spcAft>
                      </a:pPr>
                      <a:r>
                        <a:rPr lang="en-US" sz="1100" u="sng">
                          <a:effectLst/>
                        </a:rPr>
                        <a:t>FP_ID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98925299"/>
                  </a:ext>
                </a:extLst>
              </a:tr>
              <a:tr h="338645">
                <a:tc>
                  <a:txBody>
                    <a:bodyPr/>
                    <a:lstStyle/>
                    <a:p>
                      <a:pPr algn="l">
                        <a:lnSpc>
                          <a:spcPct val="107000"/>
                        </a:lnSpc>
                        <a:spcAft>
                          <a:spcPts val="800"/>
                        </a:spcAft>
                      </a:pPr>
                      <a:r>
                        <a:rPr lang="en-US" sz="1100" u="dotted" dirty="0">
                          <a:effectLst/>
                        </a:rPr>
                        <a:t>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4500605"/>
                  </a:ext>
                </a:extLst>
              </a:tr>
              <a:tr h="317353">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1810267"/>
                  </a:ext>
                </a:extLst>
              </a:tr>
              <a:tr h="317353">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0370954"/>
                  </a:ext>
                </a:extLst>
              </a:tr>
              <a:tr h="317353">
                <a:tc>
                  <a:txBody>
                    <a:bodyPr/>
                    <a:lstStyle/>
                    <a:p>
                      <a:pPr algn="l">
                        <a:lnSpc>
                          <a:spcPct val="107000"/>
                        </a:lnSpc>
                        <a:spcAft>
                          <a:spcPts val="800"/>
                        </a:spcAft>
                      </a:pPr>
                      <a:r>
                        <a:rPr lang="en-US" sz="1100">
                          <a:effectLst/>
                        </a:rPr>
                        <a:t>Số tiền CH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3894059"/>
                  </a:ext>
                </a:extLst>
              </a:tr>
              <a:tr h="317353">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8223858"/>
                  </a:ext>
                </a:extLst>
              </a:tr>
              <a:tr h="317353">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2878666"/>
                  </a:ext>
                </a:extLst>
              </a:tr>
            </a:tbl>
          </a:graphicData>
        </a:graphic>
      </p:graphicFrame>
      <p:grpSp>
        <p:nvGrpSpPr>
          <p:cNvPr id="93" name="Group 92">
            <a:extLst>
              <a:ext uri="{FF2B5EF4-FFF2-40B4-BE49-F238E27FC236}">
                <a16:creationId xmlns:a16="http://schemas.microsoft.com/office/drawing/2014/main" id="{843B7416-FA3A-4D12-9165-662AC4DE8CB5}"/>
              </a:ext>
            </a:extLst>
          </p:cNvPr>
          <p:cNvGrpSpPr/>
          <p:nvPr/>
        </p:nvGrpSpPr>
        <p:grpSpPr>
          <a:xfrm>
            <a:off x="4297609" y="2255327"/>
            <a:ext cx="2000005" cy="2888173"/>
            <a:chOff x="8276307" y="1029417"/>
            <a:chExt cx="4174279" cy="3893624"/>
          </a:xfrm>
        </p:grpSpPr>
        <p:grpSp>
          <p:nvGrpSpPr>
            <p:cNvPr id="94" name="Group 54">
              <a:extLst>
                <a:ext uri="{FF2B5EF4-FFF2-40B4-BE49-F238E27FC236}">
                  <a16:creationId xmlns:a16="http://schemas.microsoft.com/office/drawing/2014/main" id="{93B104BC-035D-4B67-83D5-677F5C3976A2}"/>
                </a:ext>
              </a:extLst>
            </p:cNvPr>
            <p:cNvGrpSpPr/>
            <p:nvPr/>
          </p:nvGrpSpPr>
          <p:grpSpPr>
            <a:xfrm>
              <a:off x="8276307" y="1029417"/>
              <a:ext cx="4174279" cy="3893624"/>
              <a:chOff x="0" y="0"/>
              <a:chExt cx="10288594" cy="9596855"/>
            </a:xfrm>
          </p:grpSpPr>
          <p:sp>
            <p:nvSpPr>
              <p:cNvPr id="100" name="Freeform 55">
                <a:extLst>
                  <a:ext uri="{FF2B5EF4-FFF2-40B4-BE49-F238E27FC236}">
                    <a16:creationId xmlns:a16="http://schemas.microsoft.com/office/drawing/2014/main" id="{0314CD47-8567-4949-B81C-7DEB8DFA5AAE}"/>
                  </a:ext>
                </a:extLst>
              </p:cNvPr>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101" name="Freeform 56">
                <a:extLst>
                  <a:ext uri="{FF2B5EF4-FFF2-40B4-BE49-F238E27FC236}">
                    <a16:creationId xmlns:a16="http://schemas.microsoft.com/office/drawing/2014/main" id="{057B1D3C-9137-4BDD-9EFD-56DED7BDD899}"/>
                  </a:ext>
                </a:extLst>
              </p:cNvPr>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95" name="Group 57">
              <a:extLst>
                <a:ext uri="{FF2B5EF4-FFF2-40B4-BE49-F238E27FC236}">
                  <a16:creationId xmlns:a16="http://schemas.microsoft.com/office/drawing/2014/main" id="{11DCEDF5-DED9-4C13-B9E8-0541AEE84714}"/>
                </a:ext>
              </a:extLst>
            </p:cNvPr>
            <p:cNvGrpSpPr/>
            <p:nvPr/>
          </p:nvGrpSpPr>
          <p:grpSpPr>
            <a:xfrm>
              <a:off x="8276307" y="1029418"/>
              <a:ext cx="4174279" cy="590214"/>
              <a:chOff x="0" y="0"/>
              <a:chExt cx="5565706" cy="786953"/>
            </a:xfrm>
          </p:grpSpPr>
          <p:grpSp>
            <p:nvGrpSpPr>
              <p:cNvPr id="96" name="Group 58">
                <a:extLst>
                  <a:ext uri="{FF2B5EF4-FFF2-40B4-BE49-F238E27FC236}">
                    <a16:creationId xmlns:a16="http://schemas.microsoft.com/office/drawing/2014/main" id="{6261E379-0BF9-445D-96AC-1216822D0ED6}"/>
                  </a:ext>
                </a:extLst>
              </p:cNvPr>
              <p:cNvGrpSpPr/>
              <p:nvPr/>
            </p:nvGrpSpPr>
            <p:grpSpPr>
              <a:xfrm>
                <a:off x="0" y="0"/>
                <a:ext cx="5565706" cy="786953"/>
                <a:chOff x="0" y="0"/>
                <a:chExt cx="10288594" cy="1454738"/>
              </a:xfrm>
            </p:grpSpPr>
            <p:sp>
              <p:nvSpPr>
                <p:cNvPr id="98" name="Freeform 59">
                  <a:extLst>
                    <a:ext uri="{FF2B5EF4-FFF2-40B4-BE49-F238E27FC236}">
                      <a16:creationId xmlns:a16="http://schemas.microsoft.com/office/drawing/2014/main" id="{42982CAA-3959-42B9-8AAA-900BEF9BF5BF}"/>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99" name="Freeform 60">
                  <a:extLst>
                    <a:ext uri="{FF2B5EF4-FFF2-40B4-BE49-F238E27FC236}">
                      <a16:creationId xmlns:a16="http://schemas.microsoft.com/office/drawing/2014/main" id="{5BF87487-743F-4955-B48B-4C2B2CF9F3CF}"/>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97" name="TextBox 61">
                <a:extLst>
                  <a:ext uri="{FF2B5EF4-FFF2-40B4-BE49-F238E27FC236}">
                    <a16:creationId xmlns:a16="http://schemas.microsoft.com/office/drawing/2014/main" id="{825BD957-9299-4575-B587-35227D82643C}"/>
                  </a:ext>
                </a:extLst>
              </p:cNvPr>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a:solidFill>
                      <a:srgbClr val="5AFD04"/>
                    </a:solidFill>
                    <a:latin typeface="Horizon Bold"/>
                  </a:rPr>
                  <a:t>Shippers</a:t>
                </a:r>
              </a:p>
            </p:txBody>
          </p:sp>
        </p:grpSp>
      </p:grpSp>
      <p:graphicFrame>
        <p:nvGraphicFramePr>
          <p:cNvPr id="112" name="Table 111">
            <a:extLst>
              <a:ext uri="{FF2B5EF4-FFF2-40B4-BE49-F238E27FC236}">
                <a16:creationId xmlns:a16="http://schemas.microsoft.com/office/drawing/2014/main" id="{A5B610A9-A18A-40C4-92DA-40EAA4B30110}"/>
              </a:ext>
            </a:extLst>
          </p:cNvPr>
          <p:cNvGraphicFramePr>
            <a:graphicFrameLocks noGrp="1"/>
          </p:cNvGraphicFramePr>
          <p:nvPr>
            <p:extLst>
              <p:ext uri="{D42A27DB-BD31-4B8C-83A1-F6EECF244321}">
                <p14:modId xmlns:p14="http://schemas.microsoft.com/office/powerpoint/2010/main" val="1261368023"/>
              </p:ext>
            </p:extLst>
          </p:nvPr>
        </p:nvGraphicFramePr>
        <p:xfrm>
          <a:off x="4339321" y="2795712"/>
          <a:ext cx="1855292" cy="2338946"/>
        </p:xfrm>
        <a:graphic>
          <a:graphicData uri="http://schemas.openxmlformats.org/drawingml/2006/table">
            <a:tbl>
              <a:tblPr firstRow="1" firstCol="1" bandRow="1">
                <a:tableStyleId>{5C22544A-7EE6-4342-B048-85BDC9FD1C3A}</a:tableStyleId>
              </a:tblPr>
              <a:tblGrid>
                <a:gridCol w="1855292">
                  <a:extLst>
                    <a:ext uri="{9D8B030D-6E8A-4147-A177-3AD203B41FA5}">
                      <a16:colId xmlns:a16="http://schemas.microsoft.com/office/drawing/2014/main" val="1099596279"/>
                    </a:ext>
                  </a:extLst>
                </a:gridCol>
              </a:tblGrid>
              <a:tr h="257972">
                <a:tc>
                  <a:txBody>
                    <a:bodyPr/>
                    <a:lstStyle/>
                    <a:p>
                      <a:pPr algn="l">
                        <a:lnSpc>
                          <a:spcPct val="107000"/>
                        </a:lnSpc>
                        <a:spcAft>
                          <a:spcPts val="800"/>
                        </a:spcAft>
                      </a:pPr>
                      <a:r>
                        <a:rPr lang="en-US" sz="1100" u="sng">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4283889"/>
                  </a:ext>
                </a:extLst>
              </a:tr>
              <a:tr h="266571">
                <a:tc>
                  <a:txBody>
                    <a:bodyPr/>
                    <a:lstStyle/>
                    <a:p>
                      <a:pPr algn="l">
                        <a:lnSpc>
                          <a:spcPct val="107000"/>
                        </a:lnSpc>
                        <a:spcAft>
                          <a:spcPts val="800"/>
                        </a:spcAft>
                      </a:pPr>
                      <a:r>
                        <a:rPr lang="en-US" sz="11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40506288"/>
                  </a:ext>
                </a:extLst>
              </a:tr>
              <a:tr h="257972">
                <a:tc>
                  <a:txBody>
                    <a:bodyPr/>
                    <a:lstStyle/>
                    <a:p>
                      <a:pPr algn="l">
                        <a:lnSpc>
                          <a:spcPct val="107000"/>
                        </a:lnSpc>
                        <a:spcAft>
                          <a:spcPts val="800"/>
                        </a:spcAft>
                      </a:pPr>
                      <a:r>
                        <a:rPr lang="en-US" sz="1100">
                          <a:effectLst/>
                        </a:rPr>
                        <a:t>Số CMT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250916"/>
                  </a:ext>
                </a:extLst>
              </a:tr>
              <a:tr h="257972">
                <a:tc>
                  <a:txBody>
                    <a:bodyPr/>
                    <a:lstStyle/>
                    <a:p>
                      <a:pPr algn="l">
                        <a:lnSpc>
                          <a:spcPct val="107000"/>
                        </a:lnSpc>
                        <a:spcAft>
                          <a:spcPts val="800"/>
                        </a:spcAft>
                      </a:pPr>
                      <a:r>
                        <a:rPr lang="en-US" sz="1100">
                          <a:effectLst/>
                        </a:rPr>
                        <a:t>Số điện thoại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13581"/>
                  </a:ext>
                </a:extLst>
              </a:tr>
              <a:tr h="257972">
                <a:tc>
                  <a:txBody>
                    <a:bodyPr/>
                    <a:lstStyle/>
                    <a:p>
                      <a:pPr algn="l">
                        <a:lnSpc>
                          <a:spcPct val="107000"/>
                        </a:lnSpc>
                        <a:spcAft>
                          <a:spcPts val="800"/>
                        </a:spcAf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5600182"/>
                  </a:ext>
                </a:extLst>
              </a:tr>
              <a:tr h="266571">
                <a:tc>
                  <a:txBody>
                    <a:bodyPr/>
                    <a:lstStyle/>
                    <a:p>
                      <a:pPr algn="l">
                        <a:lnSpc>
                          <a:spcPct val="107000"/>
                        </a:lnSpc>
                        <a:spcAft>
                          <a:spcPts val="800"/>
                        </a:spcAft>
                      </a:pPr>
                      <a:r>
                        <a:rPr lang="en-US" sz="1100">
                          <a:effectLst/>
                        </a:rPr>
                        <a:t>Biển số xe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9908382"/>
                  </a:ext>
                </a:extLst>
              </a:tr>
              <a:tr h="257972">
                <a:tc>
                  <a:txBody>
                    <a:bodyPr/>
                    <a:lstStyle/>
                    <a:p>
                      <a:pPr algn="l">
                        <a:lnSpc>
                          <a:spcPct val="107000"/>
                        </a:lnSpc>
                        <a:spcAft>
                          <a:spcPts val="800"/>
                        </a:spcAft>
                      </a:pPr>
                      <a:r>
                        <a:rPr lang="en-US" sz="1100">
                          <a:effectLst/>
                        </a:rPr>
                        <a:t>Số tài khoản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457034"/>
                  </a:ext>
                </a:extLst>
              </a:tr>
              <a:tr h="257972">
                <a:tc>
                  <a:txBody>
                    <a:bodyPr/>
                    <a:lstStyle/>
                    <a:p>
                      <a:pPr algn="l">
                        <a:lnSpc>
                          <a:spcPct val="107000"/>
                        </a:lnSpc>
                        <a:spcAft>
                          <a:spcPts val="800"/>
                        </a:spcAft>
                      </a:pPr>
                      <a:r>
                        <a:rPr lang="en-US" sz="1100">
                          <a:effectLst/>
                        </a:rPr>
                        <a:t>Ngày vào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553778"/>
                  </a:ext>
                </a:extLst>
              </a:tr>
              <a:tr h="257972">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sao</a:t>
                      </a:r>
                      <a:r>
                        <a:rPr lang="en-US" sz="1100" dirty="0">
                          <a:effectLst/>
                        </a:rPr>
                        <a:t> </a:t>
                      </a:r>
                      <a:r>
                        <a:rPr lang="en-US" sz="1100" dirty="0" err="1">
                          <a:effectLst/>
                        </a:rPr>
                        <a:t>đánh</a:t>
                      </a:r>
                      <a:r>
                        <a:rPr lang="en-US" sz="1100" dirty="0">
                          <a:effectLst/>
                        </a:rPr>
                        <a:t> </a:t>
                      </a:r>
                      <a:r>
                        <a:rPr lang="en-US" sz="1100" dirty="0" err="1">
                          <a:effectLst/>
                        </a:rPr>
                        <a:t>giá</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4530783"/>
                  </a:ext>
                </a:extLst>
              </a:tr>
            </a:tbl>
          </a:graphicData>
        </a:graphic>
      </p:graphicFrame>
      <p:grpSp>
        <p:nvGrpSpPr>
          <p:cNvPr id="113" name="Group 112">
            <a:extLst>
              <a:ext uri="{FF2B5EF4-FFF2-40B4-BE49-F238E27FC236}">
                <a16:creationId xmlns:a16="http://schemas.microsoft.com/office/drawing/2014/main" id="{BD9C5A2A-6E55-4F92-A49C-9BBAE2CBD702}"/>
              </a:ext>
            </a:extLst>
          </p:cNvPr>
          <p:cNvGrpSpPr/>
          <p:nvPr/>
        </p:nvGrpSpPr>
        <p:grpSpPr>
          <a:xfrm>
            <a:off x="11950135" y="2416255"/>
            <a:ext cx="1998544" cy="2827066"/>
            <a:chOff x="12880958" y="5364435"/>
            <a:chExt cx="4174279" cy="3893865"/>
          </a:xfrm>
        </p:grpSpPr>
        <p:grpSp>
          <p:nvGrpSpPr>
            <p:cNvPr id="114" name="Group 29">
              <a:extLst>
                <a:ext uri="{FF2B5EF4-FFF2-40B4-BE49-F238E27FC236}">
                  <a16:creationId xmlns:a16="http://schemas.microsoft.com/office/drawing/2014/main" id="{B1DC8E2A-CB48-4258-B9CC-43F88B7D1E03}"/>
                </a:ext>
              </a:extLst>
            </p:cNvPr>
            <p:cNvGrpSpPr/>
            <p:nvPr/>
          </p:nvGrpSpPr>
          <p:grpSpPr>
            <a:xfrm>
              <a:off x="12880958" y="5364435"/>
              <a:ext cx="4174279" cy="3893865"/>
              <a:chOff x="0" y="0"/>
              <a:chExt cx="10288594" cy="9597441"/>
            </a:xfrm>
          </p:grpSpPr>
          <p:sp>
            <p:nvSpPr>
              <p:cNvPr id="148" name="Freeform 30">
                <a:extLst>
                  <a:ext uri="{FF2B5EF4-FFF2-40B4-BE49-F238E27FC236}">
                    <a16:creationId xmlns:a16="http://schemas.microsoft.com/office/drawing/2014/main" id="{DBD51BA3-A4D2-4715-AF59-FAA84B6AEC47}"/>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49" name="Freeform 31">
                <a:extLst>
                  <a:ext uri="{FF2B5EF4-FFF2-40B4-BE49-F238E27FC236}">
                    <a16:creationId xmlns:a16="http://schemas.microsoft.com/office/drawing/2014/main" id="{4ECDE031-289D-4FDA-B71B-3BDAFA978DDF}"/>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17" name="Group 32">
              <a:extLst>
                <a:ext uri="{FF2B5EF4-FFF2-40B4-BE49-F238E27FC236}">
                  <a16:creationId xmlns:a16="http://schemas.microsoft.com/office/drawing/2014/main" id="{51C1CABB-E8BC-4C12-956D-2E23C9D892D1}"/>
                </a:ext>
              </a:extLst>
            </p:cNvPr>
            <p:cNvGrpSpPr/>
            <p:nvPr/>
          </p:nvGrpSpPr>
          <p:grpSpPr>
            <a:xfrm>
              <a:off x="12880958" y="5364435"/>
              <a:ext cx="4174279" cy="590215"/>
              <a:chOff x="0" y="0"/>
              <a:chExt cx="5565706" cy="786953"/>
            </a:xfrm>
          </p:grpSpPr>
          <p:grpSp>
            <p:nvGrpSpPr>
              <p:cNvPr id="118" name="Group 33">
                <a:extLst>
                  <a:ext uri="{FF2B5EF4-FFF2-40B4-BE49-F238E27FC236}">
                    <a16:creationId xmlns:a16="http://schemas.microsoft.com/office/drawing/2014/main" id="{B3516BC4-1028-4F9E-9B6F-8EC1F321114A}"/>
                  </a:ext>
                </a:extLst>
              </p:cNvPr>
              <p:cNvGrpSpPr/>
              <p:nvPr/>
            </p:nvGrpSpPr>
            <p:grpSpPr>
              <a:xfrm>
                <a:off x="0" y="0"/>
                <a:ext cx="5565706" cy="786953"/>
                <a:chOff x="0" y="0"/>
                <a:chExt cx="10288594" cy="1454738"/>
              </a:xfrm>
            </p:grpSpPr>
            <p:sp>
              <p:nvSpPr>
                <p:cNvPr id="146" name="Freeform 34">
                  <a:extLst>
                    <a:ext uri="{FF2B5EF4-FFF2-40B4-BE49-F238E27FC236}">
                      <a16:creationId xmlns:a16="http://schemas.microsoft.com/office/drawing/2014/main" id="{5336EFF9-C0D7-4AF6-9C51-CD70A93744CD}"/>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47" name="Freeform 35">
                  <a:extLst>
                    <a:ext uri="{FF2B5EF4-FFF2-40B4-BE49-F238E27FC236}">
                      <a16:creationId xmlns:a16="http://schemas.microsoft.com/office/drawing/2014/main" id="{20F6AE6B-E326-40E7-8A54-0525B0A3CA75}"/>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45" name="TextBox 36">
                <a:extLst>
                  <a:ext uri="{FF2B5EF4-FFF2-40B4-BE49-F238E27FC236}">
                    <a16:creationId xmlns:a16="http://schemas.microsoft.com/office/drawing/2014/main" id="{CF25134F-76ED-40F9-89AE-9E619CC52586}"/>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sz="1800" dirty="0" err="1">
                    <a:solidFill>
                      <a:srgbClr val="FFFFFF"/>
                    </a:solidFill>
                    <a:latin typeface="Horizon Bold"/>
                  </a:rPr>
                  <a:t>Cửa</a:t>
                </a:r>
                <a:r>
                  <a:rPr lang="en-US" sz="1800" dirty="0">
                    <a:solidFill>
                      <a:srgbClr val="FFFFFF"/>
                    </a:solidFill>
                    <a:latin typeface="Horizon Bold"/>
                  </a:rPr>
                  <a:t> </a:t>
                </a:r>
                <a:r>
                  <a:rPr lang="en-US" sz="1800" dirty="0" err="1">
                    <a:solidFill>
                      <a:srgbClr val="FFFFFF"/>
                    </a:solidFill>
                    <a:latin typeface="Horizon Bold"/>
                  </a:rPr>
                  <a:t>hàng</a:t>
                </a:r>
                <a:endParaRPr lang="en-US" sz="1800" dirty="0">
                  <a:solidFill>
                    <a:srgbClr val="FFFFFF"/>
                  </a:solidFill>
                  <a:latin typeface="Horizon Bold"/>
                </a:endParaRPr>
              </a:p>
            </p:txBody>
          </p:sp>
        </p:grpSp>
      </p:grpSp>
      <p:graphicFrame>
        <p:nvGraphicFramePr>
          <p:cNvPr id="150" name="Table 149">
            <a:extLst>
              <a:ext uri="{FF2B5EF4-FFF2-40B4-BE49-F238E27FC236}">
                <a16:creationId xmlns:a16="http://schemas.microsoft.com/office/drawing/2014/main" id="{5A7194F9-C048-449E-B0CC-8141F56FD5EF}"/>
              </a:ext>
            </a:extLst>
          </p:cNvPr>
          <p:cNvGraphicFramePr>
            <a:graphicFrameLocks noGrp="1"/>
          </p:cNvGraphicFramePr>
          <p:nvPr>
            <p:extLst>
              <p:ext uri="{D42A27DB-BD31-4B8C-83A1-F6EECF244321}">
                <p14:modId xmlns:p14="http://schemas.microsoft.com/office/powerpoint/2010/main" val="365673285"/>
              </p:ext>
            </p:extLst>
          </p:nvPr>
        </p:nvGraphicFramePr>
        <p:xfrm>
          <a:off x="12055834" y="2946230"/>
          <a:ext cx="1754405" cy="2270521"/>
        </p:xfrm>
        <a:graphic>
          <a:graphicData uri="http://schemas.openxmlformats.org/drawingml/2006/table">
            <a:tbl>
              <a:tblPr firstRow="1" firstCol="1" bandRow="1">
                <a:tableStyleId>{5C22544A-7EE6-4342-B048-85BDC9FD1C3A}</a:tableStyleId>
              </a:tblPr>
              <a:tblGrid>
                <a:gridCol w="1754405">
                  <a:extLst>
                    <a:ext uri="{9D8B030D-6E8A-4147-A177-3AD203B41FA5}">
                      <a16:colId xmlns:a16="http://schemas.microsoft.com/office/drawing/2014/main" val="38569489"/>
                    </a:ext>
                  </a:extLst>
                </a:gridCol>
              </a:tblGrid>
              <a:tr h="451768">
                <a:tc>
                  <a:txBody>
                    <a:bodyPr/>
                    <a:lstStyle/>
                    <a:p>
                      <a:pPr algn="l">
                        <a:lnSpc>
                          <a:spcPct val="107000"/>
                        </a:lnSpc>
                        <a:spcAft>
                          <a:spcPts val="800"/>
                        </a:spcAft>
                      </a:pPr>
                      <a:r>
                        <a:rPr lang="en-US" sz="1100" u="sng">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383251"/>
                  </a:ext>
                </a:extLst>
              </a:tr>
              <a:tr h="451768">
                <a:tc>
                  <a:txBody>
                    <a:bodyPr/>
                    <a:lstStyle/>
                    <a:p>
                      <a:pPr algn="l">
                        <a:lnSpc>
                          <a:spcPct val="107000"/>
                        </a:lnSpc>
                        <a:spcAft>
                          <a:spcPts val="800"/>
                        </a:spcAft>
                      </a:pPr>
                      <a:r>
                        <a:rPr lang="en-US" sz="1100" dirty="0" err="1">
                          <a:effectLst/>
                        </a:rPr>
                        <a:t>Tên</a:t>
                      </a:r>
                      <a:r>
                        <a:rPr lang="en-US" sz="1100" dirty="0">
                          <a:effectLst/>
                        </a:rPr>
                        <a:t> </a:t>
                      </a:r>
                      <a:r>
                        <a:rPr lang="en-US" sz="1100" dirty="0" err="1">
                          <a:effectLst/>
                        </a:rPr>
                        <a:t>cửa</a:t>
                      </a:r>
                      <a:r>
                        <a:rPr lang="en-US" sz="1100" dirty="0">
                          <a:effectLst/>
                        </a:rPr>
                        <a:t> </a:t>
                      </a:r>
                      <a:r>
                        <a:rPr lang="en-US" sz="1100" dirty="0" err="1">
                          <a:effectLst/>
                        </a:rPr>
                        <a:t>hàng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4106187"/>
                  </a:ext>
                </a:extLst>
              </a:tr>
              <a:tr h="463449">
                <a:tc>
                  <a:txBody>
                    <a:bodyPr/>
                    <a:lstStyle/>
                    <a:p>
                      <a:pPr algn="l">
                        <a:lnSpc>
                          <a:spcPct val="107000"/>
                        </a:lnSpc>
                        <a:spcAft>
                          <a:spcPts val="800"/>
                        </a:spcAft>
                      </a:pPr>
                      <a:r>
                        <a:rPr lang="en-US" sz="1100">
                          <a:effectLst/>
                        </a:rPr>
                        <a:t>Tên chủ/ người đại diện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3139853"/>
                  </a:ext>
                </a:extLst>
              </a:tr>
              <a:tr h="451768">
                <a:tc>
                  <a:txBody>
                    <a:bodyPr/>
                    <a:lstStyle/>
                    <a:p>
                      <a:pPr algn="l">
                        <a:lnSpc>
                          <a:spcPct val="107000"/>
                        </a:lnSpc>
                        <a:spcAft>
                          <a:spcPts val="800"/>
                        </a:spcAft>
                      </a:pPr>
                      <a:r>
                        <a:rPr lang="en-US" sz="1100">
                          <a:effectLst/>
                        </a:rPr>
                        <a:t>Số tài khoản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18854"/>
                  </a:ext>
                </a:extLst>
              </a:tr>
              <a:tr h="451768">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7257020"/>
                  </a:ext>
                </a:extLst>
              </a:tr>
            </a:tbl>
          </a:graphicData>
        </a:graphic>
      </p:graphicFrame>
      <p:grpSp>
        <p:nvGrpSpPr>
          <p:cNvPr id="151" name="Group 150">
            <a:extLst>
              <a:ext uri="{FF2B5EF4-FFF2-40B4-BE49-F238E27FC236}">
                <a16:creationId xmlns:a16="http://schemas.microsoft.com/office/drawing/2014/main" id="{BBCBEEEF-1C5B-415B-B4C8-8110400C85D4}"/>
              </a:ext>
            </a:extLst>
          </p:cNvPr>
          <p:cNvGrpSpPr/>
          <p:nvPr/>
        </p:nvGrpSpPr>
        <p:grpSpPr>
          <a:xfrm>
            <a:off x="8144727" y="6210300"/>
            <a:ext cx="1998545" cy="2401918"/>
            <a:chOff x="8276307" y="5364435"/>
            <a:chExt cx="4174279" cy="3893865"/>
          </a:xfrm>
        </p:grpSpPr>
        <p:grpSp>
          <p:nvGrpSpPr>
            <p:cNvPr id="152" name="Group 37">
              <a:extLst>
                <a:ext uri="{FF2B5EF4-FFF2-40B4-BE49-F238E27FC236}">
                  <a16:creationId xmlns:a16="http://schemas.microsoft.com/office/drawing/2014/main" id="{26129780-6077-4E48-B0C5-21AD882E99F9}"/>
                </a:ext>
              </a:extLst>
            </p:cNvPr>
            <p:cNvGrpSpPr/>
            <p:nvPr/>
          </p:nvGrpSpPr>
          <p:grpSpPr>
            <a:xfrm>
              <a:off x="8276307" y="5364435"/>
              <a:ext cx="4174279" cy="3893865"/>
              <a:chOff x="0" y="0"/>
              <a:chExt cx="10288594" cy="9597441"/>
            </a:xfrm>
          </p:grpSpPr>
          <p:sp>
            <p:nvSpPr>
              <p:cNvPr id="158" name="Freeform 38">
                <a:extLst>
                  <a:ext uri="{FF2B5EF4-FFF2-40B4-BE49-F238E27FC236}">
                    <a16:creationId xmlns:a16="http://schemas.microsoft.com/office/drawing/2014/main" id="{A81B4B36-2258-441C-829A-E6940F00ADCE}"/>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59" name="Freeform 39">
                <a:extLst>
                  <a:ext uri="{FF2B5EF4-FFF2-40B4-BE49-F238E27FC236}">
                    <a16:creationId xmlns:a16="http://schemas.microsoft.com/office/drawing/2014/main" id="{07B16FB5-7EF8-4258-815F-0CCF687A6782}"/>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200"/>
              </a:solidFill>
            </p:spPr>
          </p:sp>
        </p:grpSp>
        <p:grpSp>
          <p:nvGrpSpPr>
            <p:cNvPr id="153" name="Group 40">
              <a:extLst>
                <a:ext uri="{FF2B5EF4-FFF2-40B4-BE49-F238E27FC236}">
                  <a16:creationId xmlns:a16="http://schemas.microsoft.com/office/drawing/2014/main" id="{4775F55D-CD3E-4032-99D5-89E320A5EE16}"/>
                </a:ext>
              </a:extLst>
            </p:cNvPr>
            <p:cNvGrpSpPr/>
            <p:nvPr/>
          </p:nvGrpSpPr>
          <p:grpSpPr>
            <a:xfrm>
              <a:off x="8276307" y="5364435"/>
              <a:ext cx="4174279" cy="590215"/>
              <a:chOff x="0" y="0"/>
              <a:chExt cx="5565706" cy="786953"/>
            </a:xfrm>
          </p:grpSpPr>
          <p:grpSp>
            <p:nvGrpSpPr>
              <p:cNvPr id="154" name="Group 41">
                <a:extLst>
                  <a:ext uri="{FF2B5EF4-FFF2-40B4-BE49-F238E27FC236}">
                    <a16:creationId xmlns:a16="http://schemas.microsoft.com/office/drawing/2014/main" id="{22B1A435-B009-46AC-AC5E-B445A4F1FEEC}"/>
                  </a:ext>
                </a:extLst>
              </p:cNvPr>
              <p:cNvGrpSpPr/>
              <p:nvPr/>
            </p:nvGrpSpPr>
            <p:grpSpPr>
              <a:xfrm>
                <a:off x="0" y="0"/>
                <a:ext cx="5565706" cy="786953"/>
                <a:chOff x="0" y="0"/>
                <a:chExt cx="10288594" cy="1454738"/>
              </a:xfrm>
            </p:grpSpPr>
            <p:sp>
              <p:nvSpPr>
                <p:cNvPr id="156" name="Freeform 42">
                  <a:extLst>
                    <a:ext uri="{FF2B5EF4-FFF2-40B4-BE49-F238E27FC236}">
                      <a16:creationId xmlns:a16="http://schemas.microsoft.com/office/drawing/2014/main" id="{B562FFF3-814F-4B06-9813-395C05ECDE9C}"/>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57" name="Freeform 43">
                  <a:extLst>
                    <a:ext uri="{FF2B5EF4-FFF2-40B4-BE49-F238E27FC236}">
                      <a16:creationId xmlns:a16="http://schemas.microsoft.com/office/drawing/2014/main" id="{0A08E0E0-4B15-4317-91B1-A5D4F4DCE336}"/>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200"/>
                </a:solidFill>
              </p:spPr>
            </p:sp>
          </p:grpSp>
          <p:sp>
            <p:nvSpPr>
              <p:cNvPr id="155" name="TextBox 44">
                <a:extLst>
                  <a:ext uri="{FF2B5EF4-FFF2-40B4-BE49-F238E27FC236}">
                    <a16:creationId xmlns:a16="http://schemas.microsoft.com/office/drawing/2014/main" id="{C28E456E-626F-4443-A9F1-5D59C0EF1EB4}"/>
                  </a:ext>
                </a:extLst>
              </p:cNvPr>
              <p:cNvSpPr txBox="1"/>
              <p:nvPr/>
            </p:nvSpPr>
            <p:spPr>
              <a:xfrm>
                <a:off x="424416" y="182736"/>
                <a:ext cx="4794634" cy="589039"/>
              </a:xfrm>
              <a:prstGeom prst="rect">
                <a:avLst/>
              </a:prstGeom>
            </p:spPr>
            <p:txBody>
              <a:bodyPr lIns="0" tIns="0" rIns="0" bIns="0" rtlCol="0" anchor="t">
                <a:spAutoFit/>
              </a:bodyPr>
              <a:lstStyle/>
              <a:p>
                <a:pPr algn="ctr">
                  <a:lnSpc>
                    <a:spcPts val="2160"/>
                  </a:lnSpc>
                </a:pPr>
                <a:r>
                  <a:rPr lang="en-US" dirty="0" err="1">
                    <a:solidFill>
                      <a:srgbClr val="FFF200"/>
                    </a:solidFill>
                    <a:latin typeface="Horizon Bold"/>
                  </a:rPr>
                  <a:t>KhachHang</a:t>
                </a:r>
                <a:endParaRPr lang="en-US" sz="1800" dirty="0">
                  <a:solidFill>
                    <a:srgbClr val="FFF200"/>
                  </a:solidFill>
                  <a:latin typeface="Horizon Bold"/>
                </a:endParaRPr>
              </a:p>
            </p:txBody>
          </p:sp>
        </p:grpSp>
      </p:grpSp>
      <p:graphicFrame>
        <p:nvGraphicFramePr>
          <p:cNvPr id="160" name="Table 159">
            <a:extLst>
              <a:ext uri="{FF2B5EF4-FFF2-40B4-BE49-F238E27FC236}">
                <a16:creationId xmlns:a16="http://schemas.microsoft.com/office/drawing/2014/main" id="{993BB556-DF94-49FE-A2E0-F07939DCEFDC}"/>
              </a:ext>
            </a:extLst>
          </p:cNvPr>
          <p:cNvGraphicFramePr>
            <a:graphicFrameLocks noGrp="1"/>
          </p:cNvGraphicFramePr>
          <p:nvPr>
            <p:extLst>
              <p:ext uri="{D42A27DB-BD31-4B8C-83A1-F6EECF244321}">
                <p14:modId xmlns:p14="http://schemas.microsoft.com/office/powerpoint/2010/main" val="132073509"/>
              </p:ext>
            </p:extLst>
          </p:nvPr>
        </p:nvGraphicFramePr>
        <p:xfrm>
          <a:off x="8250026" y="6643020"/>
          <a:ext cx="1785937" cy="1885424"/>
        </p:xfrm>
        <a:graphic>
          <a:graphicData uri="http://schemas.openxmlformats.org/drawingml/2006/table">
            <a:tbl>
              <a:tblPr firstRow="1" firstCol="1" bandRow="1">
                <a:tableStyleId>{5C22544A-7EE6-4342-B048-85BDC9FD1C3A}</a:tableStyleId>
              </a:tblPr>
              <a:tblGrid>
                <a:gridCol w="1785937">
                  <a:extLst>
                    <a:ext uri="{9D8B030D-6E8A-4147-A177-3AD203B41FA5}">
                      <a16:colId xmlns:a16="http://schemas.microsoft.com/office/drawing/2014/main" val="2282288069"/>
                    </a:ext>
                  </a:extLst>
                </a:gridCol>
              </a:tblGrid>
              <a:tr h="307846">
                <a:tc>
                  <a:txBody>
                    <a:bodyPr/>
                    <a:lstStyle/>
                    <a:p>
                      <a:pPr algn="l">
                        <a:lnSpc>
                          <a:spcPct val="107000"/>
                        </a:lnSpc>
                        <a:spcAft>
                          <a:spcPts val="800"/>
                        </a:spcAft>
                      </a:pPr>
                      <a:r>
                        <a:rPr lang="en-US" sz="1100" u="sng" dirty="0">
                          <a:effectLst/>
                        </a:rPr>
                        <a:t>C_ID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7192865"/>
                  </a:ext>
                </a:extLst>
              </a:tr>
              <a:tr h="327020">
                <a:tc>
                  <a:txBody>
                    <a:bodyPr/>
                    <a:lstStyle/>
                    <a:p>
                      <a:pPr algn="l">
                        <a:lnSpc>
                          <a:spcPct val="107000"/>
                        </a:lnSpc>
                        <a:spcAft>
                          <a:spcPts val="800"/>
                        </a:spcAft>
                      </a:pPr>
                      <a:r>
                        <a:rPr lang="en-US" sz="1100" dirty="0" err="1">
                          <a:effectLst/>
                        </a:rPr>
                        <a:t>Họ</a:t>
                      </a:r>
                      <a:r>
                        <a:rPr lang="en-US" sz="1100" dirty="0">
                          <a:effectLst/>
                        </a:rPr>
                        <a:t> </a:t>
                      </a:r>
                      <a:r>
                        <a:rPr lang="en-US" sz="1100" dirty="0" err="1">
                          <a:effectLst/>
                        </a:rPr>
                        <a:t>và</a:t>
                      </a:r>
                      <a:r>
                        <a:rPr lang="en-US" sz="1100" dirty="0">
                          <a:effectLst/>
                        </a:rPr>
                        <a:t> </a:t>
                      </a:r>
                      <a:r>
                        <a:rPr lang="en-US" sz="1100" dirty="0" err="1">
                          <a:effectLst/>
                        </a:rPr>
                        <a:t>tên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5349069"/>
                  </a:ext>
                </a:extLst>
              </a:tr>
              <a:tr h="307846">
                <a:tc>
                  <a:txBody>
                    <a:bodyPr/>
                    <a:lstStyle/>
                    <a:p>
                      <a:pPr algn="l">
                        <a:lnSpc>
                          <a:spcPct val="107000"/>
                        </a:lnSpc>
                        <a:spcAft>
                          <a:spcPts val="800"/>
                        </a:spcAft>
                      </a:pPr>
                      <a:r>
                        <a:rPr lang="en-US" sz="1100" dirty="0" err="1">
                          <a:effectLst/>
                        </a:rPr>
                        <a:t>Địa</a:t>
                      </a:r>
                      <a:r>
                        <a:rPr lang="en-US" sz="1100" dirty="0">
                          <a:effectLst/>
                        </a:rPr>
                        <a:t> </a:t>
                      </a:r>
                      <a:r>
                        <a:rPr lang="en-US" sz="1100" dirty="0" err="1">
                          <a:effectLst/>
                        </a:rPr>
                        <a:t>chỉ</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70164"/>
                  </a:ext>
                </a:extLst>
              </a:tr>
              <a:tr h="307846">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655420"/>
                  </a:ext>
                </a:extLst>
              </a:tr>
              <a:tr h="307846">
                <a:tc>
                  <a:txBody>
                    <a:bodyPr/>
                    <a:lstStyle/>
                    <a:p>
                      <a:pPr algn="l">
                        <a:lnSpc>
                          <a:spcPct val="107000"/>
                        </a:lnSpc>
                        <a:spcAft>
                          <a:spcPts val="800"/>
                        </a:spcAft>
                      </a:pPr>
                      <a:r>
                        <a:rPr lang="en-US" sz="1100" dirty="0" err="1">
                          <a:effectLst/>
                        </a:rPr>
                        <a:t>Ngày</a:t>
                      </a:r>
                      <a:r>
                        <a:rPr lang="en-US" sz="1100" dirty="0">
                          <a:effectLst/>
                        </a:rPr>
                        <a:t> </a:t>
                      </a:r>
                      <a:r>
                        <a:rPr lang="en-US" sz="1100" dirty="0" err="1">
                          <a:effectLst/>
                        </a:rPr>
                        <a:t>sinh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66083"/>
                  </a:ext>
                </a:extLst>
              </a:tr>
              <a:tr h="327020">
                <a:tc>
                  <a:txBody>
                    <a:bodyPr/>
                    <a:lstStyle/>
                    <a:p>
                      <a:pPr algn="l">
                        <a:lnSpc>
                          <a:spcPct val="107000"/>
                        </a:lnSpc>
                        <a:spcAft>
                          <a:spcPts val="800"/>
                        </a:spcAft>
                      </a:pPr>
                      <a:r>
                        <a:rPr lang="en-US" sz="1100" dirty="0" err="1">
                          <a:effectLst/>
                        </a:rPr>
                        <a:t>Điểm</a:t>
                      </a:r>
                      <a:r>
                        <a:rPr lang="en-US" sz="1100" dirty="0">
                          <a:effectLst/>
                        </a:rPr>
                        <a:t> </a:t>
                      </a:r>
                      <a:r>
                        <a:rPr lang="en-US" sz="1100" dirty="0" err="1">
                          <a:effectLst/>
                        </a:rPr>
                        <a:t>tích</a:t>
                      </a:r>
                      <a:r>
                        <a:rPr lang="en-US" sz="1100" dirty="0">
                          <a:effectLst/>
                        </a:rPr>
                        <a:t> </a:t>
                      </a:r>
                      <a:r>
                        <a:rPr lang="en-US" sz="1100" dirty="0" err="1">
                          <a:effectLst/>
                        </a:rPr>
                        <a:t>lũy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023925"/>
                  </a:ext>
                </a:extLst>
              </a:tr>
            </a:tbl>
          </a:graphicData>
        </a:graphic>
      </p:graphicFrame>
    </p:spTree>
    <p:extLst>
      <p:ext uri="{BB962C8B-B14F-4D97-AF65-F5344CB8AC3E}">
        <p14:creationId xmlns:p14="http://schemas.microsoft.com/office/powerpoint/2010/main" val="1368432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cxnSp>
        <p:nvCxnSpPr>
          <p:cNvPr id="212" name="Connector: Elbow 211">
            <a:extLst>
              <a:ext uri="{FF2B5EF4-FFF2-40B4-BE49-F238E27FC236}">
                <a16:creationId xmlns:a16="http://schemas.microsoft.com/office/drawing/2014/main" id="{A01A0007-6F45-42C5-837D-08A96A9A0DB7}"/>
              </a:ext>
            </a:extLst>
          </p:cNvPr>
          <p:cNvCxnSpPr>
            <a:cxnSpLocks/>
          </p:cNvCxnSpPr>
          <p:nvPr/>
        </p:nvCxnSpPr>
        <p:spPr>
          <a:xfrm rot="16200000" flipH="1">
            <a:off x="13744632" y="4415697"/>
            <a:ext cx="3232194" cy="258734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7DBC61DA-B54C-4210-A129-5A12A93AECFA}"/>
              </a:ext>
            </a:extLst>
          </p:cNvPr>
          <p:cNvCxnSpPr>
            <a:cxnSpLocks/>
          </p:cNvCxnSpPr>
          <p:nvPr/>
        </p:nvCxnSpPr>
        <p:spPr>
          <a:xfrm flipV="1">
            <a:off x="2099005" y="5636062"/>
            <a:ext cx="5514704" cy="1387145"/>
          </a:xfrm>
          <a:prstGeom prst="bentConnector3">
            <a:avLst>
              <a:gd name="adj1" fmla="val 35353"/>
            </a:avLst>
          </a:prstGeom>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D904919C-0C72-4DEF-86D8-789BB7B57D36}"/>
              </a:ext>
            </a:extLst>
          </p:cNvPr>
          <p:cNvCxnSpPr>
            <a:cxnSpLocks/>
          </p:cNvCxnSpPr>
          <p:nvPr/>
        </p:nvCxnSpPr>
        <p:spPr>
          <a:xfrm flipV="1">
            <a:off x="6192696" y="6618545"/>
            <a:ext cx="1605685" cy="70692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BAC1DA35-B138-461B-BB56-712EDCF87A29}"/>
              </a:ext>
            </a:extLst>
          </p:cNvPr>
          <p:cNvGrpSpPr/>
          <p:nvPr/>
        </p:nvGrpSpPr>
        <p:grpSpPr>
          <a:xfrm>
            <a:off x="7650899" y="2887350"/>
            <a:ext cx="3063360" cy="4709684"/>
            <a:chOff x="12817363" y="1028849"/>
            <a:chExt cx="4237874" cy="3894914"/>
          </a:xfrm>
        </p:grpSpPr>
        <p:grpSp>
          <p:nvGrpSpPr>
            <p:cNvPr id="21" name="Group 21"/>
            <p:cNvGrpSpPr/>
            <p:nvPr/>
          </p:nvGrpSpPr>
          <p:grpSpPr>
            <a:xfrm>
              <a:off x="12880958" y="1029418"/>
              <a:ext cx="4174279" cy="3894345"/>
              <a:chOff x="0" y="0"/>
              <a:chExt cx="10288594" cy="9598624"/>
            </a:xfrm>
          </p:grpSpPr>
          <p:sp>
            <p:nvSpPr>
              <p:cNvPr id="22" name="Freeform 22"/>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23" name="Freeform 23"/>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24" name="Group 24"/>
            <p:cNvGrpSpPr/>
            <p:nvPr/>
          </p:nvGrpSpPr>
          <p:grpSpPr>
            <a:xfrm>
              <a:off x="12817363" y="1028849"/>
              <a:ext cx="4237874" cy="590784"/>
              <a:chOff x="-84794" y="-758"/>
              <a:chExt cx="5650500" cy="787711"/>
            </a:xfrm>
          </p:grpSpPr>
          <p:grpSp>
            <p:nvGrpSpPr>
              <p:cNvPr id="25" name="Group 25"/>
              <p:cNvGrpSpPr/>
              <p:nvPr/>
            </p:nvGrpSpPr>
            <p:grpSpPr>
              <a:xfrm>
                <a:off x="-84794" y="-758"/>
                <a:ext cx="5650500" cy="787711"/>
                <a:chOff x="-156747" y="-1402"/>
                <a:chExt cx="10445341" cy="1456140"/>
              </a:xfrm>
            </p:grpSpPr>
            <p:sp>
              <p:nvSpPr>
                <p:cNvPr id="26" name="Freeform 26"/>
                <p:cNvSpPr/>
                <p:nvPr/>
              </p:nvSpPr>
              <p:spPr>
                <a:xfrm>
                  <a:off x="-156747" y="-1402"/>
                  <a:ext cx="10225094" cy="1391237"/>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27" name="Freeform 27"/>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28" name="TextBox 28"/>
              <p:cNvSpPr txBox="1"/>
              <p:nvPr/>
            </p:nvSpPr>
            <p:spPr>
              <a:xfrm>
                <a:off x="385537" y="182736"/>
                <a:ext cx="4794634" cy="300488"/>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HoaDon</a:t>
                </a:r>
                <a:endParaRPr lang="en-US" sz="1800" dirty="0">
                  <a:solidFill>
                    <a:srgbClr val="FF4077"/>
                  </a:solidFill>
                  <a:latin typeface="Horizon Bold"/>
                </a:endParaRPr>
              </a:p>
            </p:txBody>
          </p:sp>
        </p:grpSp>
      </p:grpSp>
      <p:grpSp>
        <p:nvGrpSpPr>
          <p:cNvPr id="74" name="Group 73">
            <a:extLst>
              <a:ext uri="{FF2B5EF4-FFF2-40B4-BE49-F238E27FC236}">
                <a16:creationId xmlns:a16="http://schemas.microsoft.com/office/drawing/2014/main" id="{6BE13369-C017-497C-9429-8680EBD6F251}"/>
              </a:ext>
            </a:extLst>
          </p:cNvPr>
          <p:cNvGrpSpPr/>
          <p:nvPr/>
        </p:nvGrpSpPr>
        <p:grpSpPr>
          <a:xfrm>
            <a:off x="15790465" y="1364087"/>
            <a:ext cx="1998544" cy="2827066"/>
            <a:chOff x="12880958" y="5364435"/>
            <a:chExt cx="4174279" cy="3893865"/>
          </a:xfrm>
        </p:grpSpPr>
        <p:grpSp>
          <p:nvGrpSpPr>
            <p:cNvPr id="29" name="Group 29"/>
            <p:cNvGrpSpPr/>
            <p:nvPr/>
          </p:nvGrpSpPr>
          <p:grpSpPr>
            <a:xfrm>
              <a:off x="12880958" y="5364435"/>
              <a:ext cx="4174279" cy="3893865"/>
              <a:chOff x="0" y="0"/>
              <a:chExt cx="10288594" cy="9597441"/>
            </a:xfrm>
          </p:grpSpPr>
          <p:sp>
            <p:nvSpPr>
              <p:cNvPr id="30" name="Freeform 30"/>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1" name="Freeform 31"/>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32" name="Group 32"/>
            <p:cNvGrpSpPr/>
            <p:nvPr/>
          </p:nvGrpSpPr>
          <p:grpSpPr>
            <a:xfrm>
              <a:off x="12880958" y="5364435"/>
              <a:ext cx="4174279" cy="590215"/>
              <a:chOff x="0" y="0"/>
              <a:chExt cx="5565706" cy="786953"/>
            </a:xfrm>
          </p:grpSpPr>
          <p:grpSp>
            <p:nvGrpSpPr>
              <p:cNvPr id="33" name="Group 33"/>
              <p:cNvGrpSpPr/>
              <p:nvPr/>
            </p:nvGrpSpPr>
            <p:grpSpPr>
              <a:xfrm>
                <a:off x="0" y="0"/>
                <a:ext cx="5565706" cy="786953"/>
                <a:chOff x="0" y="0"/>
                <a:chExt cx="10288594" cy="1454738"/>
              </a:xfrm>
            </p:grpSpPr>
            <p:sp>
              <p:nvSpPr>
                <p:cNvPr id="34" name="Freeform 34"/>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35" name="Freeform 35"/>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36" name="TextBox 36"/>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PhiCuaHang</a:t>
                </a:r>
                <a:endParaRPr lang="en-US" sz="1800" dirty="0">
                  <a:solidFill>
                    <a:srgbClr val="FFFFFF"/>
                  </a:solidFill>
                  <a:latin typeface="Horizon Bold"/>
                </a:endParaRPr>
              </a:p>
            </p:txBody>
          </p:sp>
        </p:grpSp>
      </p:grpSp>
      <p:grpSp>
        <p:nvGrpSpPr>
          <p:cNvPr id="71" name="Group 70">
            <a:extLst>
              <a:ext uri="{FF2B5EF4-FFF2-40B4-BE49-F238E27FC236}">
                <a16:creationId xmlns:a16="http://schemas.microsoft.com/office/drawing/2014/main" id="{8A72D5FA-12C2-4D9D-A493-0F8BDF5031C5}"/>
              </a:ext>
            </a:extLst>
          </p:cNvPr>
          <p:cNvGrpSpPr/>
          <p:nvPr/>
        </p:nvGrpSpPr>
        <p:grpSpPr>
          <a:xfrm>
            <a:off x="1320049" y="6953540"/>
            <a:ext cx="1998545" cy="2401918"/>
            <a:chOff x="8276307" y="5364435"/>
            <a:chExt cx="4174279" cy="3893865"/>
          </a:xfrm>
        </p:grpSpPr>
        <p:grpSp>
          <p:nvGrpSpPr>
            <p:cNvPr id="37" name="Group 37"/>
            <p:cNvGrpSpPr/>
            <p:nvPr/>
          </p:nvGrpSpPr>
          <p:grpSpPr>
            <a:xfrm>
              <a:off x="8276307" y="5364435"/>
              <a:ext cx="4174279" cy="3893865"/>
              <a:chOff x="0" y="0"/>
              <a:chExt cx="10288594" cy="9597441"/>
            </a:xfrm>
          </p:grpSpPr>
          <p:sp>
            <p:nvSpPr>
              <p:cNvPr id="38" name="Freeform 38"/>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9" name="Freeform 39"/>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200"/>
              </a:solidFill>
            </p:spPr>
          </p:sp>
        </p:grpSp>
        <p:grpSp>
          <p:nvGrpSpPr>
            <p:cNvPr id="40" name="Group 40"/>
            <p:cNvGrpSpPr/>
            <p:nvPr/>
          </p:nvGrpSpPr>
          <p:grpSpPr>
            <a:xfrm>
              <a:off x="8276307" y="5364435"/>
              <a:ext cx="4174279" cy="590215"/>
              <a:chOff x="0" y="0"/>
              <a:chExt cx="5565706" cy="786953"/>
            </a:xfrm>
          </p:grpSpPr>
          <p:grpSp>
            <p:nvGrpSpPr>
              <p:cNvPr id="41" name="Group 41"/>
              <p:cNvGrpSpPr/>
              <p:nvPr/>
            </p:nvGrpSpPr>
            <p:grpSpPr>
              <a:xfrm>
                <a:off x="0" y="0"/>
                <a:ext cx="5565706" cy="786953"/>
                <a:chOff x="0" y="0"/>
                <a:chExt cx="10288594" cy="1454738"/>
              </a:xfrm>
            </p:grpSpPr>
            <p:sp>
              <p:nvSpPr>
                <p:cNvPr id="42" name="Freeform 42"/>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43" name="Freeform 43"/>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200"/>
                </a:solidFill>
              </p:spPr>
            </p:sp>
          </p:grpSp>
          <p:sp>
            <p:nvSpPr>
              <p:cNvPr id="44" name="TextBox 44"/>
              <p:cNvSpPr txBox="1"/>
              <p:nvPr/>
            </p:nvSpPr>
            <p:spPr>
              <a:xfrm>
                <a:off x="424416" y="182736"/>
                <a:ext cx="4794634" cy="589039"/>
              </a:xfrm>
              <a:prstGeom prst="rect">
                <a:avLst/>
              </a:prstGeom>
            </p:spPr>
            <p:txBody>
              <a:bodyPr lIns="0" tIns="0" rIns="0" bIns="0" rtlCol="0" anchor="t">
                <a:spAutoFit/>
              </a:bodyPr>
              <a:lstStyle/>
              <a:p>
                <a:pPr algn="ctr">
                  <a:lnSpc>
                    <a:spcPts val="2160"/>
                  </a:lnSpc>
                </a:pPr>
                <a:r>
                  <a:rPr lang="en-US" dirty="0" err="1">
                    <a:solidFill>
                      <a:srgbClr val="FFF200"/>
                    </a:solidFill>
                    <a:latin typeface="Horizon Bold"/>
                  </a:rPr>
                  <a:t>KhachHang</a:t>
                </a:r>
                <a:endParaRPr lang="en-US" sz="1800" dirty="0">
                  <a:solidFill>
                    <a:srgbClr val="FFF200"/>
                  </a:solidFill>
                  <a:latin typeface="Horizon Bold"/>
                </a:endParaRPr>
              </a:p>
            </p:txBody>
          </p:sp>
        </p:grpSp>
      </p:grpSp>
      <p:grpSp>
        <p:nvGrpSpPr>
          <p:cNvPr id="72" name="Group 71">
            <a:extLst>
              <a:ext uri="{FF2B5EF4-FFF2-40B4-BE49-F238E27FC236}">
                <a16:creationId xmlns:a16="http://schemas.microsoft.com/office/drawing/2014/main" id="{93005540-BAFC-45B7-816B-395F69C63A23}"/>
              </a:ext>
            </a:extLst>
          </p:cNvPr>
          <p:cNvGrpSpPr/>
          <p:nvPr/>
        </p:nvGrpSpPr>
        <p:grpSpPr>
          <a:xfrm>
            <a:off x="4597010" y="1333532"/>
            <a:ext cx="2000005" cy="2888173"/>
            <a:chOff x="8276307" y="1029417"/>
            <a:chExt cx="4174279" cy="3893624"/>
          </a:xfrm>
        </p:grpSpPr>
        <p:grpSp>
          <p:nvGrpSpPr>
            <p:cNvPr id="54" name="Group 54"/>
            <p:cNvGrpSpPr/>
            <p:nvPr/>
          </p:nvGrpSpPr>
          <p:grpSpPr>
            <a:xfrm>
              <a:off x="8276307" y="1029417"/>
              <a:ext cx="4174279" cy="3893624"/>
              <a:chOff x="0" y="0"/>
              <a:chExt cx="10288594" cy="9596855"/>
            </a:xfrm>
          </p:grpSpPr>
          <p:sp>
            <p:nvSpPr>
              <p:cNvPr id="55" name="Freeform 55"/>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56" name="Freeform 56"/>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57" name="Group 57"/>
            <p:cNvGrpSpPr/>
            <p:nvPr/>
          </p:nvGrpSpPr>
          <p:grpSpPr>
            <a:xfrm>
              <a:off x="8276307" y="1029418"/>
              <a:ext cx="4174279" cy="590214"/>
              <a:chOff x="0" y="0"/>
              <a:chExt cx="5565706" cy="786953"/>
            </a:xfrm>
          </p:grpSpPr>
          <p:grpSp>
            <p:nvGrpSpPr>
              <p:cNvPr id="58" name="Group 58"/>
              <p:cNvGrpSpPr/>
              <p:nvPr/>
            </p:nvGrpSpPr>
            <p:grpSpPr>
              <a:xfrm>
                <a:off x="0" y="0"/>
                <a:ext cx="5565706" cy="786953"/>
                <a:chOff x="0" y="0"/>
                <a:chExt cx="10288594" cy="1454738"/>
              </a:xfrm>
            </p:grpSpPr>
            <p:sp>
              <p:nvSpPr>
                <p:cNvPr id="59" name="Freeform 59"/>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60" name="Freeform 60"/>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61" name="TextBox 61"/>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a:solidFill>
                      <a:srgbClr val="5AFD04"/>
                    </a:solidFill>
                    <a:latin typeface="Horizon Bold"/>
                  </a:rPr>
                  <a:t>Shippers</a:t>
                </a:r>
              </a:p>
            </p:txBody>
          </p:sp>
        </p:grpSp>
      </p:grpSp>
      <p:grpSp>
        <p:nvGrpSpPr>
          <p:cNvPr id="84" name="Group 83">
            <a:extLst>
              <a:ext uri="{FF2B5EF4-FFF2-40B4-BE49-F238E27FC236}">
                <a16:creationId xmlns:a16="http://schemas.microsoft.com/office/drawing/2014/main" id="{4D940F1B-814C-400B-A981-D15DC2B8E5FF}"/>
              </a:ext>
            </a:extLst>
          </p:cNvPr>
          <p:cNvGrpSpPr/>
          <p:nvPr/>
        </p:nvGrpSpPr>
        <p:grpSpPr>
          <a:xfrm>
            <a:off x="12130287" y="1390656"/>
            <a:ext cx="1998544" cy="2827066"/>
            <a:chOff x="12880958" y="5364435"/>
            <a:chExt cx="4174279" cy="3893865"/>
          </a:xfrm>
        </p:grpSpPr>
        <p:grpSp>
          <p:nvGrpSpPr>
            <p:cNvPr id="85" name="Group 29">
              <a:extLst>
                <a:ext uri="{FF2B5EF4-FFF2-40B4-BE49-F238E27FC236}">
                  <a16:creationId xmlns:a16="http://schemas.microsoft.com/office/drawing/2014/main" id="{B0199624-D784-43DB-AFD7-533DF25298F6}"/>
                </a:ext>
              </a:extLst>
            </p:cNvPr>
            <p:cNvGrpSpPr/>
            <p:nvPr/>
          </p:nvGrpSpPr>
          <p:grpSpPr>
            <a:xfrm>
              <a:off x="12880958" y="5364435"/>
              <a:ext cx="4174279" cy="3893865"/>
              <a:chOff x="0" y="0"/>
              <a:chExt cx="10288594" cy="9597441"/>
            </a:xfrm>
          </p:grpSpPr>
          <p:sp>
            <p:nvSpPr>
              <p:cNvPr id="91" name="Freeform 30">
                <a:extLst>
                  <a:ext uri="{FF2B5EF4-FFF2-40B4-BE49-F238E27FC236}">
                    <a16:creationId xmlns:a16="http://schemas.microsoft.com/office/drawing/2014/main" id="{F987E933-5E33-476E-B36B-07B0370DB3E4}"/>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92" name="Freeform 31">
                <a:extLst>
                  <a:ext uri="{FF2B5EF4-FFF2-40B4-BE49-F238E27FC236}">
                    <a16:creationId xmlns:a16="http://schemas.microsoft.com/office/drawing/2014/main" id="{7600B704-1C87-4397-9575-EEB5FA335B43}"/>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86" name="Group 32">
              <a:extLst>
                <a:ext uri="{FF2B5EF4-FFF2-40B4-BE49-F238E27FC236}">
                  <a16:creationId xmlns:a16="http://schemas.microsoft.com/office/drawing/2014/main" id="{EA5C9D2E-7FBC-4A8F-9FE8-D3C35FFA7F49}"/>
                </a:ext>
              </a:extLst>
            </p:cNvPr>
            <p:cNvGrpSpPr/>
            <p:nvPr/>
          </p:nvGrpSpPr>
          <p:grpSpPr>
            <a:xfrm>
              <a:off x="12880958" y="5364435"/>
              <a:ext cx="4174279" cy="590215"/>
              <a:chOff x="0" y="0"/>
              <a:chExt cx="5565706" cy="786953"/>
            </a:xfrm>
          </p:grpSpPr>
          <p:grpSp>
            <p:nvGrpSpPr>
              <p:cNvPr id="87" name="Group 33">
                <a:extLst>
                  <a:ext uri="{FF2B5EF4-FFF2-40B4-BE49-F238E27FC236}">
                    <a16:creationId xmlns:a16="http://schemas.microsoft.com/office/drawing/2014/main" id="{EEB6CC80-5243-42A9-9CED-F3D69A27E3F4}"/>
                  </a:ext>
                </a:extLst>
              </p:cNvPr>
              <p:cNvGrpSpPr/>
              <p:nvPr/>
            </p:nvGrpSpPr>
            <p:grpSpPr>
              <a:xfrm>
                <a:off x="0" y="0"/>
                <a:ext cx="5565706" cy="786953"/>
                <a:chOff x="0" y="0"/>
                <a:chExt cx="10288594" cy="1454738"/>
              </a:xfrm>
            </p:grpSpPr>
            <p:sp>
              <p:nvSpPr>
                <p:cNvPr id="89" name="Freeform 34">
                  <a:extLst>
                    <a:ext uri="{FF2B5EF4-FFF2-40B4-BE49-F238E27FC236}">
                      <a16:creationId xmlns:a16="http://schemas.microsoft.com/office/drawing/2014/main" id="{0C9EF860-C37F-4036-845D-6A06AB64D3A8}"/>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90" name="Freeform 35">
                  <a:extLst>
                    <a:ext uri="{FF2B5EF4-FFF2-40B4-BE49-F238E27FC236}">
                      <a16:creationId xmlns:a16="http://schemas.microsoft.com/office/drawing/2014/main" id="{21D3BA37-CD3C-4C4F-9883-DE37B9244F8D}"/>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88" name="TextBox 36">
                <a:extLst>
                  <a:ext uri="{FF2B5EF4-FFF2-40B4-BE49-F238E27FC236}">
                    <a16:creationId xmlns:a16="http://schemas.microsoft.com/office/drawing/2014/main" id="{EB5F4000-CF7F-45FD-86A2-3E94EF868B65}"/>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sz="1800" dirty="0" err="1">
                    <a:solidFill>
                      <a:srgbClr val="FFFFFF"/>
                    </a:solidFill>
                    <a:latin typeface="Horizon Bold"/>
                  </a:rPr>
                  <a:t>Cửa</a:t>
                </a:r>
                <a:r>
                  <a:rPr lang="en-US" sz="1800" dirty="0">
                    <a:solidFill>
                      <a:srgbClr val="FFFFFF"/>
                    </a:solidFill>
                    <a:latin typeface="Horizon Bold"/>
                  </a:rPr>
                  <a:t> </a:t>
                </a:r>
                <a:r>
                  <a:rPr lang="en-US" sz="1800" dirty="0" err="1">
                    <a:solidFill>
                      <a:srgbClr val="FFFFFF"/>
                    </a:solidFill>
                    <a:latin typeface="Horizon Bold"/>
                  </a:rPr>
                  <a:t>hàng</a:t>
                </a:r>
                <a:endParaRPr lang="en-US" sz="1800" dirty="0">
                  <a:solidFill>
                    <a:srgbClr val="FFFFFF"/>
                  </a:solidFill>
                  <a:latin typeface="Horizon Bold"/>
                </a:endParaRPr>
              </a:p>
            </p:txBody>
          </p:sp>
        </p:grpSp>
      </p:grpSp>
      <p:grpSp>
        <p:nvGrpSpPr>
          <p:cNvPr id="102" name="Group 101">
            <a:extLst>
              <a:ext uri="{FF2B5EF4-FFF2-40B4-BE49-F238E27FC236}">
                <a16:creationId xmlns:a16="http://schemas.microsoft.com/office/drawing/2014/main" id="{BD77EE1A-7768-4928-AF59-DEA8FA98EA53}"/>
              </a:ext>
            </a:extLst>
          </p:cNvPr>
          <p:cNvGrpSpPr/>
          <p:nvPr/>
        </p:nvGrpSpPr>
        <p:grpSpPr>
          <a:xfrm>
            <a:off x="1103015" y="1253066"/>
            <a:ext cx="2000005" cy="2888173"/>
            <a:chOff x="8276307" y="1029418"/>
            <a:chExt cx="4174279" cy="3893627"/>
          </a:xfrm>
        </p:grpSpPr>
        <p:grpSp>
          <p:nvGrpSpPr>
            <p:cNvPr id="103" name="Group 54">
              <a:extLst>
                <a:ext uri="{FF2B5EF4-FFF2-40B4-BE49-F238E27FC236}">
                  <a16:creationId xmlns:a16="http://schemas.microsoft.com/office/drawing/2014/main" id="{83ABD072-61E4-4934-A3A0-C0708E3AC6B3}"/>
                </a:ext>
              </a:extLst>
            </p:cNvPr>
            <p:cNvGrpSpPr/>
            <p:nvPr/>
          </p:nvGrpSpPr>
          <p:grpSpPr>
            <a:xfrm>
              <a:off x="8276307" y="1029418"/>
              <a:ext cx="4174279" cy="3893627"/>
              <a:chOff x="0" y="0"/>
              <a:chExt cx="10288594" cy="9596855"/>
            </a:xfrm>
          </p:grpSpPr>
          <p:sp>
            <p:nvSpPr>
              <p:cNvPr id="109" name="Freeform 55">
                <a:extLst>
                  <a:ext uri="{FF2B5EF4-FFF2-40B4-BE49-F238E27FC236}">
                    <a16:creationId xmlns:a16="http://schemas.microsoft.com/office/drawing/2014/main" id="{1FADBB02-10CC-4874-A9B9-1878BFE24C13}"/>
                  </a:ext>
                </a:extLst>
              </p:cNvPr>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110" name="Freeform 56">
                <a:extLst>
                  <a:ext uri="{FF2B5EF4-FFF2-40B4-BE49-F238E27FC236}">
                    <a16:creationId xmlns:a16="http://schemas.microsoft.com/office/drawing/2014/main" id="{E8C9F79A-7C1B-433E-9CEF-B01FFD23892C}"/>
                  </a:ext>
                </a:extLst>
              </p:cNvPr>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104" name="Group 57">
              <a:extLst>
                <a:ext uri="{FF2B5EF4-FFF2-40B4-BE49-F238E27FC236}">
                  <a16:creationId xmlns:a16="http://schemas.microsoft.com/office/drawing/2014/main" id="{31C1292A-6F66-4ABA-99DB-68353B5FEC7C}"/>
                </a:ext>
              </a:extLst>
            </p:cNvPr>
            <p:cNvGrpSpPr/>
            <p:nvPr/>
          </p:nvGrpSpPr>
          <p:grpSpPr>
            <a:xfrm>
              <a:off x="8276307" y="1029418"/>
              <a:ext cx="4174279" cy="590215"/>
              <a:chOff x="0" y="0"/>
              <a:chExt cx="5565706" cy="786953"/>
            </a:xfrm>
          </p:grpSpPr>
          <p:grpSp>
            <p:nvGrpSpPr>
              <p:cNvPr id="105" name="Group 58">
                <a:extLst>
                  <a:ext uri="{FF2B5EF4-FFF2-40B4-BE49-F238E27FC236}">
                    <a16:creationId xmlns:a16="http://schemas.microsoft.com/office/drawing/2014/main" id="{DD4C4B2D-C275-4EC7-814B-32D337C0B042}"/>
                  </a:ext>
                </a:extLst>
              </p:cNvPr>
              <p:cNvGrpSpPr/>
              <p:nvPr/>
            </p:nvGrpSpPr>
            <p:grpSpPr>
              <a:xfrm>
                <a:off x="0" y="0"/>
                <a:ext cx="5565706" cy="786953"/>
                <a:chOff x="0" y="0"/>
                <a:chExt cx="10288594" cy="1454738"/>
              </a:xfrm>
            </p:grpSpPr>
            <p:sp>
              <p:nvSpPr>
                <p:cNvPr id="107" name="Freeform 59">
                  <a:extLst>
                    <a:ext uri="{FF2B5EF4-FFF2-40B4-BE49-F238E27FC236}">
                      <a16:creationId xmlns:a16="http://schemas.microsoft.com/office/drawing/2014/main" id="{3F6FBB85-F83E-4B90-AFA7-49DF0A681327}"/>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08" name="Freeform 60">
                  <a:extLst>
                    <a:ext uri="{FF2B5EF4-FFF2-40B4-BE49-F238E27FC236}">
                      <a16:creationId xmlns:a16="http://schemas.microsoft.com/office/drawing/2014/main" id="{91291112-3399-4FDF-94A5-5797E8CC450C}"/>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106" name="TextBox 61">
                <a:extLst>
                  <a:ext uri="{FF2B5EF4-FFF2-40B4-BE49-F238E27FC236}">
                    <a16:creationId xmlns:a16="http://schemas.microsoft.com/office/drawing/2014/main" id="{AE7FD700-2698-46DB-80A6-D2BCE98DAD73}"/>
                  </a:ext>
                </a:extLst>
              </p:cNvPr>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err="1">
                    <a:solidFill>
                      <a:srgbClr val="5AFD04"/>
                    </a:solidFill>
                    <a:latin typeface="Horizon Bold"/>
                  </a:rPr>
                  <a:t>PhiShippers</a:t>
                </a:r>
                <a:endParaRPr lang="en-US" sz="1800" dirty="0">
                  <a:solidFill>
                    <a:srgbClr val="5AFD04"/>
                  </a:solidFill>
                  <a:latin typeface="Horizon Bold"/>
                </a:endParaRPr>
              </a:p>
            </p:txBody>
          </p:sp>
        </p:grpSp>
      </p:grpSp>
      <p:graphicFrame>
        <p:nvGraphicFramePr>
          <p:cNvPr id="111" name="Table 110">
            <a:extLst>
              <a:ext uri="{FF2B5EF4-FFF2-40B4-BE49-F238E27FC236}">
                <a16:creationId xmlns:a16="http://schemas.microsoft.com/office/drawing/2014/main" id="{60115367-6DFA-4F5F-B955-60ACC2BD42F6}"/>
              </a:ext>
            </a:extLst>
          </p:cNvPr>
          <p:cNvGraphicFramePr>
            <a:graphicFrameLocks noGrp="1"/>
          </p:cNvGraphicFramePr>
          <p:nvPr>
            <p:extLst>
              <p:ext uri="{D42A27DB-BD31-4B8C-83A1-F6EECF244321}">
                <p14:modId xmlns:p14="http://schemas.microsoft.com/office/powerpoint/2010/main" val="596539093"/>
              </p:ext>
            </p:extLst>
          </p:nvPr>
        </p:nvGraphicFramePr>
        <p:xfrm>
          <a:off x="7706180" y="3569878"/>
          <a:ext cx="2985026" cy="3973648"/>
        </p:xfrm>
        <a:graphic>
          <a:graphicData uri="http://schemas.openxmlformats.org/drawingml/2006/table">
            <a:tbl>
              <a:tblPr firstRow="1" firstCol="1" bandRow="1">
                <a:tableStyleId>{073A0DAA-6AF3-43AB-8588-CEC1D06C72B9}</a:tableStyleId>
              </a:tblPr>
              <a:tblGrid>
                <a:gridCol w="2985026">
                  <a:extLst>
                    <a:ext uri="{9D8B030D-6E8A-4147-A177-3AD203B41FA5}">
                      <a16:colId xmlns:a16="http://schemas.microsoft.com/office/drawing/2014/main" val="1654236100"/>
                    </a:ext>
                  </a:extLst>
                </a:gridCol>
              </a:tblGrid>
              <a:tr h="226704">
                <a:tc>
                  <a:txBody>
                    <a:bodyPr/>
                    <a:lstStyle/>
                    <a:p>
                      <a:pPr>
                        <a:lnSpc>
                          <a:spcPct val="107000"/>
                        </a:lnSpc>
                        <a:spcAft>
                          <a:spcPts val="800"/>
                        </a:spcAft>
                      </a:pPr>
                      <a:r>
                        <a:rPr lang="en-US" sz="1500" u="sng" dirty="0">
                          <a:effectLst/>
                        </a:rPr>
                        <a:t>B_ID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8826778"/>
                  </a:ext>
                </a:extLst>
              </a:tr>
              <a:tr h="226704">
                <a:tc>
                  <a:txBody>
                    <a:bodyPr/>
                    <a:lstStyle/>
                    <a:p>
                      <a:pPr>
                        <a:lnSpc>
                          <a:spcPct val="107000"/>
                        </a:lnSpc>
                        <a:spcAft>
                          <a:spcPts val="800"/>
                        </a:spcAft>
                      </a:pPr>
                      <a:r>
                        <a:rPr lang="en-US" sz="1500" u="dotted">
                          <a:effectLst/>
                        </a:rPr>
                        <a:t>S_ID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7312591"/>
                  </a:ext>
                </a:extLst>
              </a:tr>
              <a:tr h="120791">
                <a:tc>
                  <a:txBody>
                    <a:bodyPr/>
                    <a:lstStyle/>
                    <a:p>
                      <a:pPr>
                        <a:lnSpc>
                          <a:spcPct val="107000"/>
                        </a:lnSpc>
                        <a:spcAft>
                          <a:spcPts val="800"/>
                        </a:spcAft>
                      </a:pPr>
                      <a:r>
                        <a:rPr lang="en-US" sz="1500" u="dotted" dirty="0">
                          <a:effectLst/>
                        </a:rPr>
                        <a:t>C_ID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7559305"/>
                  </a:ext>
                </a:extLst>
              </a:tr>
              <a:tr h="226704">
                <a:tc>
                  <a:txBody>
                    <a:bodyPr/>
                    <a:lstStyle/>
                    <a:p>
                      <a:pPr>
                        <a:lnSpc>
                          <a:spcPct val="107000"/>
                        </a:lnSpc>
                        <a:spcAft>
                          <a:spcPts val="800"/>
                        </a:spcAft>
                      </a:pPr>
                      <a:r>
                        <a:rPr lang="en-US" sz="1500" dirty="0" err="1">
                          <a:effectLst/>
                        </a:rPr>
                        <a:t>Tên</a:t>
                      </a:r>
                      <a:r>
                        <a:rPr lang="en-US" sz="1500" dirty="0">
                          <a:effectLst/>
                        </a:rPr>
                        <a:t> </a:t>
                      </a:r>
                      <a:r>
                        <a:rPr lang="en-US" sz="1500" dirty="0" err="1">
                          <a:effectLst/>
                        </a:rPr>
                        <a:t>người</a:t>
                      </a:r>
                      <a:r>
                        <a:rPr lang="en-US" sz="1500" dirty="0">
                          <a:effectLst/>
                        </a:rPr>
                        <a:t> </a:t>
                      </a:r>
                      <a:r>
                        <a:rPr lang="en-US" sz="1500" dirty="0" err="1">
                          <a:effectLst/>
                        </a:rPr>
                        <a:t>nhận</a:t>
                      </a: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9976527"/>
                  </a:ext>
                </a:extLst>
              </a:tr>
              <a:tr h="226704">
                <a:tc>
                  <a:txBody>
                    <a:bodyPr/>
                    <a:lstStyle/>
                    <a:p>
                      <a:pPr>
                        <a:lnSpc>
                          <a:spcPct val="107000"/>
                        </a:lnSpc>
                        <a:spcAft>
                          <a:spcPts val="800"/>
                        </a:spcAft>
                      </a:pPr>
                      <a:r>
                        <a:rPr lang="en-US" sz="1500">
                          <a:effectLst/>
                        </a:rPr>
                        <a:t>Số điện thoại người nhận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71813261"/>
                  </a:ext>
                </a:extLst>
              </a:tr>
              <a:tr h="226704">
                <a:tc>
                  <a:txBody>
                    <a:bodyPr/>
                    <a:lstStyle/>
                    <a:p>
                      <a:pPr>
                        <a:lnSpc>
                          <a:spcPct val="107000"/>
                        </a:lnSpc>
                        <a:spcAft>
                          <a:spcPts val="800"/>
                        </a:spcAft>
                      </a:pPr>
                      <a:r>
                        <a:rPr lang="en-US" sz="1500">
                          <a:effectLst/>
                        </a:rPr>
                        <a:t>Địa chỉ giao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7054636"/>
                  </a:ext>
                </a:extLst>
              </a:tr>
              <a:tr h="226704">
                <a:tc>
                  <a:txBody>
                    <a:bodyPr/>
                    <a:lstStyle/>
                    <a:p>
                      <a:pPr>
                        <a:lnSpc>
                          <a:spcPct val="107000"/>
                        </a:lnSpc>
                        <a:spcAft>
                          <a:spcPts val="800"/>
                        </a:spcAft>
                      </a:pPr>
                      <a:r>
                        <a:rPr lang="en-US" sz="1500" dirty="0" err="1">
                          <a:effectLst/>
                        </a:rPr>
                        <a:t>Phí</a:t>
                      </a:r>
                      <a:r>
                        <a:rPr lang="en-US" sz="1500" dirty="0">
                          <a:effectLst/>
                        </a:rPr>
                        <a:t> Ship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712183"/>
                  </a:ext>
                </a:extLst>
              </a:tr>
              <a:tr h="226704">
                <a:tc>
                  <a:txBody>
                    <a:bodyPr/>
                    <a:lstStyle/>
                    <a:p>
                      <a:pPr>
                        <a:lnSpc>
                          <a:spcPct val="107000"/>
                        </a:lnSpc>
                        <a:spcAft>
                          <a:spcPts val="800"/>
                        </a:spcAft>
                      </a:pPr>
                      <a:r>
                        <a:rPr lang="en-US" sz="1500">
                          <a:effectLst/>
                        </a:rPr>
                        <a:t> Khuyến mại</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10045772"/>
                  </a:ext>
                </a:extLst>
              </a:tr>
              <a:tr h="226704">
                <a:tc>
                  <a:txBody>
                    <a:bodyPr/>
                    <a:lstStyle/>
                    <a:p>
                      <a:pPr>
                        <a:lnSpc>
                          <a:spcPct val="107000"/>
                        </a:lnSpc>
                        <a:spcAft>
                          <a:spcPts val="800"/>
                        </a:spcAft>
                      </a:pPr>
                      <a:r>
                        <a:rPr lang="en-US" sz="1500" dirty="0" err="1">
                          <a:effectLst/>
                        </a:rPr>
                        <a:t>Tổng</a:t>
                      </a:r>
                      <a:r>
                        <a:rPr lang="en-US" sz="1500" dirty="0">
                          <a:effectLst/>
                        </a:rPr>
                        <a:t> </a:t>
                      </a:r>
                      <a:r>
                        <a:rPr lang="en-US" sz="1500" dirty="0" err="1">
                          <a:effectLst/>
                        </a:rPr>
                        <a:t>tiền</a:t>
                      </a:r>
                      <a:r>
                        <a:rPr lang="en-US" sz="1500" dirty="0">
                          <a:effectLst/>
                        </a:rPr>
                        <a:t> </a:t>
                      </a:r>
                      <a:r>
                        <a:rPr lang="en-US" sz="1500" dirty="0" err="1">
                          <a:effectLst/>
                        </a:rPr>
                        <a:t>phải</a:t>
                      </a:r>
                      <a:r>
                        <a:rPr lang="en-US" sz="1500" dirty="0">
                          <a:effectLst/>
                        </a:rPr>
                        <a:t> </a:t>
                      </a:r>
                      <a:r>
                        <a:rPr lang="en-US" sz="1500" dirty="0" err="1">
                          <a:effectLst/>
                        </a:rPr>
                        <a:t>thanh</a:t>
                      </a:r>
                      <a:r>
                        <a:rPr lang="en-US" sz="1500" dirty="0">
                          <a:effectLst/>
                        </a:rPr>
                        <a:t> </a:t>
                      </a:r>
                      <a:r>
                        <a:rPr lang="en-US" sz="1500" dirty="0" err="1">
                          <a:effectLst/>
                        </a:rPr>
                        <a:t>toán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8037204"/>
                  </a:ext>
                </a:extLst>
              </a:tr>
              <a:tr h="226704">
                <a:tc>
                  <a:txBody>
                    <a:bodyPr/>
                    <a:lstStyle/>
                    <a:p>
                      <a:pPr>
                        <a:lnSpc>
                          <a:spcPct val="107000"/>
                        </a:lnSpc>
                        <a:spcAft>
                          <a:spcPts val="800"/>
                        </a:spcAft>
                      </a:pPr>
                      <a:r>
                        <a:rPr lang="en-US" sz="1500">
                          <a:effectLst/>
                        </a:rPr>
                        <a:t>Phương thức thanh toán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8409439"/>
                  </a:ext>
                </a:extLst>
              </a:tr>
              <a:tr h="226704">
                <a:tc>
                  <a:txBody>
                    <a:bodyPr/>
                    <a:lstStyle/>
                    <a:p>
                      <a:pPr>
                        <a:lnSpc>
                          <a:spcPct val="107000"/>
                        </a:lnSpc>
                        <a:spcAft>
                          <a:spcPts val="800"/>
                        </a:spcAft>
                      </a:pPr>
                      <a:r>
                        <a:rPr lang="en-US" sz="1500">
                          <a:effectLst/>
                        </a:rPr>
                        <a:t>Thời gian khách đặt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7793701"/>
                  </a:ext>
                </a:extLst>
              </a:tr>
              <a:tr h="226704">
                <a:tc>
                  <a:txBody>
                    <a:bodyPr/>
                    <a:lstStyle/>
                    <a:p>
                      <a:pPr>
                        <a:lnSpc>
                          <a:spcPct val="107000"/>
                        </a:lnSpc>
                        <a:spcAft>
                          <a:spcPts val="800"/>
                        </a:spcAft>
                      </a:pPr>
                      <a:r>
                        <a:rPr lang="en-US" sz="1500">
                          <a:effectLst/>
                        </a:rPr>
                        <a:t>Thời gian xác nhận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1110216"/>
                  </a:ext>
                </a:extLst>
              </a:tr>
              <a:tr h="226704">
                <a:tc>
                  <a:txBody>
                    <a:bodyPr/>
                    <a:lstStyle/>
                    <a:p>
                      <a:pPr>
                        <a:lnSpc>
                          <a:spcPct val="107000"/>
                        </a:lnSpc>
                        <a:spcAft>
                          <a:spcPts val="800"/>
                        </a:spcAft>
                      </a:pPr>
                      <a:r>
                        <a:rPr lang="en-US" sz="1500">
                          <a:effectLst/>
                        </a:rPr>
                        <a:t>Trạng thái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020119"/>
                  </a:ext>
                </a:extLst>
              </a:tr>
              <a:tr h="226704">
                <a:tc>
                  <a:txBody>
                    <a:bodyPr/>
                    <a:lstStyle/>
                    <a:p>
                      <a:pPr>
                        <a:lnSpc>
                          <a:spcPct val="107000"/>
                        </a:lnSpc>
                        <a:spcAft>
                          <a:spcPts val="800"/>
                        </a:spcAft>
                      </a:pPr>
                      <a:r>
                        <a:rPr lang="en-US" sz="1500">
                          <a:effectLst/>
                        </a:rPr>
                        <a:t>Thời gian khách nhận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5954019"/>
                  </a:ext>
                </a:extLst>
              </a:tr>
              <a:tr h="226704">
                <a:tc>
                  <a:txBody>
                    <a:bodyPr/>
                    <a:lstStyle/>
                    <a:p>
                      <a:pPr>
                        <a:lnSpc>
                          <a:spcPct val="107000"/>
                        </a:lnSpc>
                        <a:spcAft>
                          <a:spcPts val="800"/>
                        </a:spcAft>
                      </a:pPr>
                      <a:r>
                        <a:rPr lang="en-US" sz="1500">
                          <a:effectLst/>
                        </a:rPr>
                        <a:t>Tình trạng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4947220"/>
                  </a:ext>
                </a:extLst>
              </a:tr>
              <a:tr h="226704">
                <a:tc>
                  <a:txBody>
                    <a:bodyPr/>
                    <a:lstStyle/>
                    <a:p>
                      <a:pPr>
                        <a:lnSpc>
                          <a:spcPct val="107000"/>
                        </a:lnSpc>
                        <a:spcAft>
                          <a:spcPts val="800"/>
                        </a:spcAft>
                      </a:pPr>
                      <a:r>
                        <a:rPr lang="en-US" sz="1500" dirty="0" err="1">
                          <a:effectLst/>
                        </a:rPr>
                        <a:t>Đánh</a:t>
                      </a:r>
                      <a:r>
                        <a:rPr lang="en-US" sz="1500" dirty="0">
                          <a:effectLst/>
                        </a:rPr>
                        <a:t> </a:t>
                      </a:r>
                      <a:r>
                        <a:rPr lang="en-US" sz="1500" dirty="0" err="1">
                          <a:effectLst/>
                        </a:rPr>
                        <a:t>giá</a:t>
                      </a:r>
                      <a:r>
                        <a:rPr lang="en-US" sz="1500" dirty="0">
                          <a:effectLst/>
                        </a:rPr>
                        <a:t> </a:t>
                      </a:r>
                      <a:r>
                        <a:rPr lang="en-US" sz="1500" dirty="0" err="1">
                          <a:effectLst/>
                        </a:rPr>
                        <a:t>đơn</a:t>
                      </a:r>
                      <a:r>
                        <a:rPr lang="en-US" sz="1500" dirty="0">
                          <a:effectLst/>
                        </a:rPr>
                        <a:t> </a:t>
                      </a:r>
                      <a:r>
                        <a:rPr lang="en-US" sz="1500" dirty="0" err="1">
                          <a:effectLst/>
                        </a:rPr>
                        <a:t>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185132"/>
                  </a:ext>
                </a:extLst>
              </a:tr>
              <a:tr h="226704">
                <a:tc>
                  <a:txBody>
                    <a:bodyPr/>
                    <a:lstStyle/>
                    <a:p>
                      <a:pPr>
                        <a:lnSpc>
                          <a:spcPct val="107000"/>
                        </a:lnSpc>
                        <a:spcAft>
                          <a:spcPts val="800"/>
                        </a:spcAft>
                      </a:pPr>
                      <a:r>
                        <a:rPr lang="en-US" sz="1500" dirty="0">
                          <a:effectLst/>
                        </a:rPr>
                        <a:t> </a:t>
                      </a:r>
                      <a:r>
                        <a:rPr lang="en-US" sz="1500" dirty="0" err="1">
                          <a:effectLst/>
                        </a:rPr>
                        <a:t>Ghi</a:t>
                      </a:r>
                      <a:r>
                        <a:rPr lang="en-US" sz="1500" dirty="0">
                          <a:effectLst/>
                        </a:rPr>
                        <a:t> </a:t>
                      </a:r>
                      <a:r>
                        <a:rPr lang="en-US" sz="1500" dirty="0" err="1">
                          <a:effectLst/>
                        </a:rPr>
                        <a:t>chú</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4687628"/>
                  </a:ext>
                </a:extLst>
              </a:tr>
            </a:tbl>
          </a:graphicData>
        </a:graphic>
      </p:graphicFrame>
      <p:graphicFrame>
        <p:nvGraphicFramePr>
          <p:cNvPr id="115" name="Table 114">
            <a:extLst>
              <a:ext uri="{FF2B5EF4-FFF2-40B4-BE49-F238E27FC236}">
                <a16:creationId xmlns:a16="http://schemas.microsoft.com/office/drawing/2014/main" id="{8CE3598F-237F-4482-9448-9E93F7D23503}"/>
              </a:ext>
            </a:extLst>
          </p:cNvPr>
          <p:cNvGraphicFramePr>
            <a:graphicFrameLocks noGrp="1"/>
          </p:cNvGraphicFramePr>
          <p:nvPr>
            <p:extLst>
              <p:ext uri="{D42A27DB-BD31-4B8C-83A1-F6EECF244321}">
                <p14:modId xmlns:p14="http://schemas.microsoft.com/office/powerpoint/2010/main" val="860674054"/>
              </p:ext>
            </p:extLst>
          </p:nvPr>
        </p:nvGraphicFramePr>
        <p:xfrm>
          <a:off x="1425348" y="7386260"/>
          <a:ext cx="1785937" cy="1885424"/>
        </p:xfrm>
        <a:graphic>
          <a:graphicData uri="http://schemas.openxmlformats.org/drawingml/2006/table">
            <a:tbl>
              <a:tblPr firstRow="1" firstCol="1" bandRow="1">
                <a:tableStyleId>{5C22544A-7EE6-4342-B048-85BDC9FD1C3A}</a:tableStyleId>
              </a:tblPr>
              <a:tblGrid>
                <a:gridCol w="1785937">
                  <a:extLst>
                    <a:ext uri="{9D8B030D-6E8A-4147-A177-3AD203B41FA5}">
                      <a16:colId xmlns:a16="http://schemas.microsoft.com/office/drawing/2014/main" val="2282288069"/>
                    </a:ext>
                  </a:extLst>
                </a:gridCol>
              </a:tblGrid>
              <a:tr h="307846">
                <a:tc>
                  <a:txBody>
                    <a:bodyPr/>
                    <a:lstStyle/>
                    <a:p>
                      <a:pPr algn="l">
                        <a:lnSpc>
                          <a:spcPct val="107000"/>
                        </a:lnSpc>
                        <a:spcAft>
                          <a:spcPts val="800"/>
                        </a:spcAft>
                      </a:pPr>
                      <a:r>
                        <a:rPr lang="en-US" sz="1100" u="sng" dirty="0">
                          <a:effectLst/>
                        </a:rPr>
                        <a:t>C_ID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7192865"/>
                  </a:ext>
                </a:extLst>
              </a:tr>
              <a:tr h="327020">
                <a:tc>
                  <a:txBody>
                    <a:bodyPr/>
                    <a:lstStyle/>
                    <a:p>
                      <a:pPr algn="l">
                        <a:lnSpc>
                          <a:spcPct val="107000"/>
                        </a:lnSpc>
                        <a:spcAft>
                          <a:spcPts val="800"/>
                        </a:spcAft>
                      </a:pPr>
                      <a:r>
                        <a:rPr lang="en-US" sz="1100" dirty="0" err="1">
                          <a:effectLst/>
                        </a:rPr>
                        <a:t>Họ</a:t>
                      </a:r>
                      <a:r>
                        <a:rPr lang="en-US" sz="1100" dirty="0">
                          <a:effectLst/>
                        </a:rPr>
                        <a:t> </a:t>
                      </a:r>
                      <a:r>
                        <a:rPr lang="en-US" sz="1100" dirty="0" err="1">
                          <a:effectLst/>
                        </a:rPr>
                        <a:t>và</a:t>
                      </a:r>
                      <a:r>
                        <a:rPr lang="en-US" sz="1100" dirty="0">
                          <a:effectLst/>
                        </a:rPr>
                        <a:t> </a:t>
                      </a:r>
                      <a:r>
                        <a:rPr lang="en-US" sz="1100" dirty="0" err="1">
                          <a:effectLst/>
                        </a:rPr>
                        <a:t>tên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5349069"/>
                  </a:ext>
                </a:extLst>
              </a:tr>
              <a:tr h="307846">
                <a:tc>
                  <a:txBody>
                    <a:bodyPr/>
                    <a:lstStyle/>
                    <a:p>
                      <a:pPr algn="l">
                        <a:lnSpc>
                          <a:spcPct val="107000"/>
                        </a:lnSpc>
                        <a:spcAft>
                          <a:spcPts val="800"/>
                        </a:spcAft>
                      </a:pPr>
                      <a:r>
                        <a:rPr lang="en-US" sz="1100" dirty="0" err="1">
                          <a:effectLst/>
                        </a:rPr>
                        <a:t>Địa</a:t>
                      </a:r>
                      <a:r>
                        <a:rPr lang="en-US" sz="1100" dirty="0">
                          <a:effectLst/>
                        </a:rPr>
                        <a:t> </a:t>
                      </a:r>
                      <a:r>
                        <a:rPr lang="en-US" sz="1100" dirty="0" err="1">
                          <a:effectLst/>
                        </a:rPr>
                        <a:t>chỉ</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70164"/>
                  </a:ext>
                </a:extLst>
              </a:tr>
              <a:tr h="307846">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655420"/>
                  </a:ext>
                </a:extLst>
              </a:tr>
              <a:tr h="307846">
                <a:tc>
                  <a:txBody>
                    <a:bodyPr/>
                    <a:lstStyle/>
                    <a:p>
                      <a:pPr algn="l">
                        <a:lnSpc>
                          <a:spcPct val="107000"/>
                        </a:lnSpc>
                        <a:spcAft>
                          <a:spcPts val="800"/>
                        </a:spcAft>
                      </a:pPr>
                      <a:r>
                        <a:rPr lang="en-US" sz="1100" dirty="0" err="1">
                          <a:effectLst/>
                        </a:rPr>
                        <a:t>Ngày</a:t>
                      </a:r>
                      <a:r>
                        <a:rPr lang="en-US" sz="1100" dirty="0">
                          <a:effectLst/>
                        </a:rPr>
                        <a:t> </a:t>
                      </a:r>
                      <a:r>
                        <a:rPr lang="en-US" sz="1100" dirty="0" err="1">
                          <a:effectLst/>
                        </a:rPr>
                        <a:t>sinh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66083"/>
                  </a:ext>
                </a:extLst>
              </a:tr>
              <a:tr h="327020">
                <a:tc>
                  <a:txBody>
                    <a:bodyPr/>
                    <a:lstStyle/>
                    <a:p>
                      <a:pPr algn="l">
                        <a:lnSpc>
                          <a:spcPct val="107000"/>
                        </a:lnSpc>
                        <a:spcAft>
                          <a:spcPts val="800"/>
                        </a:spcAft>
                      </a:pPr>
                      <a:r>
                        <a:rPr lang="en-US" sz="1100" dirty="0" err="1">
                          <a:effectLst/>
                        </a:rPr>
                        <a:t>Điểm</a:t>
                      </a:r>
                      <a:r>
                        <a:rPr lang="en-US" sz="1100" dirty="0">
                          <a:effectLst/>
                        </a:rPr>
                        <a:t> </a:t>
                      </a:r>
                      <a:r>
                        <a:rPr lang="en-US" sz="1100" dirty="0" err="1">
                          <a:effectLst/>
                        </a:rPr>
                        <a:t>tích</a:t>
                      </a:r>
                      <a:r>
                        <a:rPr lang="en-US" sz="1100" dirty="0">
                          <a:effectLst/>
                        </a:rPr>
                        <a:t> </a:t>
                      </a:r>
                      <a:r>
                        <a:rPr lang="en-US" sz="1100" dirty="0" err="1">
                          <a:effectLst/>
                        </a:rPr>
                        <a:t>lũy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023925"/>
                  </a:ext>
                </a:extLst>
              </a:tr>
            </a:tbl>
          </a:graphicData>
        </a:graphic>
      </p:graphicFrame>
      <p:graphicFrame>
        <p:nvGraphicFramePr>
          <p:cNvPr id="116" name="Table 115">
            <a:extLst>
              <a:ext uri="{FF2B5EF4-FFF2-40B4-BE49-F238E27FC236}">
                <a16:creationId xmlns:a16="http://schemas.microsoft.com/office/drawing/2014/main" id="{2A642F25-B93F-48FE-AD57-A6314D278783}"/>
              </a:ext>
            </a:extLst>
          </p:cNvPr>
          <p:cNvGraphicFramePr>
            <a:graphicFrameLocks noGrp="1"/>
          </p:cNvGraphicFramePr>
          <p:nvPr>
            <p:extLst>
              <p:ext uri="{D42A27DB-BD31-4B8C-83A1-F6EECF244321}">
                <p14:modId xmlns:p14="http://schemas.microsoft.com/office/powerpoint/2010/main" val="2149796339"/>
              </p:ext>
            </p:extLst>
          </p:nvPr>
        </p:nvGraphicFramePr>
        <p:xfrm>
          <a:off x="4638722" y="1873917"/>
          <a:ext cx="1855292" cy="2338946"/>
        </p:xfrm>
        <a:graphic>
          <a:graphicData uri="http://schemas.openxmlformats.org/drawingml/2006/table">
            <a:tbl>
              <a:tblPr firstRow="1" firstCol="1" bandRow="1">
                <a:tableStyleId>{5C22544A-7EE6-4342-B048-85BDC9FD1C3A}</a:tableStyleId>
              </a:tblPr>
              <a:tblGrid>
                <a:gridCol w="1855292">
                  <a:extLst>
                    <a:ext uri="{9D8B030D-6E8A-4147-A177-3AD203B41FA5}">
                      <a16:colId xmlns:a16="http://schemas.microsoft.com/office/drawing/2014/main" val="1099596279"/>
                    </a:ext>
                  </a:extLst>
                </a:gridCol>
              </a:tblGrid>
              <a:tr h="257972">
                <a:tc>
                  <a:txBody>
                    <a:bodyPr/>
                    <a:lstStyle/>
                    <a:p>
                      <a:pPr algn="l">
                        <a:lnSpc>
                          <a:spcPct val="107000"/>
                        </a:lnSpc>
                        <a:spcAft>
                          <a:spcPts val="800"/>
                        </a:spcAft>
                      </a:pPr>
                      <a:r>
                        <a:rPr lang="en-US" sz="1100" u="sng">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4283889"/>
                  </a:ext>
                </a:extLst>
              </a:tr>
              <a:tr h="266571">
                <a:tc>
                  <a:txBody>
                    <a:bodyPr/>
                    <a:lstStyle/>
                    <a:p>
                      <a:pPr algn="l">
                        <a:lnSpc>
                          <a:spcPct val="107000"/>
                        </a:lnSpc>
                        <a:spcAft>
                          <a:spcPts val="800"/>
                        </a:spcAft>
                      </a:pPr>
                      <a:r>
                        <a:rPr lang="en-US" sz="11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40506288"/>
                  </a:ext>
                </a:extLst>
              </a:tr>
              <a:tr h="257972">
                <a:tc>
                  <a:txBody>
                    <a:bodyPr/>
                    <a:lstStyle/>
                    <a:p>
                      <a:pPr algn="l">
                        <a:lnSpc>
                          <a:spcPct val="107000"/>
                        </a:lnSpc>
                        <a:spcAft>
                          <a:spcPts val="800"/>
                        </a:spcAft>
                      </a:pPr>
                      <a:r>
                        <a:rPr lang="en-US" sz="1100">
                          <a:effectLst/>
                        </a:rPr>
                        <a:t>Số CMT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250916"/>
                  </a:ext>
                </a:extLst>
              </a:tr>
              <a:tr h="257972">
                <a:tc>
                  <a:txBody>
                    <a:bodyPr/>
                    <a:lstStyle/>
                    <a:p>
                      <a:pPr algn="l">
                        <a:lnSpc>
                          <a:spcPct val="107000"/>
                        </a:lnSpc>
                        <a:spcAft>
                          <a:spcPts val="800"/>
                        </a:spcAft>
                      </a:pPr>
                      <a:r>
                        <a:rPr lang="en-US" sz="1100">
                          <a:effectLst/>
                        </a:rPr>
                        <a:t>Số điện thoại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13581"/>
                  </a:ext>
                </a:extLst>
              </a:tr>
              <a:tr h="257972">
                <a:tc>
                  <a:txBody>
                    <a:bodyPr/>
                    <a:lstStyle/>
                    <a:p>
                      <a:pPr algn="l">
                        <a:lnSpc>
                          <a:spcPct val="107000"/>
                        </a:lnSpc>
                        <a:spcAft>
                          <a:spcPts val="800"/>
                        </a:spcAf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5600182"/>
                  </a:ext>
                </a:extLst>
              </a:tr>
              <a:tr h="266571">
                <a:tc>
                  <a:txBody>
                    <a:bodyPr/>
                    <a:lstStyle/>
                    <a:p>
                      <a:pPr algn="l">
                        <a:lnSpc>
                          <a:spcPct val="107000"/>
                        </a:lnSpc>
                        <a:spcAft>
                          <a:spcPts val="800"/>
                        </a:spcAft>
                      </a:pPr>
                      <a:r>
                        <a:rPr lang="en-US" sz="1100">
                          <a:effectLst/>
                        </a:rPr>
                        <a:t>Biển số xe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9908382"/>
                  </a:ext>
                </a:extLst>
              </a:tr>
              <a:tr h="257972">
                <a:tc>
                  <a:txBody>
                    <a:bodyPr/>
                    <a:lstStyle/>
                    <a:p>
                      <a:pPr algn="l">
                        <a:lnSpc>
                          <a:spcPct val="107000"/>
                        </a:lnSpc>
                        <a:spcAft>
                          <a:spcPts val="800"/>
                        </a:spcAft>
                      </a:pPr>
                      <a:r>
                        <a:rPr lang="en-US" sz="1100">
                          <a:effectLst/>
                        </a:rPr>
                        <a:t>Số tài khoản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457034"/>
                  </a:ext>
                </a:extLst>
              </a:tr>
              <a:tr h="257972">
                <a:tc>
                  <a:txBody>
                    <a:bodyPr/>
                    <a:lstStyle/>
                    <a:p>
                      <a:pPr algn="l">
                        <a:lnSpc>
                          <a:spcPct val="107000"/>
                        </a:lnSpc>
                        <a:spcAft>
                          <a:spcPts val="800"/>
                        </a:spcAft>
                      </a:pPr>
                      <a:r>
                        <a:rPr lang="en-US" sz="1100">
                          <a:effectLst/>
                        </a:rPr>
                        <a:t>Ngày vào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553778"/>
                  </a:ext>
                </a:extLst>
              </a:tr>
              <a:tr h="257972">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sao</a:t>
                      </a:r>
                      <a:r>
                        <a:rPr lang="en-US" sz="1100" dirty="0">
                          <a:effectLst/>
                        </a:rPr>
                        <a:t> </a:t>
                      </a:r>
                      <a:r>
                        <a:rPr lang="en-US" sz="1100" dirty="0" err="1">
                          <a:effectLst/>
                        </a:rPr>
                        <a:t>đánh</a:t>
                      </a:r>
                      <a:r>
                        <a:rPr lang="en-US" sz="1100" dirty="0">
                          <a:effectLst/>
                        </a:rPr>
                        <a:t> </a:t>
                      </a:r>
                      <a:r>
                        <a:rPr lang="en-US" sz="1100" dirty="0" err="1">
                          <a:effectLst/>
                        </a:rPr>
                        <a:t>giá</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4530783"/>
                  </a:ext>
                </a:extLst>
              </a:tr>
            </a:tbl>
          </a:graphicData>
        </a:graphic>
      </p:graphicFrame>
      <p:grpSp>
        <p:nvGrpSpPr>
          <p:cNvPr id="127" name="Group 126">
            <a:extLst>
              <a:ext uri="{FF2B5EF4-FFF2-40B4-BE49-F238E27FC236}">
                <a16:creationId xmlns:a16="http://schemas.microsoft.com/office/drawing/2014/main" id="{0D3BD4DD-BE20-40CA-B640-84C181C745B8}"/>
              </a:ext>
            </a:extLst>
          </p:cNvPr>
          <p:cNvGrpSpPr/>
          <p:nvPr/>
        </p:nvGrpSpPr>
        <p:grpSpPr>
          <a:xfrm>
            <a:off x="12218432" y="6468201"/>
            <a:ext cx="1986209" cy="2257666"/>
            <a:chOff x="12880958" y="5364435"/>
            <a:chExt cx="4174279" cy="3893865"/>
          </a:xfrm>
        </p:grpSpPr>
        <p:grpSp>
          <p:nvGrpSpPr>
            <p:cNvPr id="128" name="Group 29">
              <a:extLst>
                <a:ext uri="{FF2B5EF4-FFF2-40B4-BE49-F238E27FC236}">
                  <a16:creationId xmlns:a16="http://schemas.microsoft.com/office/drawing/2014/main" id="{3C9408C3-94AE-4A76-BAE3-DCB763589A03}"/>
                </a:ext>
              </a:extLst>
            </p:cNvPr>
            <p:cNvGrpSpPr/>
            <p:nvPr/>
          </p:nvGrpSpPr>
          <p:grpSpPr>
            <a:xfrm>
              <a:off x="12880958" y="5364435"/>
              <a:ext cx="4174279" cy="3893865"/>
              <a:chOff x="0" y="0"/>
              <a:chExt cx="10288594" cy="9597441"/>
            </a:xfrm>
          </p:grpSpPr>
          <p:sp>
            <p:nvSpPr>
              <p:cNvPr id="134" name="Freeform 30">
                <a:extLst>
                  <a:ext uri="{FF2B5EF4-FFF2-40B4-BE49-F238E27FC236}">
                    <a16:creationId xmlns:a16="http://schemas.microsoft.com/office/drawing/2014/main" id="{47601F36-D1AC-4E88-B443-CA6442E29333}"/>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35" name="Freeform 31">
                <a:extLst>
                  <a:ext uri="{FF2B5EF4-FFF2-40B4-BE49-F238E27FC236}">
                    <a16:creationId xmlns:a16="http://schemas.microsoft.com/office/drawing/2014/main" id="{846EC05F-D229-4CCA-9D9F-9386EE80C3AB}"/>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29" name="Group 32">
              <a:extLst>
                <a:ext uri="{FF2B5EF4-FFF2-40B4-BE49-F238E27FC236}">
                  <a16:creationId xmlns:a16="http://schemas.microsoft.com/office/drawing/2014/main" id="{9F44902A-825F-4672-9D53-F6E790677759}"/>
                </a:ext>
              </a:extLst>
            </p:cNvPr>
            <p:cNvGrpSpPr/>
            <p:nvPr/>
          </p:nvGrpSpPr>
          <p:grpSpPr>
            <a:xfrm>
              <a:off x="12880958" y="5364435"/>
              <a:ext cx="4174279" cy="590215"/>
              <a:chOff x="0" y="0"/>
              <a:chExt cx="5565706" cy="786953"/>
            </a:xfrm>
          </p:grpSpPr>
          <p:grpSp>
            <p:nvGrpSpPr>
              <p:cNvPr id="130" name="Group 33">
                <a:extLst>
                  <a:ext uri="{FF2B5EF4-FFF2-40B4-BE49-F238E27FC236}">
                    <a16:creationId xmlns:a16="http://schemas.microsoft.com/office/drawing/2014/main" id="{6ABFCA75-71C2-48E0-BCCE-3DFFEBB6FCA7}"/>
                  </a:ext>
                </a:extLst>
              </p:cNvPr>
              <p:cNvGrpSpPr/>
              <p:nvPr/>
            </p:nvGrpSpPr>
            <p:grpSpPr>
              <a:xfrm>
                <a:off x="0" y="0"/>
                <a:ext cx="5565706" cy="786953"/>
                <a:chOff x="0" y="0"/>
                <a:chExt cx="10288594" cy="1454738"/>
              </a:xfrm>
            </p:grpSpPr>
            <p:sp>
              <p:nvSpPr>
                <p:cNvPr id="132" name="Freeform 34">
                  <a:extLst>
                    <a:ext uri="{FF2B5EF4-FFF2-40B4-BE49-F238E27FC236}">
                      <a16:creationId xmlns:a16="http://schemas.microsoft.com/office/drawing/2014/main" id="{698EFE13-12CD-4B04-B5EA-3E663A77404E}"/>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33" name="Freeform 35">
                  <a:extLst>
                    <a:ext uri="{FF2B5EF4-FFF2-40B4-BE49-F238E27FC236}">
                      <a16:creationId xmlns:a16="http://schemas.microsoft.com/office/drawing/2014/main" id="{4C8A9EE1-5463-4F5A-A3EC-D96147F3CE0E}"/>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31" name="TextBox 36">
                <a:extLst>
                  <a:ext uri="{FF2B5EF4-FFF2-40B4-BE49-F238E27FC236}">
                    <a16:creationId xmlns:a16="http://schemas.microsoft.com/office/drawing/2014/main" id="{6EE490B0-F4D0-41B4-851D-15477D0E89D9}"/>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Mặt</a:t>
                </a:r>
                <a:r>
                  <a:rPr lang="en-US" dirty="0">
                    <a:solidFill>
                      <a:srgbClr val="FFFFFF"/>
                    </a:solidFill>
                    <a:latin typeface="Horizon Bold"/>
                  </a:rPr>
                  <a:t> </a:t>
                </a:r>
                <a:r>
                  <a:rPr lang="en-US" dirty="0" err="1">
                    <a:solidFill>
                      <a:srgbClr val="FFFFFF"/>
                    </a:solidFill>
                    <a:latin typeface="Horizon Bold"/>
                  </a:rPr>
                  <a:t>hàng</a:t>
                </a:r>
                <a:endParaRPr lang="en-US" sz="1800" dirty="0">
                  <a:solidFill>
                    <a:srgbClr val="FFFFFF"/>
                  </a:solidFill>
                  <a:latin typeface="Horizon Bold"/>
                </a:endParaRPr>
              </a:p>
            </p:txBody>
          </p:sp>
        </p:grpSp>
      </p:grpSp>
      <p:grpSp>
        <p:nvGrpSpPr>
          <p:cNvPr id="136" name="Group 135">
            <a:extLst>
              <a:ext uri="{FF2B5EF4-FFF2-40B4-BE49-F238E27FC236}">
                <a16:creationId xmlns:a16="http://schemas.microsoft.com/office/drawing/2014/main" id="{ACAFC567-416E-4A17-96DE-D7B1280431A3}"/>
              </a:ext>
            </a:extLst>
          </p:cNvPr>
          <p:cNvGrpSpPr/>
          <p:nvPr/>
        </p:nvGrpSpPr>
        <p:grpSpPr>
          <a:xfrm>
            <a:off x="15655130" y="6362549"/>
            <a:ext cx="1998544" cy="2827066"/>
            <a:chOff x="12880958" y="5364435"/>
            <a:chExt cx="4174279" cy="3893865"/>
          </a:xfrm>
        </p:grpSpPr>
        <p:grpSp>
          <p:nvGrpSpPr>
            <p:cNvPr id="137" name="Group 29">
              <a:extLst>
                <a:ext uri="{FF2B5EF4-FFF2-40B4-BE49-F238E27FC236}">
                  <a16:creationId xmlns:a16="http://schemas.microsoft.com/office/drawing/2014/main" id="{56DDF2CD-03DC-4812-90FD-FD1F63F2D828}"/>
                </a:ext>
              </a:extLst>
            </p:cNvPr>
            <p:cNvGrpSpPr/>
            <p:nvPr/>
          </p:nvGrpSpPr>
          <p:grpSpPr>
            <a:xfrm>
              <a:off x="12880958" y="5364435"/>
              <a:ext cx="4174279" cy="3893865"/>
              <a:chOff x="0" y="0"/>
              <a:chExt cx="10288594" cy="9597441"/>
            </a:xfrm>
          </p:grpSpPr>
          <p:sp>
            <p:nvSpPr>
              <p:cNvPr id="143" name="Freeform 30">
                <a:extLst>
                  <a:ext uri="{FF2B5EF4-FFF2-40B4-BE49-F238E27FC236}">
                    <a16:creationId xmlns:a16="http://schemas.microsoft.com/office/drawing/2014/main" id="{6279C6D9-3C36-400F-B414-A3BC2067971F}"/>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44" name="Freeform 31">
                <a:extLst>
                  <a:ext uri="{FF2B5EF4-FFF2-40B4-BE49-F238E27FC236}">
                    <a16:creationId xmlns:a16="http://schemas.microsoft.com/office/drawing/2014/main" id="{536F8902-8AC4-431E-B1F8-1834CDF3C06F}"/>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38" name="Group 32">
              <a:extLst>
                <a:ext uri="{FF2B5EF4-FFF2-40B4-BE49-F238E27FC236}">
                  <a16:creationId xmlns:a16="http://schemas.microsoft.com/office/drawing/2014/main" id="{CF8134FB-F674-42E6-A6AE-7C8376854FDC}"/>
                </a:ext>
              </a:extLst>
            </p:cNvPr>
            <p:cNvGrpSpPr/>
            <p:nvPr/>
          </p:nvGrpSpPr>
          <p:grpSpPr>
            <a:xfrm>
              <a:off x="12880958" y="5364435"/>
              <a:ext cx="4174279" cy="590215"/>
              <a:chOff x="0" y="0"/>
              <a:chExt cx="5565706" cy="786953"/>
            </a:xfrm>
          </p:grpSpPr>
          <p:grpSp>
            <p:nvGrpSpPr>
              <p:cNvPr id="139" name="Group 33">
                <a:extLst>
                  <a:ext uri="{FF2B5EF4-FFF2-40B4-BE49-F238E27FC236}">
                    <a16:creationId xmlns:a16="http://schemas.microsoft.com/office/drawing/2014/main" id="{34A4E399-4BB1-4B00-B718-843D54FA9D0C}"/>
                  </a:ext>
                </a:extLst>
              </p:cNvPr>
              <p:cNvGrpSpPr/>
              <p:nvPr/>
            </p:nvGrpSpPr>
            <p:grpSpPr>
              <a:xfrm>
                <a:off x="0" y="0"/>
                <a:ext cx="5565706" cy="786953"/>
                <a:chOff x="0" y="0"/>
                <a:chExt cx="10288594" cy="1454738"/>
              </a:xfrm>
            </p:grpSpPr>
            <p:sp>
              <p:nvSpPr>
                <p:cNvPr id="141" name="Freeform 34">
                  <a:extLst>
                    <a:ext uri="{FF2B5EF4-FFF2-40B4-BE49-F238E27FC236}">
                      <a16:creationId xmlns:a16="http://schemas.microsoft.com/office/drawing/2014/main" id="{DD77718F-5071-4603-A379-EBF15C01CF25}"/>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42" name="Freeform 35">
                  <a:extLst>
                    <a:ext uri="{FF2B5EF4-FFF2-40B4-BE49-F238E27FC236}">
                      <a16:creationId xmlns:a16="http://schemas.microsoft.com/office/drawing/2014/main" id="{4DEB9ED3-7F37-4F9E-8C1C-DC48158D161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40" name="TextBox 36">
                <a:extLst>
                  <a:ext uri="{FF2B5EF4-FFF2-40B4-BE49-F238E27FC236}">
                    <a16:creationId xmlns:a16="http://schemas.microsoft.com/office/drawing/2014/main" id="{ACCC194D-2B32-4366-B3FA-153BE6A93877}"/>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CoSo</a:t>
                </a:r>
                <a:endParaRPr lang="en-US" sz="1800" dirty="0">
                  <a:solidFill>
                    <a:srgbClr val="FFFFFF"/>
                  </a:solidFill>
                  <a:latin typeface="Horizon Bold"/>
                </a:endParaRPr>
              </a:p>
            </p:txBody>
          </p:sp>
        </p:grpSp>
      </p:grpSp>
      <p:graphicFrame>
        <p:nvGraphicFramePr>
          <p:cNvPr id="6" name="Table 5">
            <a:extLst>
              <a:ext uri="{FF2B5EF4-FFF2-40B4-BE49-F238E27FC236}">
                <a16:creationId xmlns:a16="http://schemas.microsoft.com/office/drawing/2014/main" id="{AB6A817E-A79F-4BD0-9A9B-F8D530DA1AC3}"/>
              </a:ext>
            </a:extLst>
          </p:cNvPr>
          <p:cNvGraphicFramePr>
            <a:graphicFrameLocks noGrp="1"/>
          </p:cNvGraphicFramePr>
          <p:nvPr>
            <p:extLst>
              <p:ext uri="{D42A27DB-BD31-4B8C-83A1-F6EECF244321}">
                <p14:modId xmlns:p14="http://schemas.microsoft.com/office/powerpoint/2010/main" val="493526692"/>
              </p:ext>
            </p:extLst>
          </p:nvPr>
        </p:nvGraphicFramePr>
        <p:xfrm>
          <a:off x="1130191" y="1756799"/>
          <a:ext cx="1937628" cy="2340420"/>
        </p:xfrm>
        <a:graphic>
          <a:graphicData uri="http://schemas.openxmlformats.org/drawingml/2006/table">
            <a:tbl>
              <a:tblPr firstRow="1" firstCol="1" bandRow="1">
                <a:tableStyleId>{5C22544A-7EE6-4342-B048-85BDC9FD1C3A}</a:tableStyleId>
              </a:tblPr>
              <a:tblGrid>
                <a:gridCol w="1937628">
                  <a:extLst>
                    <a:ext uri="{9D8B030D-6E8A-4147-A177-3AD203B41FA5}">
                      <a16:colId xmlns:a16="http://schemas.microsoft.com/office/drawing/2014/main" val="28461966"/>
                    </a:ext>
                  </a:extLst>
                </a:gridCol>
              </a:tblGrid>
              <a:tr h="281405">
                <a:tc>
                  <a:txBody>
                    <a:bodyPr/>
                    <a:lstStyle/>
                    <a:p>
                      <a:pPr algn="l">
                        <a:lnSpc>
                          <a:spcPct val="107000"/>
                        </a:lnSpc>
                        <a:spcAft>
                          <a:spcPts val="800"/>
                        </a:spcAft>
                      </a:pPr>
                      <a:r>
                        <a:rPr lang="en-US" sz="1100" u="sng">
                          <a:effectLst/>
                        </a:rPr>
                        <a:t>FS_ID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0568493"/>
                  </a:ext>
                </a:extLst>
              </a:tr>
              <a:tr h="301152">
                <a:tc>
                  <a:txBody>
                    <a:bodyPr/>
                    <a:lstStyle/>
                    <a:p>
                      <a:pPr algn="l">
                        <a:lnSpc>
                          <a:spcPct val="107000"/>
                        </a:lnSpc>
                        <a:spcAft>
                          <a:spcPts val="800"/>
                        </a:spcAft>
                      </a:pPr>
                      <a:r>
                        <a:rPr lang="en-US" sz="1100" u="dash">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5531970"/>
                  </a:ext>
                </a:extLst>
              </a:tr>
              <a:tr h="281405">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2528785"/>
                  </a:ext>
                </a:extLst>
              </a:tr>
              <a:tr h="281405">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4718645"/>
                  </a:ext>
                </a:extLst>
              </a:tr>
              <a:tr h="281405">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tiền</a:t>
                      </a:r>
                      <a:r>
                        <a:rPr lang="en-US" sz="1100" dirty="0">
                          <a:effectLst/>
                        </a:rPr>
                        <a:t> ship </a:t>
                      </a:r>
                      <a:r>
                        <a:rPr lang="en-US" sz="1100" dirty="0" err="1">
                          <a:effectLst/>
                        </a:rPr>
                        <a:t>kiếm</a:t>
                      </a:r>
                      <a:r>
                        <a:rPr lang="en-US" sz="1100" dirty="0">
                          <a:effectLst/>
                        </a:rPr>
                        <a:t> </a:t>
                      </a:r>
                      <a:r>
                        <a:rPr lang="en-US" sz="1100" dirty="0" err="1">
                          <a:effectLst/>
                        </a:rPr>
                        <a:t>được</a:t>
                      </a:r>
                      <a:r>
                        <a:rPr lang="en-US" sz="1100" dirty="0">
                          <a:effectLst/>
                        </a:rPr>
                        <a:t> </a:t>
                      </a:r>
                      <a:r>
                        <a:rPr lang="en-US" sz="1100" dirty="0" err="1">
                          <a:effectLst/>
                        </a:rPr>
                        <a:t>trong</a:t>
                      </a:r>
                      <a:r>
                        <a:rPr lang="en-US" sz="1100" dirty="0">
                          <a:effectLst/>
                        </a:rPr>
                        <a:t> </a:t>
                      </a:r>
                      <a:r>
                        <a:rPr lang="en-US" sz="1100" dirty="0" err="1">
                          <a:effectLst/>
                        </a:rPr>
                        <a:t>tháng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9770806"/>
                  </a:ext>
                </a:extLst>
              </a:tr>
              <a:tr h="281405">
                <a:tc>
                  <a:txBody>
                    <a:bodyPr/>
                    <a:lstStyle/>
                    <a:p>
                      <a:pPr algn="l">
                        <a:lnSpc>
                          <a:spcPct val="107000"/>
                        </a:lnSpc>
                        <a:spcAft>
                          <a:spcPts val="800"/>
                        </a:spcAft>
                      </a:pPr>
                      <a:r>
                        <a:rPr lang="en-US" sz="1100">
                          <a:effectLst/>
                        </a:rPr>
                        <a:t>Tiền phí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7447480"/>
                  </a:ext>
                </a:extLst>
              </a:tr>
              <a:tr h="281405">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9030466"/>
                  </a:ext>
                </a:extLst>
              </a:tr>
              <a:tr h="281405">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7993945"/>
                  </a:ext>
                </a:extLst>
              </a:tr>
            </a:tbl>
          </a:graphicData>
        </a:graphic>
      </p:graphicFrame>
      <p:graphicFrame>
        <p:nvGraphicFramePr>
          <p:cNvPr id="7" name="Table 6">
            <a:extLst>
              <a:ext uri="{FF2B5EF4-FFF2-40B4-BE49-F238E27FC236}">
                <a16:creationId xmlns:a16="http://schemas.microsoft.com/office/drawing/2014/main" id="{983BCC05-4687-4978-9AC8-918DFB3D37D0}"/>
              </a:ext>
            </a:extLst>
          </p:cNvPr>
          <p:cNvGraphicFramePr>
            <a:graphicFrameLocks noGrp="1"/>
          </p:cNvGraphicFramePr>
          <p:nvPr>
            <p:extLst>
              <p:ext uri="{D42A27DB-BD31-4B8C-83A1-F6EECF244321}">
                <p14:modId xmlns:p14="http://schemas.microsoft.com/office/powerpoint/2010/main" val="2178348331"/>
              </p:ext>
            </p:extLst>
          </p:nvPr>
        </p:nvGraphicFramePr>
        <p:xfrm>
          <a:off x="12290716" y="6842087"/>
          <a:ext cx="1841640" cy="1797201"/>
        </p:xfrm>
        <a:graphic>
          <a:graphicData uri="http://schemas.openxmlformats.org/drawingml/2006/table">
            <a:tbl>
              <a:tblPr firstRow="1" firstCol="1" bandRow="1">
                <a:tableStyleId>{5C22544A-7EE6-4342-B048-85BDC9FD1C3A}</a:tableStyleId>
              </a:tblPr>
              <a:tblGrid>
                <a:gridCol w="1841640">
                  <a:extLst>
                    <a:ext uri="{9D8B030D-6E8A-4147-A177-3AD203B41FA5}">
                      <a16:colId xmlns:a16="http://schemas.microsoft.com/office/drawing/2014/main" val="4188042440"/>
                    </a:ext>
                  </a:extLst>
                </a:gridCol>
              </a:tblGrid>
              <a:tr h="294685">
                <a:tc>
                  <a:txBody>
                    <a:bodyPr/>
                    <a:lstStyle/>
                    <a:p>
                      <a:pPr algn="l">
                        <a:lnSpc>
                          <a:spcPct val="107000"/>
                        </a:lnSpc>
                        <a:spcAft>
                          <a:spcPts val="800"/>
                        </a:spcAft>
                      </a:pPr>
                      <a:r>
                        <a:rPr lang="en-US" sz="1100" u="sng" dirty="0">
                          <a:effectLst/>
                        </a:rPr>
                        <a:t>H_ID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4509814"/>
                  </a:ext>
                </a:extLst>
              </a:tr>
              <a:tr h="294685">
                <a:tc>
                  <a:txBody>
                    <a:bodyPr/>
                    <a:lstStyle/>
                    <a:p>
                      <a:pPr algn="l">
                        <a:lnSpc>
                          <a:spcPct val="107000"/>
                        </a:lnSpc>
                        <a:spcAft>
                          <a:spcPts val="800"/>
                        </a:spcAft>
                      </a:pPr>
                      <a:r>
                        <a:rPr lang="en-US" sz="1100" u="dotted">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1230111"/>
                  </a:ext>
                </a:extLst>
              </a:tr>
              <a:tr h="349386">
                <a:tc>
                  <a:txBody>
                    <a:bodyPr/>
                    <a:lstStyle/>
                    <a:p>
                      <a:pPr algn="l">
                        <a:lnSpc>
                          <a:spcPct val="107000"/>
                        </a:lnSpc>
                        <a:spcAft>
                          <a:spcPts val="800"/>
                        </a:spcAft>
                      </a:pPr>
                      <a:r>
                        <a:rPr lang="en-US" sz="1100">
                          <a:effectLst/>
                        </a:rPr>
                        <a:t>Tên mặt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7302858"/>
                  </a:ext>
                </a:extLst>
              </a:tr>
              <a:tr h="214374">
                <a:tc>
                  <a:txBody>
                    <a:bodyPr/>
                    <a:lstStyle/>
                    <a:p>
                      <a:pPr algn="l">
                        <a:lnSpc>
                          <a:spcPct val="107000"/>
                        </a:lnSpc>
                        <a:spcAft>
                          <a:spcPts val="800"/>
                        </a:spcAft>
                      </a:pPr>
                      <a:r>
                        <a:rPr lang="en-US" sz="1100">
                          <a:effectLst/>
                        </a:rPr>
                        <a:t>Giá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9583775"/>
                  </a:ext>
                </a:extLst>
              </a:tr>
              <a:tr h="349386">
                <a:tc>
                  <a:txBody>
                    <a:bodyPr/>
                    <a:lstStyle/>
                    <a:p>
                      <a:pPr algn="l">
                        <a:lnSpc>
                          <a:spcPct val="107000"/>
                        </a:lnSpc>
                        <a:spcAft>
                          <a:spcPts val="800"/>
                        </a:spcAft>
                      </a:pPr>
                      <a:r>
                        <a:rPr lang="en-US" sz="1100">
                          <a:effectLst/>
                        </a:rPr>
                        <a:t>Số lượng còn lại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3597714"/>
                  </a:ext>
                </a:extLst>
              </a:tr>
              <a:tr h="294685">
                <a:tc>
                  <a:txBody>
                    <a:bodyPr/>
                    <a:lstStyle/>
                    <a:p>
                      <a:pPr algn="l">
                        <a:lnSpc>
                          <a:spcPct val="107000"/>
                        </a:lnSpc>
                        <a:spcAft>
                          <a:spcPts val="800"/>
                        </a:spcAft>
                      </a:pPr>
                      <a:r>
                        <a:rPr lang="en-US" sz="1100" dirty="0" err="1">
                          <a:effectLst/>
                        </a:rPr>
                        <a:t>Khuyến</a:t>
                      </a:r>
                      <a:r>
                        <a:rPr lang="en-US" sz="1100" dirty="0">
                          <a:effectLst/>
                        </a:rPr>
                        <a:t> </a:t>
                      </a:r>
                      <a:r>
                        <a:rPr lang="en-US" sz="1100" dirty="0" err="1">
                          <a:effectLst/>
                        </a:rPr>
                        <a:t>mại</a:t>
                      </a: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8531124"/>
                  </a:ext>
                </a:extLst>
              </a:tr>
            </a:tbl>
          </a:graphicData>
        </a:graphic>
      </p:graphicFrame>
      <p:graphicFrame>
        <p:nvGraphicFramePr>
          <p:cNvPr id="8" name="Table 7">
            <a:extLst>
              <a:ext uri="{FF2B5EF4-FFF2-40B4-BE49-F238E27FC236}">
                <a16:creationId xmlns:a16="http://schemas.microsoft.com/office/drawing/2014/main" id="{D61E8A85-8F25-45CE-B4D8-C04AB69A25FE}"/>
              </a:ext>
            </a:extLst>
          </p:cNvPr>
          <p:cNvGraphicFramePr>
            <a:graphicFrameLocks noGrp="1"/>
          </p:cNvGraphicFramePr>
          <p:nvPr>
            <p:extLst>
              <p:ext uri="{D42A27DB-BD31-4B8C-83A1-F6EECF244321}">
                <p14:modId xmlns:p14="http://schemas.microsoft.com/office/powerpoint/2010/main" val="3692930175"/>
              </p:ext>
            </p:extLst>
          </p:nvPr>
        </p:nvGraphicFramePr>
        <p:xfrm>
          <a:off x="15740616" y="6871862"/>
          <a:ext cx="1827570" cy="2290281"/>
        </p:xfrm>
        <a:graphic>
          <a:graphicData uri="http://schemas.openxmlformats.org/drawingml/2006/table">
            <a:tbl>
              <a:tblPr firstRow="1" firstCol="1" bandRow="1">
                <a:tableStyleId>{5C22544A-7EE6-4342-B048-85BDC9FD1C3A}</a:tableStyleId>
              </a:tblPr>
              <a:tblGrid>
                <a:gridCol w="1827570">
                  <a:extLst>
                    <a:ext uri="{9D8B030D-6E8A-4147-A177-3AD203B41FA5}">
                      <a16:colId xmlns:a16="http://schemas.microsoft.com/office/drawing/2014/main" val="1699180263"/>
                    </a:ext>
                  </a:extLst>
                </a:gridCol>
              </a:tblGrid>
              <a:tr h="453982">
                <a:tc>
                  <a:txBody>
                    <a:bodyPr/>
                    <a:lstStyle/>
                    <a:p>
                      <a:pPr marL="13970" algn="l">
                        <a:lnSpc>
                          <a:spcPct val="107000"/>
                        </a:lnSpc>
                        <a:spcAft>
                          <a:spcPts val="800"/>
                        </a:spcAft>
                        <a:tabLst>
                          <a:tab pos="13970" algn="l"/>
                        </a:tabLst>
                      </a:pPr>
                      <a:r>
                        <a:rPr lang="en-US" sz="1100">
                          <a:effectLst/>
                        </a:rPr>
                        <a:t>BA_ID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6322540"/>
                  </a:ext>
                </a:extLst>
              </a:tr>
              <a:tr h="474353">
                <a:tc>
                  <a:txBody>
                    <a:bodyPr/>
                    <a:lstStyle/>
                    <a:p>
                      <a:pPr marL="13970" algn="l">
                        <a:lnSpc>
                          <a:spcPct val="107000"/>
                        </a:lnSpc>
                        <a:spcAft>
                          <a:spcPts val="800"/>
                        </a:spcAft>
                        <a:tabLst>
                          <a:tab pos="13970" algn="l"/>
                        </a:tabLst>
                      </a:pPr>
                      <a:r>
                        <a:rPr lang="en-US" sz="1100">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6344271"/>
                  </a:ext>
                </a:extLst>
              </a:tr>
              <a:tr h="453982">
                <a:tc>
                  <a:txBody>
                    <a:bodyPr/>
                    <a:lstStyle/>
                    <a:p>
                      <a:pPr marL="13970" algn="l">
                        <a:lnSpc>
                          <a:spcPct val="107000"/>
                        </a:lnSpc>
                        <a:spcAft>
                          <a:spcPts val="800"/>
                        </a:spcAft>
                        <a:tabLst>
                          <a:tab pos="13970" algn="l"/>
                        </a:tabLs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0541255"/>
                  </a:ext>
                </a:extLst>
              </a:tr>
              <a:tr h="453982">
                <a:tc>
                  <a:txBody>
                    <a:bodyPr/>
                    <a:lstStyle/>
                    <a:p>
                      <a:pPr marL="13970" algn="l">
                        <a:lnSpc>
                          <a:spcPct val="107000"/>
                        </a:lnSpc>
                        <a:spcAft>
                          <a:spcPts val="800"/>
                        </a:spcAft>
                        <a:tabLst>
                          <a:tab pos="13970" algn="l"/>
                        </a:tabLst>
                      </a:pPr>
                      <a:r>
                        <a:rPr lang="en-US" sz="1100">
                          <a:effectLst/>
                        </a:rPr>
                        <a:t>Trạng thái hoạt động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7496297"/>
                  </a:ext>
                </a:extLst>
              </a:tr>
              <a:tr h="453982">
                <a:tc>
                  <a:txBody>
                    <a:bodyPr/>
                    <a:lstStyle/>
                    <a:p>
                      <a:pPr marL="13970" algn="l">
                        <a:lnSpc>
                          <a:spcPct val="107000"/>
                        </a:lnSpc>
                        <a:spcAft>
                          <a:spcPts val="800"/>
                        </a:spcAft>
                        <a:tabLst>
                          <a:tab pos="13970" algn="l"/>
                        </a:tabLst>
                      </a:pPr>
                      <a:r>
                        <a:rPr lang="en-US" sz="1100" dirty="0">
                          <a:effectLst/>
                        </a:rPr>
                        <a:t>( BA_ID, 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720499"/>
                  </a:ext>
                </a:extLst>
              </a:tr>
            </a:tbl>
          </a:graphicData>
        </a:graphic>
      </p:graphicFrame>
      <p:graphicFrame>
        <p:nvGraphicFramePr>
          <p:cNvPr id="10" name="Table 9">
            <a:extLst>
              <a:ext uri="{FF2B5EF4-FFF2-40B4-BE49-F238E27FC236}">
                <a16:creationId xmlns:a16="http://schemas.microsoft.com/office/drawing/2014/main" id="{DA5E64D8-72D1-4861-AFB3-4B9D7FD8D0A9}"/>
              </a:ext>
            </a:extLst>
          </p:cNvPr>
          <p:cNvGraphicFramePr>
            <a:graphicFrameLocks noGrp="1"/>
          </p:cNvGraphicFramePr>
          <p:nvPr>
            <p:extLst>
              <p:ext uri="{D42A27DB-BD31-4B8C-83A1-F6EECF244321}">
                <p14:modId xmlns:p14="http://schemas.microsoft.com/office/powerpoint/2010/main" val="3944540511"/>
              </p:ext>
            </p:extLst>
          </p:nvPr>
        </p:nvGraphicFramePr>
        <p:xfrm>
          <a:off x="12235986" y="1920631"/>
          <a:ext cx="1754405" cy="2270521"/>
        </p:xfrm>
        <a:graphic>
          <a:graphicData uri="http://schemas.openxmlformats.org/drawingml/2006/table">
            <a:tbl>
              <a:tblPr firstRow="1" firstCol="1" bandRow="1">
                <a:tableStyleId>{5C22544A-7EE6-4342-B048-85BDC9FD1C3A}</a:tableStyleId>
              </a:tblPr>
              <a:tblGrid>
                <a:gridCol w="1754405">
                  <a:extLst>
                    <a:ext uri="{9D8B030D-6E8A-4147-A177-3AD203B41FA5}">
                      <a16:colId xmlns:a16="http://schemas.microsoft.com/office/drawing/2014/main" val="38569489"/>
                    </a:ext>
                  </a:extLst>
                </a:gridCol>
              </a:tblGrid>
              <a:tr h="451768">
                <a:tc>
                  <a:txBody>
                    <a:bodyPr/>
                    <a:lstStyle/>
                    <a:p>
                      <a:pPr algn="l">
                        <a:lnSpc>
                          <a:spcPct val="107000"/>
                        </a:lnSpc>
                        <a:spcAft>
                          <a:spcPts val="800"/>
                        </a:spcAft>
                      </a:pPr>
                      <a:r>
                        <a:rPr lang="en-US" sz="1100" u="sng">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383251"/>
                  </a:ext>
                </a:extLst>
              </a:tr>
              <a:tr h="451768">
                <a:tc>
                  <a:txBody>
                    <a:bodyPr/>
                    <a:lstStyle/>
                    <a:p>
                      <a:pPr algn="l">
                        <a:lnSpc>
                          <a:spcPct val="107000"/>
                        </a:lnSpc>
                        <a:spcAft>
                          <a:spcPts val="800"/>
                        </a:spcAft>
                      </a:pPr>
                      <a:r>
                        <a:rPr lang="en-US" sz="1100" dirty="0" err="1">
                          <a:effectLst/>
                        </a:rPr>
                        <a:t>Tên</a:t>
                      </a:r>
                      <a:r>
                        <a:rPr lang="en-US" sz="1100" dirty="0">
                          <a:effectLst/>
                        </a:rPr>
                        <a:t> </a:t>
                      </a:r>
                      <a:r>
                        <a:rPr lang="en-US" sz="1100" dirty="0" err="1">
                          <a:effectLst/>
                        </a:rPr>
                        <a:t>cửa</a:t>
                      </a:r>
                      <a:r>
                        <a:rPr lang="en-US" sz="1100" dirty="0">
                          <a:effectLst/>
                        </a:rPr>
                        <a:t> </a:t>
                      </a:r>
                      <a:r>
                        <a:rPr lang="en-US" sz="1100" dirty="0" err="1">
                          <a:effectLst/>
                        </a:rPr>
                        <a:t>hàng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4106187"/>
                  </a:ext>
                </a:extLst>
              </a:tr>
              <a:tr h="463449">
                <a:tc>
                  <a:txBody>
                    <a:bodyPr/>
                    <a:lstStyle/>
                    <a:p>
                      <a:pPr algn="l">
                        <a:lnSpc>
                          <a:spcPct val="107000"/>
                        </a:lnSpc>
                        <a:spcAft>
                          <a:spcPts val="800"/>
                        </a:spcAft>
                      </a:pPr>
                      <a:r>
                        <a:rPr lang="en-US" sz="1100">
                          <a:effectLst/>
                        </a:rPr>
                        <a:t>Tên chủ/ người đại diện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3139853"/>
                  </a:ext>
                </a:extLst>
              </a:tr>
              <a:tr h="451768">
                <a:tc>
                  <a:txBody>
                    <a:bodyPr/>
                    <a:lstStyle/>
                    <a:p>
                      <a:pPr algn="l">
                        <a:lnSpc>
                          <a:spcPct val="107000"/>
                        </a:lnSpc>
                        <a:spcAft>
                          <a:spcPts val="800"/>
                        </a:spcAft>
                      </a:pPr>
                      <a:r>
                        <a:rPr lang="en-US" sz="1100">
                          <a:effectLst/>
                        </a:rPr>
                        <a:t>Số tài khoản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18854"/>
                  </a:ext>
                </a:extLst>
              </a:tr>
              <a:tr h="451768">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7257020"/>
                  </a:ext>
                </a:extLst>
              </a:tr>
            </a:tbl>
          </a:graphicData>
        </a:graphic>
      </p:graphicFrame>
      <p:graphicFrame>
        <p:nvGraphicFramePr>
          <p:cNvPr id="11" name="Table 10">
            <a:extLst>
              <a:ext uri="{FF2B5EF4-FFF2-40B4-BE49-F238E27FC236}">
                <a16:creationId xmlns:a16="http://schemas.microsoft.com/office/drawing/2014/main" id="{87DDA9F9-601A-4D1C-AD31-AC96132688CA}"/>
              </a:ext>
            </a:extLst>
          </p:cNvPr>
          <p:cNvGraphicFramePr>
            <a:graphicFrameLocks noGrp="1"/>
          </p:cNvGraphicFramePr>
          <p:nvPr>
            <p:extLst>
              <p:ext uri="{D42A27DB-BD31-4B8C-83A1-F6EECF244321}">
                <p14:modId xmlns:p14="http://schemas.microsoft.com/office/powerpoint/2010/main" val="1533834988"/>
              </p:ext>
            </p:extLst>
          </p:nvPr>
        </p:nvGraphicFramePr>
        <p:xfrm>
          <a:off x="15811146" y="1898476"/>
          <a:ext cx="1971695" cy="2242763"/>
        </p:xfrm>
        <a:graphic>
          <a:graphicData uri="http://schemas.openxmlformats.org/drawingml/2006/table">
            <a:tbl>
              <a:tblPr firstRow="1" firstCol="1" bandRow="1">
                <a:tableStyleId>{5C22544A-7EE6-4342-B048-85BDC9FD1C3A}</a:tableStyleId>
              </a:tblPr>
              <a:tblGrid>
                <a:gridCol w="1971695">
                  <a:extLst>
                    <a:ext uri="{9D8B030D-6E8A-4147-A177-3AD203B41FA5}">
                      <a16:colId xmlns:a16="http://schemas.microsoft.com/office/drawing/2014/main" val="49336835"/>
                    </a:ext>
                  </a:extLst>
                </a:gridCol>
              </a:tblGrid>
              <a:tr h="317353">
                <a:tc>
                  <a:txBody>
                    <a:bodyPr/>
                    <a:lstStyle/>
                    <a:p>
                      <a:pPr algn="l">
                        <a:lnSpc>
                          <a:spcPct val="107000"/>
                        </a:lnSpc>
                        <a:spcAft>
                          <a:spcPts val="800"/>
                        </a:spcAft>
                      </a:pPr>
                      <a:r>
                        <a:rPr lang="en-US" sz="1100" u="sng">
                          <a:effectLst/>
                        </a:rPr>
                        <a:t>FP_ID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98925299"/>
                  </a:ext>
                </a:extLst>
              </a:tr>
              <a:tr h="338645">
                <a:tc>
                  <a:txBody>
                    <a:bodyPr/>
                    <a:lstStyle/>
                    <a:p>
                      <a:pPr algn="l">
                        <a:lnSpc>
                          <a:spcPct val="107000"/>
                        </a:lnSpc>
                        <a:spcAft>
                          <a:spcPts val="800"/>
                        </a:spcAft>
                      </a:pPr>
                      <a:r>
                        <a:rPr lang="en-US" sz="1100" u="dotted" dirty="0">
                          <a:effectLst/>
                        </a:rPr>
                        <a:t>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4500605"/>
                  </a:ext>
                </a:extLst>
              </a:tr>
              <a:tr h="317353">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1810267"/>
                  </a:ext>
                </a:extLst>
              </a:tr>
              <a:tr h="317353">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0370954"/>
                  </a:ext>
                </a:extLst>
              </a:tr>
              <a:tr h="317353">
                <a:tc>
                  <a:txBody>
                    <a:bodyPr/>
                    <a:lstStyle/>
                    <a:p>
                      <a:pPr algn="l">
                        <a:lnSpc>
                          <a:spcPct val="107000"/>
                        </a:lnSpc>
                        <a:spcAft>
                          <a:spcPts val="800"/>
                        </a:spcAft>
                      </a:pPr>
                      <a:r>
                        <a:rPr lang="en-US" sz="1100">
                          <a:effectLst/>
                        </a:rPr>
                        <a:t>Số tiền CH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3894059"/>
                  </a:ext>
                </a:extLst>
              </a:tr>
              <a:tr h="317353">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8223858"/>
                  </a:ext>
                </a:extLst>
              </a:tr>
              <a:tr h="317353">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2878666"/>
                  </a:ext>
                </a:extLst>
              </a:tr>
            </a:tbl>
          </a:graphicData>
        </a:graphic>
      </p:graphicFrame>
      <p:grpSp>
        <p:nvGrpSpPr>
          <p:cNvPr id="97" name="Group 96">
            <a:extLst>
              <a:ext uri="{FF2B5EF4-FFF2-40B4-BE49-F238E27FC236}">
                <a16:creationId xmlns:a16="http://schemas.microsoft.com/office/drawing/2014/main" id="{01393CC6-0F97-4713-AB45-2035A00FE9C5}"/>
              </a:ext>
            </a:extLst>
          </p:cNvPr>
          <p:cNvGrpSpPr/>
          <p:nvPr/>
        </p:nvGrpSpPr>
        <p:grpSpPr>
          <a:xfrm>
            <a:off x="4843777" y="7317612"/>
            <a:ext cx="2272598" cy="1790331"/>
            <a:chOff x="1041314" y="6324969"/>
            <a:chExt cx="2272598" cy="1790331"/>
          </a:xfrm>
        </p:grpSpPr>
        <p:grpSp>
          <p:nvGrpSpPr>
            <p:cNvPr id="98" name="Group 21">
              <a:extLst>
                <a:ext uri="{FF2B5EF4-FFF2-40B4-BE49-F238E27FC236}">
                  <a16:creationId xmlns:a16="http://schemas.microsoft.com/office/drawing/2014/main" id="{F5436DAB-ADA4-423B-B6CB-A68E1BB5D732}"/>
                </a:ext>
              </a:extLst>
            </p:cNvPr>
            <p:cNvGrpSpPr/>
            <p:nvPr/>
          </p:nvGrpSpPr>
          <p:grpSpPr>
            <a:xfrm>
              <a:off x="1041314" y="6324969"/>
              <a:ext cx="2272598" cy="1790331"/>
              <a:chOff x="0" y="0"/>
              <a:chExt cx="10288594" cy="9598624"/>
            </a:xfrm>
          </p:grpSpPr>
          <p:sp>
            <p:nvSpPr>
              <p:cNvPr id="114" name="Freeform 22">
                <a:extLst>
                  <a:ext uri="{FF2B5EF4-FFF2-40B4-BE49-F238E27FC236}">
                    <a16:creationId xmlns:a16="http://schemas.microsoft.com/office/drawing/2014/main" id="{2E9A977E-CB58-4AE2-82AF-F3168B5F2115}"/>
                  </a:ext>
                </a:extLst>
              </p:cNvPr>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117" name="Freeform 23">
                <a:extLst>
                  <a:ext uri="{FF2B5EF4-FFF2-40B4-BE49-F238E27FC236}">
                    <a16:creationId xmlns:a16="http://schemas.microsoft.com/office/drawing/2014/main" id="{975F98F5-8864-478C-AFAA-95EF890A1B5C}"/>
                  </a:ext>
                </a:extLst>
              </p:cNvPr>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99" name="Group 24">
              <a:extLst>
                <a:ext uri="{FF2B5EF4-FFF2-40B4-BE49-F238E27FC236}">
                  <a16:creationId xmlns:a16="http://schemas.microsoft.com/office/drawing/2014/main" id="{8A60F885-F704-49F6-8D96-698834E066E2}"/>
                </a:ext>
              </a:extLst>
            </p:cNvPr>
            <p:cNvGrpSpPr/>
            <p:nvPr/>
          </p:nvGrpSpPr>
          <p:grpSpPr>
            <a:xfrm>
              <a:off x="1041314" y="6324969"/>
              <a:ext cx="2272598" cy="462962"/>
              <a:chOff x="0" y="0"/>
              <a:chExt cx="5565706" cy="786953"/>
            </a:xfrm>
          </p:grpSpPr>
          <p:grpSp>
            <p:nvGrpSpPr>
              <p:cNvPr id="100" name="Group 25">
                <a:extLst>
                  <a:ext uri="{FF2B5EF4-FFF2-40B4-BE49-F238E27FC236}">
                    <a16:creationId xmlns:a16="http://schemas.microsoft.com/office/drawing/2014/main" id="{8FABA011-C46C-4404-BF03-DAC4C08F6076}"/>
                  </a:ext>
                </a:extLst>
              </p:cNvPr>
              <p:cNvGrpSpPr/>
              <p:nvPr/>
            </p:nvGrpSpPr>
            <p:grpSpPr>
              <a:xfrm>
                <a:off x="0" y="0"/>
                <a:ext cx="5565706" cy="786953"/>
                <a:chOff x="0" y="0"/>
                <a:chExt cx="10288594" cy="1454738"/>
              </a:xfrm>
            </p:grpSpPr>
            <p:sp>
              <p:nvSpPr>
                <p:cNvPr id="112" name="Freeform 26">
                  <a:extLst>
                    <a:ext uri="{FF2B5EF4-FFF2-40B4-BE49-F238E27FC236}">
                      <a16:creationId xmlns:a16="http://schemas.microsoft.com/office/drawing/2014/main" id="{8D3B6ABA-C5A3-462D-A751-D588D6D7692F}"/>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13" name="Freeform 27">
                  <a:extLst>
                    <a:ext uri="{FF2B5EF4-FFF2-40B4-BE49-F238E27FC236}">
                      <a16:creationId xmlns:a16="http://schemas.microsoft.com/office/drawing/2014/main" id="{D4DBB7B6-E780-4997-88CC-5C831EC6545A}"/>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101" name="TextBox 28">
                <a:extLst>
                  <a:ext uri="{FF2B5EF4-FFF2-40B4-BE49-F238E27FC236}">
                    <a16:creationId xmlns:a16="http://schemas.microsoft.com/office/drawing/2014/main" id="{A388C161-3F98-48C0-BD01-204C073A06E2}"/>
                  </a:ext>
                </a:extLst>
              </p:cNvPr>
              <p:cNvSpPr txBox="1"/>
              <p:nvPr/>
            </p:nvSpPr>
            <p:spPr>
              <a:xfrm>
                <a:off x="385537" y="182736"/>
                <a:ext cx="4794634" cy="417654"/>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MatHang_HD</a:t>
                </a:r>
                <a:endParaRPr lang="en-US" sz="1800" dirty="0">
                  <a:solidFill>
                    <a:srgbClr val="FF4077"/>
                  </a:solidFill>
                  <a:latin typeface="Horizon Bold"/>
                </a:endParaRPr>
              </a:p>
            </p:txBody>
          </p:sp>
        </p:grpSp>
      </p:grpSp>
      <p:graphicFrame>
        <p:nvGraphicFramePr>
          <p:cNvPr id="145" name="Table 144">
            <a:extLst>
              <a:ext uri="{FF2B5EF4-FFF2-40B4-BE49-F238E27FC236}">
                <a16:creationId xmlns:a16="http://schemas.microsoft.com/office/drawing/2014/main" id="{2ABCA3F4-15EC-470B-8806-5E75E23E164F}"/>
              </a:ext>
            </a:extLst>
          </p:cNvPr>
          <p:cNvGraphicFramePr>
            <a:graphicFrameLocks noGrp="1"/>
          </p:cNvGraphicFramePr>
          <p:nvPr>
            <p:extLst>
              <p:ext uri="{D42A27DB-BD31-4B8C-83A1-F6EECF244321}">
                <p14:modId xmlns:p14="http://schemas.microsoft.com/office/powerpoint/2010/main" val="519403434"/>
              </p:ext>
            </p:extLst>
          </p:nvPr>
        </p:nvGraphicFramePr>
        <p:xfrm>
          <a:off x="4957575" y="7877973"/>
          <a:ext cx="2045002" cy="1191315"/>
        </p:xfrm>
        <a:graphic>
          <a:graphicData uri="http://schemas.openxmlformats.org/drawingml/2006/table">
            <a:tbl>
              <a:tblPr firstRow="1" firstCol="1" bandRow="1">
                <a:tableStyleId>{5C22544A-7EE6-4342-B048-85BDC9FD1C3A}</a:tableStyleId>
              </a:tblPr>
              <a:tblGrid>
                <a:gridCol w="2045002">
                  <a:extLst>
                    <a:ext uri="{9D8B030D-6E8A-4147-A177-3AD203B41FA5}">
                      <a16:colId xmlns:a16="http://schemas.microsoft.com/office/drawing/2014/main" val="2865872896"/>
                    </a:ext>
                  </a:extLst>
                </a:gridCol>
              </a:tblGrid>
              <a:tr h="397105">
                <a:tc>
                  <a:txBody>
                    <a:bodyPr/>
                    <a:lstStyle/>
                    <a:p>
                      <a:pPr algn="l">
                        <a:lnSpc>
                          <a:spcPct val="107000"/>
                        </a:lnSpc>
                        <a:spcAft>
                          <a:spcPts val="800"/>
                        </a:spcAft>
                      </a:pPr>
                      <a:r>
                        <a:rPr lang="en-US" sz="1600" u="sng" dirty="0">
                          <a:effectLst/>
                        </a:rPr>
                        <a:t>H_ID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0393788"/>
                  </a:ext>
                </a:extLst>
              </a:tr>
              <a:tr h="397105">
                <a:tc>
                  <a:txBody>
                    <a:bodyPr/>
                    <a:lstStyle/>
                    <a:p>
                      <a:pPr algn="l">
                        <a:lnSpc>
                          <a:spcPct val="107000"/>
                        </a:lnSpc>
                        <a:spcAft>
                          <a:spcPts val="800"/>
                        </a:spcAft>
                      </a:pPr>
                      <a:r>
                        <a:rPr lang="en-US" sz="1600" u="dotted" dirty="0">
                          <a:effectLst/>
                        </a:rPr>
                        <a:t>B_ID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4319296"/>
                  </a:ext>
                </a:extLst>
              </a:tr>
              <a:tr h="397105">
                <a:tc>
                  <a:txBody>
                    <a:bodyPr/>
                    <a:lstStyle/>
                    <a:p>
                      <a:pPr algn="l">
                        <a:lnSpc>
                          <a:spcPct val="107000"/>
                        </a:lnSpc>
                        <a:spcAft>
                          <a:spcPts val="800"/>
                        </a:spcAft>
                      </a:pPr>
                      <a:r>
                        <a:rPr lang="en-US" sz="1600" dirty="0" err="1">
                          <a:effectLst/>
                        </a:rPr>
                        <a:t>Số</a:t>
                      </a:r>
                      <a:r>
                        <a:rPr lang="en-US" sz="1600" dirty="0">
                          <a:effectLst/>
                        </a:rPr>
                        <a:t> </a:t>
                      </a:r>
                      <a:r>
                        <a:rPr lang="en-US" sz="1600" dirty="0" err="1">
                          <a:effectLst/>
                        </a:rPr>
                        <a:t>lượng</a:t>
                      </a:r>
                      <a:r>
                        <a:rPr lang="en-US" sz="1600" dirty="0">
                          <a:effectLst/>
                        </a:rPr>
                        <a:t> </a:t>
                      </a:r>
                      <a:r>
                        <a:rPr lang="en-US" sz="1600" dirty="0" err="1">
                          <a:effectLst/>
                        </a:rPr>
                        <a:t>mua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7929419"/>
                  </a:ext>
                </a:extLst>
              </a:tr>
            </a:tbl>
          </a:graphicData>
        </a:graphic>
      </p:graphicFrame>
      <p:cxnSp>
        <p:nvCxnSpPr>
          <p:cNvPr id="153" name="Connector: Elbow 152">
            <a:extLst>
              <a:ext uri="{FF2B5EF4-FFF2-40B4-BE49-F238E27FC236}">
                <a16:creationId xmlns:a16="http://schemas.microsoft.com/office/drawing/2014/main" id="{528734A3-DFD7-4668-A86E-2729E240570A}"/>
              </a:ext>
            </a:extLst>
          </p:cNvPr>
          <p:cNvCxnSpPr>
            <a:cxnSpLocks/>
          </p:cNvCxnSpPr>
          <p:nvPr/>
        </p:nvCxnSpPr>
        <p:spPr>
          <a:xfrm>
            <a:off x="6643694" y="2492073"/>
            <a:ext cx="942612" cy="834196"/>
          </a:xfrm>
          <a:prstGeom prst="bentConnector3">
            <a:avLst>
              <a:gd name="adj1" fmla="val 38683"/>
            </a:avLst>
          </a:prstGeom>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346A71AC-5391-47B4-A4B4-D672D82477BC}"/>
              </a:ext>
            </a:extLst>
          </p:cNvPr>
          <p:cNvCxnSpPr>
            <a:cxnSpLocks/>
          </p:cNvCxnSpPr>
          <p:nvPr/>
        </p:nvCxnSpPr>
        <p:spPr>
          <a:xfrm flipV="1">
            <a:off x="3141101" y="2492073"/>
            <a:ext cx="1433028" cy="12320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F4AEAAE-974C-4F80-8627-98BB8024FBFA}"/>
              </a:ext>
            </a:extLst>
          </p:cNvPr>
          <p:cNvCxnSpPr>
            <a:cxnSpLocks/>
          </p:cNvCxnSpPr>
          <p:nvPr/>
        </p:nvCxnSpPr>
        <p:spPr>
          <a:xfrm flipV="1">
            <a:off x="10700475" y="2324100"/>
            <a:ext cx="1297540" cy="72965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86AB39C4-952C-4374-A7A3-62B77CACEED1}"/>
              </a:ext>
            </a:extLst>
          </p:cNvPr>
          <p:cNvCxnSpPr>
            <a:cxnSpLocks/>
          </p:cNvCxnSpPr>
          <p:nvPr/>
        </p:nvCxnSpPr>
        <p:spPr>
          <a:xfrm>
            <a:off x="14143345" y="2324100"/>
            <a:ext cx="1544119" cy="11920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C1FF576-C736-4DFD-B4C8-369DC76AFA3F}"/>
              </a:ext>
            </a:extLst>
          </p:cNvPr>
          <p:cNvCxnSpPr>
            <a:cxnSpLocks/>
          </p:cNvCxnSpPr>
          <p:nvPr/>
        </p:nvCxnSpPr>
        <p:spPr>
          <a:xfrm>
            <a:off x="13129558" y="4217721"/>
            <a:ext cx="14147" cy="2154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5B4B25F1-1D2E-47CA-BACA-8683ED5222EA}"/>
              </a:ext>
            </a:extLst>
          </p:cNvPr>
          <p:cNvCxnSpPr>
            <a:cxnSpLocks/>
          </p:cNvCxnSpPr>
          <p:nvPr/>
        </p:nvCxnSpPr>
        <p:spPr>
          <a:xfrm flipV="1">
            <a:off x="7116375" y="7877973"/>
            <a:ext cx="4988259" cy="488195"/>
          </a:xfrm>
          <a:prstGeom prst="bentConnector3">
            <a:avLst>
              <a:gd name="adj1" fmla="val 88495"/>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strips(downLeft)">
                                      <p:cBhvr>
                                        <p:cTn id="7" dur="1500"/>
                                        <p:tgtEl>
                                          <p:spTgt spid="165"/>
                                        </p:tgtEl>
                                      </p:cBhvr>
                                    </p:animEffect>
                                  </p:childTnLst>
                                </p:cTn>
                              </p:par>
                              <p:par>
                                <p:cTn id="8" presetID="18" presetClass="entr" presetSubtype="12" fill="hold" nodeType="withEffect">
                                  <p:stCondLst>
                                    <p:cond delay="0"/>
                                  </p:stCondLst>
                                  <p:childTnLst>
                                    <p:set>
                                      <p:cBhvr>
                                        <p:cTn id="9" dur="1" fill="hold">
                                          <p:stCondLst>
                                            <p:cond delay="0"/>
                                          </p:stCondLst>
                                        </p:cTn>
                                        <p:tgtEl>
                                          <p:spTgt spid="212"/>
                                        </p:tgtEl>
                                        <p:attrNameLst>
                                          <p:attrName>style.visibility</p:attrName>
                                        </p:attrNameLst>
                                      </p:cBhvr>
                                      <p:to>
                                        <p:strVal val="visible"/>
                                      </p:to>
                                    </p:set>
                                    <p:animEffect transition="in" filter="strips(downLeft)">
                                      <p:cBhvr>
                                        <p:cTn id="10" dur="1500"/>
                                        <p:tgtEl>
                                          <p:spTgt spid="212"/>
                                        </p:tgtEl>
                                      </p:cBhvr>
                                    </p:animEffect>
                                  </p:childTnLst>
                                </p:cTn>
                              </p:par>
                              <p:par>
                                <p:cTn id="11" presetID="18" presetClass="entr" presetSubtype="12" fill="hold" nodeType="withEffect">
                                  <p:stCondLst>
                                    <p:cond delay="0"/>
                                  </p:stCondLst>
                                  <p:childTnLst>
                                    <p:set>
                                      <p:cBhvr>
                                        <p:cTn id="12" dur="1" fill="hold">
                                          <p:stCondLst>
                                            <p:cond delay="0"/>
                                          </p:stCondLst>
                                        </p:cTn>
                                        <p:tgtEl>
                                          <p:spTgt spid="181"/>
                                        </p:tgtEl>
                                        <p:attrNameLst>
                                          <p:attrName>style.visibility</p:attrName>
                                        </p:attrNameLst>
                                      </p:cBhvr>
                                      <p:to>
                                        <p:strVal val="visible"/>
                                      </p:to>
                                    </p:set>
                                    <p:animEffect transition="in" filter="strips(downLeft)">
                                      <p:cBhvr>
                                        <p:cTn id="13" dur="1500"/>
                                        <p:tgtEl>
                                          <p:spTgt spid="181"/>
                                        </p:tgtEl>
                                      </p:cBhvr>
                                    </p:animEffect>
                                  </p:childTnLst>
                                </p:cTn>
                              </p:par>
                              <p:par>
                                <p:cTn id="14" presetID="18" presetClass="entr" presetSubtype="12" fill="hold" nodeType="with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strips(downLeft)">
                                      <p:cBhvr>
                                        <p:cTn id="16" dur="1500"/>
                                        <p:tgtEl>
                                          <p:spTgt spid="190"/>
                                        </p:tgtEl>
                                      </p:cBhvr>
                                    </p:animEffect>
                                  </p:childTnLst>
                                </p:cTn>
                              </p:par>
                              <p:par>
                                <p:cTn id="17" presetID="18" presetClass="entr" presetSubtype="12"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strips(downLeft)">
                                      <p:cBhvr>
                                        <p:cTn id="19" dur="1500"/>
                                        <p:tgtEl>
                                          <p:spTgt spid="198"/>
                                        </p:tgtEl>
                                      </p:cBhvr>
                                    </p:animEffect>
                                  </p:childTnLst>
                                </p:cTn>
                              </p:par>
                              <p:par>
                                <p:cTn id="20" presetID="18" presetClass="entr" presetSubtype="12" fill="hold" nodeType="with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strips(downLeft)">
                                      <p:cBhvr>
                                        <p:cTn id="22" dur="1500"/>
                                        <p:tgtEl>
                                          <p:spTgt spid="200"/>
                                        </p:tgtEl>
                                      </p:cBhvr>
                                    </p:animEffect>
                                  </p:childTnLst>
                                </p:cTn>
                              </p:par>
                              <p:par>
                                <p:cTn id="23" presetID="18" presetClass="entr" presetSubtype="12" fill="hold" nodeType="withEffect">
                                  <p:stCondLst>
                                    <p:cond delay="0"/>
                                  </p:stCondLst>
                                  <p:childTnLst>
                                    <p:set>
                                      <p:cBhvr>
                                        <p:cTn id="24" dur="1" fill="hold">
                                          <p:stCondLst>
                                            <p:cond delay="0"/>
                                          </p:stCondLst>
                                        </p:cTn>
                                        <p:tgtEl>
                                          <p:spTgt spid="153"/>
                                        </p:tgtEl>
                                        <p:attrNameLst>
                                          <p:attrName>style.visibility</p:attrName>
                                        </p:attrNameLst>
                                      </p:cBhvr>
                                      <p:to>
                                        <p:strVal val="visible"/>
                                      </p:to>
                                    </p:set>
                                    <p:animEffect transition="in" filter="strips(downLeft)">
                                      <p:cBhvr>
                                        <p:cTn id="25" dur="1500"/>
                                        <p:tgtEl>
                                          <p:spTgt spid="153"/>
                                        </p:tgtEl>
                                      </p:cBhvr>
                                    </p:animEffect>
                                  </p:childTnLst>
                                </p:cTn>
                              </p:par>
                              <p:par>
                                <p:cTn id="26" presetID="18" presetClass="entr" presetSubtype="12" fill="hold"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strips(downLeft)">
                                      <p:cBhvr>
                                        <p:cTn id="28" dur="1500"/>
                                        <p:tgtEl>
                                          <p:spTgt spid="163"/>
                                        </p:tgtEl>
                                      </p:cBhvr>
                                    </p:animEffect>
                                  </p:childTnLst>
                                </p:cTn>
                              </p:par>
                              <p:par>
                                <p:cTn id="29" presetID="18" presetClass="entr" presetSubtype="12" fill="hold" nodeType="with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strips(downLeft)">
                                      <p:cBhvr>
                                        <p:cTn id="31" dur="1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5" name="TextBox 5"/>
          <p:cNvSpPr txBox="1"/>
          <p:nvPr/>
        </p:nvSpPr>
        <p:spPr>
          <a:xfrm>
            <a:off x="2814716" y="4769703"/>
            <a:ext cx="12658568" cy="1661993"/>
          </a:xfrm>
          <a:prstGeom prst="rect">
            <a:avLst/>
          </a:prstGeom>
        </p:spPr>
        <p:txBody>
          <a:bodyPr lIns="0" tIns="0" rIns="0" bIns="0" rtlCol="0" anchor="t">
            <a:spAutoFit/>
          </a:bodyPr>
          <a:lstStyle/>
          <a:p>
            <a:pPr algn="ctr">
              <a:lnSpc>
                <a:spcPts val="11999"/>
              </a:lnSpc>
            </a:pPr>
            <a:r>
              <a:rPr lang="en-US" sz="15000" dirty="0">
                <a:solidFill>
                  <a:srgbClr val="FFFFFF"/>
                </a:solidFill>
                <a:latin typeface="Horizon Bold"/>
              </a:rPr>
              <a:t>SQL SERVER</a:t>
            </a:r>
          </a:p>
        </p:txBody>
      </p:sp>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2"/>
          <a:stretch>
            <a:fillRect/>
          </a:stretch>
        </p:blipFill>
        <p:spPr>
          <a:xfrm>
            <a:off x="123842" y="165372"/>
            <a:ext cx="450160" cy="4442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5" name="TextBox 5"/>
          <p:cNvSpPr txBox="1"/>
          <p:nvPr/>
        </p:nvSpPr>
        <p:spPr>
          <a:xfrm>
            <a:off x="2814716" y="11010900"/>
            <a:ext cx="12658568" cy="1289584"/>
          </a:xfrm>
          <a:prstGeom prst="rect">
            <a:avLst/>
          </a:prstGeom>
        </p:spPr>
        <p:txBody>
          <a:bodyPr lIns="0" tIns="0" rIns="0" bIns="0" rtlCol="0" anchor="t">
            <a:spAutoFit/>
          </a:bodyPr>
          <a:lstStyle/>
          <a:p>
            <a:pPr algn="ctr">
              <a:lnSpc>
                <a:spcPts val="11999"/>
              </a:lnSpc>
            </a:pPr>
            <a:r>
              <a:rPr lang="en-US" sz="4000" dirty="0">
                <a:solidFill>
                  <a:srgbClr val="FFFFFF"/>
                </a:solidFill>
                <a:latin typeface="Horizon Bold"/>
              </a:rPr>
              <a:t>SQL SERVER</a:t>
            </a:r>
          </a:p>
        </p:txBody>
      </p:sp>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2"/>
          <a:stretch>
            <a:fillRect/>
          </a:stretch>
        </p:blipFill>
        <p:spPr>
          <a:xfrm>
            <a:off x="123842" y="165372"/>
            <a:ext cx="450160" cy="444228"/>
          </a:xfrm>
          <a:prstGeom prst="rect">
            <a:avLst/>
          </a:prstGeom>
        </p:spPr>
      </p:pic>
      <p:sp>
        <p:nvSpPr>
          <p:cNvPr id="4" name="TextBox 5">
            <a:extLst>
              <a:ext uri="{FF2B5EF4-FFF2-40B4-BE49-F238E27FC236}">
                <a16:creationId xmlns:a16="http://schemas.microsoft.com/office/drawing/2014/main" id="{3A432151-CDEB-421E-9893-1190597F6FF8}"/>
              </a:ext>
            </a:extLst>
          </p:cNvPr>
          <p:cNvSpPr txBox="1"/>
          <p:nvPr/>
        </p:nvSpPr>
        <p:spPr>
          <a:xfrm>
            <a:off x="2814716" y="4686300"/>
            <a:ext cx="12658568" cy="1479187"/>
          </a:xfrm>
          <a:prstGeom prst="rect">
            <a:avLst/>
          </a:prstGeom>
        </p:spPr>
        <p:txBody>
          <a:bodyPr lIns="0" tIns="0" rIns="0" bIns="0" rtlCol="0" anchor="t">
            <a:spAutoFit/>
          </a:bodyPr>
          <a:lstStyle/>
          <a:p>
            <a:pPr algn="ctr">
              <a:lnSpc>
                <a:spcPts val="11999"/>
              </a:lnSpc>
            </a:pPr>
            <a:r>
              <a:rPr lang="en-US" sz="9600" dirty="0">
                <a:solidFill>
                  <a:srgbClr val="FFFFFF"/>
                </a:solidFill>
                <a:latin typeface="Horizon Bold"/>
              </a:rPr>
              <a:t>SET-UP</a:t>
            </a:r>
          </a:p>
        </p:txBody>
      </p:sp>
    </p:spTree>
    <p:extLst>
      <p:ext uri="{BB962C8B-B14F-4D97-AF65-F5344CB8AC3E}">
        <p14:creationId xmlns:p14="http://schemas.microsoft.com/office/powerpoint/2010/main" val="318267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5" name="TextBox 5"/>
          <p:cNvSpPr txBox="1"/>
          <p:nvPr/>
        </p:nvSpPr>
        <p:spPr>
          <a:xfrm>
            <a:off x="2814716" y="11010900"/>
            <a:ext cx="12658568" cy="1289584"/>
          </a:xfrm>
          <a:prstGeom prst="rect">
            <a:avLst/>
          </a:prstGeom>
        </p:spPr>
        <p:txBody>
          <a:bodyPr lIns="0" tIns="0" rIns="0" bIns="0" rtlCol="0" anchor="t">
            <a:spAutoFit/>
          </a:bodyPr>
          <a:lstStyle/>
          <a:p>
            <a:pPr algn="ctr">
              <a:lnSpc>
                <a:spcPts val="11999"/>
              </a:lnSpc>
            </a:pPr>
            <a:r>
              <a:rPr lang="en-US" sz="4000" dirty="0">
                <a:solidFill>
                  <a:srgbClr val="FFFFFF"/>
                </a:solidFill>
                <a:latin typeface="Horizon Bold"/>
              </a:rPr>
              <a:t>SQL SERVER</a:t>
            </a:r>
          </a:p>
        </p:txBody>
      </p:sp>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2"/>
          <a:stretch>
            <a:fillRect/>
          </a:stretch>
        </p:blipFill>
        <p:spPr>
          <a:xfrm>
            <a:off x="123842" y="165372"/>
            <a:ext cx="450160" cy="444228"/>
          </a:xfrm>
          <a:prstGeom prst="rect">
            <a:avLst/>
          </a:prstGeom>
        </p:spPr>
      </p:pic>
      <p:sp>
        <p:nvSpPr>
          <p:cNvPr id="4" name="TextBox 5">
            <a:hlinkClick r:id="rId3" action="ppaction://hlinkfile"/>
            <a:extLst>
              <a:ext uri="{FF2B5EF4-FFF2-40B4-BE49-F238E27FC236}">
                <a16:creationId xmlns:a16="http://schemas.microsoft.com/office/drawing/2014/main" id="{3A432151-CDEB-421E-9893-1190597F6FF8}"/>
              </a:ext>
            </a:extLst>
          </p:cNvPr>
          <p:cNvSpPr txBox="1"/>
          <p:nvPr/>
        </p:nvSpPr>
        <p:spPr>
          <a:xfrm>
            <a:off x="2814716" y="4686300"/>
            <a:ext cx="12658568" cy="1479187"/>
          </a:xfrm>
          <a:prstGeom prst="rect">
            <a:avLst/>
          </a:prstGeom>
        </p:spPr>
        <p:txBody>
          <a:bodyPr lIns="0" tIns="0" rIns="0" bIns="0" rtlCol="0" anchor="t">
            <a:spAutoFit/>
          </a:bodyPr>
          <a:lstStyle/>
          <a:p>
            <a:pPr algn="ctr">
              <a:lnSpc>
                <a:spcPts val="11999"/>
              </a:lnSpc>
            </a:pPr>
            <a:r>
              <a:rPr lang="en-US" sz="9600" dirty="0">
                <a:solidFill>
                  <a:srgbClr val="FFFFFF"/>
                </a:solidFill>
                <a:latin typeface="Horizon Bold"/>
              </a:rPr>
              <a:t>Azure Data Studio</a:t>
            </a:r>
          </a:p>
        </p:txBody>
      </p:sp>
    </p:spTree>
    <p:extLst>
      <p:ext uri="{BB962C8B-B14F-4D97-AF65-F5344CB8AC3E}">
        <p14:creationId xmlns:p14="http://schemas.microsoft.com/office/powerpoint/2010/main" val="133011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4" name="TextBox 4"/>
          <p:cNvSpPr txBox="1"/>
          <p:nvPr/>
        </p:nvSpPr>
        <p:spPr>
          <a:xfrm>
            <a:off x="2197603" y="3054692"/>
            <a:ext cx="13892794" cy="1086836"/>
          </a:xfrm>
          <a:prstGeom prst="rect">
            <a:avLst/>
          </a:prstGeom>
        </p:spPr>
        <p:txBody>
          <a:bodyPr lIns="0" tIns="0" rIns="0" bIns="0" rtlCol="0" anchor="t">
            <a:spAutoFit/>
          </a:bodyPr>
          <a:lstStyle/>
          <a:p>
            <a:pPr algn="ctr">
              <a:lnSpc>
                <a:spcPts val="8250"/>
              </a:lnSpc>
            </a:pPr>
            <a:r>
              <a:rPr lang="en-US" sz="7500" dirty="0">
                <a:solidFill>
                  <a:srgbClr val="FFFFFF"/>
                </a:solidFill>
                <a:latin typeface="Horizon Bold"/>
              </a:rPr>
              <a:t>MEET OUR TEAM</a:t>
            </a:r>
            <a:r>
              <a:rPr lang="en-US" sz="7500" baseline="30000" dirty="0">
                <a:solidFill>
                  <a:srgbClr val="FFFFFF"/>
                </a:solidFill>
                <a:latin typeface="Horizon Bold"/>
              </a:rPr>
              <a:t>9</a:t>
            </a:r>
          </a:p>
        </p:txBody>
      </p:sp>
      <p:grpSp>
        <p:nvGrpSpPr>
          <p:cNvPr id="27" name="Group 26">
            <a:extLst>
              <a:ext uri="{FF2B5EF4-FFF2-40B4-BE49-F238E27FC236}">
                <a16:creationId xmlns:a16="http://schemas.microsoft.com/office/drawing/2014/main" id="{765CA918-5CBA-47B4-9E6D-776C2E909CBA}"/>
              </a:ext>
            </a:extLst>
          </p:cNvPr>
          <p:cNvGrpSpPr/>
          <p:nvPr/>
        </p:nvGrpSpPr>
        <p:grpSpPr>
          <a:xfrm>
            <a:off x="3148263" y="5701821"/>
            <a:ext cx="5548532" cy="881343"/>
            <a:chOff x="3148263" y="5701821"/>
            <a:chExt cx="5548532" cy="881343"/>
          </a:xfrm>
        </p:grpSpPr>
        <p:grpSp>
          <p:nvGrpSpPr>
            <p:cNvPr id="5" name="Group 5"/>
            <p:cNvGrpSpPr/>
            <p:nvPr/>
          </p:nvGrpSpPr>
          <p:grpSpPr>
            <a:xfrm>
              <a:off x="3148263" y="5701821"/>
              <a:ext cx="881343" cy="881343"/>
              <a:chOff x="0" y="0"/>
              <a:chExt cx="1175123" cy="1175123"/>
            </a:xfrm>
          </p:grpSpPr>
          <p:grpSp>
            <p:nvGrpSpPr>
              <p:cNvPr id="6" name="Group 6"/>
              <p:cNvGrpSpPr>
                <a:grpSpLocks noChangeAspect="1"/>
              </p:cNvGrpSpPr>
              <p:nvPr/>
            </p:nvGrpSpPr>
            <p:grpSpPr>
              <a:xfrm>
                <a:off x="0" y="0"/>
                <a:ext cx="1175123" cy="1175123"/>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AFD04"/>
                </a:solidFill>
              </p:spPr>
            </p:sp>
          </p:grpSp>
          <p:sp>
            <p:nvSpPr>
              <p:cNvPr id="8" name="TextBox 8"/>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u="none">
                    <a:solidFill>
                      <a:srgbClr val="FFFFFF"/>
                    </a:solidFill>
                    <a:latin typeface="Horizon Bold"/>
                  </a:rPr>
                  <a:t>1</a:t>
                </a:r>
              </a:p>
            </p:txBody>
          </p:sp>
        </p:grpSp>
        <p:sp>
          <p:nvSpPr>
            <p:cNvPr id="9" name="TextBox 9"/>
            <p:cNvSpPr txBox="1"/>
            <p:nvPr/>
          </p:nvSpPr>
          <p:spPr>
            <a:xfrm>
              <a:off x="4505855" y="5878374"/>
              <a:ext cx="4190940" cy="351250"/>
            </a:xfrm>
            <a:prstGeom prst="rect">
              <a:avLst/>
            </a:prstGeom>
          </p:spPr>
          <p:txBody>
            <a:bodyPr lIns="0" tIns="0" rIns="0" bIns="0" rtlCol="0" anchor="t">
              <a:spAutoFit/>
            </a:bodyPr>
            <a:lstStyle/>
            <a:p>
              <a:pPr marL="0" lvl="0" indent="0">
                <a:lnSpc>
                  <a:spcPts val="2940"/>
                </a:lnSpc>
                <a:spcBef>
                  <a:spcPct val="0"/>
                </a:spcBef>
              </a:pPr>
              <a:r>
                <a:rPr lang="en-US" sz="2100" dirty="0">
                  <a:solidFill>
                    <a:srgbClr val="FFFFFF"/>
                  </a:solidFill>
                  <a:latin typeface="Agrandir"/>
                </a:rPr>
                <a:t>MAI NGOC DOAN</a:t>
              </a:r>
              <a:endParaRPr lang="en-US" sz="2100" u="none" dirty="0">
                <a:solidFill>
                  <a:srgbClr val="FFFFFF"/>
                </a:solidFill>
                <a:latin typeface="Agrandir"/>
              </a:endParaRPr>
            </a:p>
          </p:txBody>
        </p:sp>
      </p:grpSp>
      <p:grpSp>
        <p:nvGrpSpPr>
          <p:cNvPr id="28" name="Group 27">
            <a:extLst>
              <a:ext uri="{FF2B5EF4-FFF2-40B4-BE49-F238E27FC236}">
                <a16:creationId xmlns:a16="http://schemas.microsoft.com/office/drawing/2014/main" id="{30EC3D51-C34B-4E1B-9BD8-A524965BB47A}"/>
              </a:ext>
            </a:extLst>
          </p:cNvPr>
          <p:cNvGrpSpPr/>
          <p:nvPr/>
        </p:nvGrpSpPr>
        <p:grpSpPr>
          <a:xfrm>
            <a:off x="3148263" y="7579932"/>
            <a:ext cx="5548532" cy="881343"/>
            <a:chOff x="3148263" y="7579932"/>
            <a:chExt cx="5548532" cy="881343"/>
          </a:xfrm>
        </p:grpSpPr>
        <p:grpSp>
          <p:nvGrpSpPr>
            <p:cNvPr id="10" name="Group 10"/>
            <p:cNvGrpSpPr/>
            <p:nvPr/>
          </p:nvGrpSpPr>
          <p:grpSpPr>
            <a:xfrm>
              <a:off x="3148263" y="7579932"/>
              <a:ext cx="881343" cy="881343"/>
              <a:chOff x="0" y="0"/>
              <a:chExt cx="1175123" cy="1175123"/>
            </a:xfrm>
          </p:grpSpPr>
          <p:grpSp>
            <p:nvGrpSpPr>
              <p:cNvPr id="11" name="Group 11"/>
              <p:cNvGrpSpPr>
                <a:grpSpLocks noChangeAspect="1"/>
              </p:cNvGrpSpPr>
              <p:nvPr/>
            </p:nvGrpSpPr>
            <p:grpSpPr>
              <a:xfrm>
                <a:off x="0" y="0"/>
                <a:ext cx="1175123" cy="1175123"/>
                <a:chOff x="-2540" y="-2540"/>
                <a:chExt cx="6355080" cy="6355080"/>
              </a:xfrm>
            </p:grpSpPr>
            <p:sp>
              <p:nvSpPr>
                <p:cNvPr id="12" name="Freeform 1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4077"/>
                </a:solidFill>
              </p:spPr>
            </p:sp>
          </p:grpSp>
          <p:sp>
            <p:nvSpPr>
              <p:cNvPr id="13" name="TextBox 13"/>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2</a:t>
                </a:r>
              </a:p>
            </p:txBody>
          </p:sp>
        </p:grpSp>
        <p:sp>
          <p:nvSpPr>
            <p:cNvPr id="14" name="TextBox 14"/>
            <p:cNvSpPr txBox="1"/>
            <p:nvPr/>
          </p:nvSpPr>
          <p:spPr>
            <a:xfrm>
              <a:off x="4505855" y="7756486"/>
              <a:ext cx="4190940" cy="351250"/>
            </a:xfrm>
            <a:prstGeom prst="rect">
              <a:avLst/>
            </a:prstGeom>
          </p:spPr>
          <p:txBody>
            <a:bodyPr lIns="0" tIns="0" rIns="0" bIns="0" rtlCol="0" anchor="t">
              <a:spAutoFit/>
            </a:bodyPr>
            <a:lstStyle/>
            <a:p>
              <a:pPr marL="0" lvl="0" indent="0">
                <a:lnSpc>
                  <a:spcPts val="2940"/>
                </a:lnSpc>
                <a:spcBef>
                  <a:spcPct val="0"/>
                </a:spcBef>
              </a:pPr>
              <a:r>
                <a:rPr lang="en-US" sz="2100" dirty="0">
                  <a:solidFill>
                    <a:srgbClr val="FFFFFF"/>
                  </a:solidFill>
                  <a:latin typeface="Agrandir"/>
                </a:rPr>
                <a:t>NINH THI THU HA</a:t>
              </a:r>
              <a:endParaRPr lang="en-US" sz="2100" u="none" dirty="0">
                <a:solidFill>
                  <a:srgbClr val="FFFFFF"/>
                </a:solidFill>
                <a:latin typeface="Agrandir"/>
              </a:endParaRPr>
            </a:p>
          </p:txBody>
        </p:sp>
      </p:grpSp>
      <p:grpSp>
        <p:nvGrpSpPr>
          <p:cNvPr id="30" name="Group 29">
            <a:extLst>
              <a:ext uri="{FF2B5EF4-FFF2-40B4-BE49-F238E27FC236}">
                <a16:creationId xmlns:a16="http://schemas.microsoft.com/office/drawing/2014/main" id="{97068FE4-CF40-47F4-BD1E-419CB45DF9EA}"/>
              </a:ext>
            </a:extLst>
          </p:cNvPr>
          <p:cNvGrpSpPr/>
          <p:nvPr/>
        </p:nvGrpSpPr>
        <p:grpSpPr>
          <a:xfrm>
            <a:off x="9631083" y="5701821"/>
            <a:ext cx="5548532" cy="881343"/>
            <a:chOff x="9631083" y="5701821"/>
            <a:chExt cx="5548532" cy="881343"/>
          </a:xfrm>
        </p:grpSpPr>
        <p:grpSp>
          <p:nvGrpSpPr>
            <p:cNvPr id="15" name="Group 15"/>
            <p:cNvGrpSpPr/>
            <p:nvPr/>
          </p:nvGrpSpPr>
          <p:grpSpPr>
            <a:xfrm>
              <a:off x="9631083" y="5701821"/>
              <a:ext cx="881343" cy="881343"/>
              <a:chOff x="0" y="0"/>
              <a:chExt cx="1175123" cy="1175123"/>
            </a:xfrm>
          </p:grpSpPr>
          <p:grpSp>
            <p:nvGrpSpPr>
              <p:cNvPr id="16" name="Group 16"/>
              <p:cNvGrpSpPr>
                <a:grpSpLocks noChangeAspect="1"/>
              </p:cNvGrpSpPr>
              <p:nvPr/>
            </p:nvGrpSpPr>
            <p:grpSpPr>
              <a:xfrm>
                <a:off x="0" y="0"/>
                <a:ext cx="1175123" cy="1175123"/>
                <a:chOff x="-2540" y="-2540"/>
                <a:chExt cx="6355080" cy="6355080"/>
              </a:xfrm>
            </p:grpSpPr>
            <p:sp>
              <p:nvSpPr>
                <p:cNvPr id="17" name="Freeform 1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200"/>
                </a:solidFill>
              </p:spPr>
            </p:sp>
          </p:grpSp>
          <p:sp>
            <p:nvSpPr>
              <p:cNvPr id="18" name="TextBox 18"/>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3</a:t>
                </a:r>
              </a:p>
            </p:txBody>
          </p:sp>
        </p:grpSp>
        <p:sp>
          <p:nvSpPr>
            <p:cNvPr id="19" name="TextBox 19"/>
            <p:cNvSpPr txBox="1"/>
            <p:nvPr/>
          </p:nvSpPr>
          <p:spPr>
            <a:xfrm>
              <a:off x="10988675" y="5878374"/>
              <a:ext cx="4190940" cy="351250"/>
            </a:xfrm>
            <a:prstGeom prst="rect">
              <a:avLst/>
            </a:prstGeom>
          </p:spPr>
          <p:txBody>
            <a:bodyPr lIns="0" tIns="0" rIns="0" bIns="0" rtlCol="0" anchor="t">
              <a:spAutoFit/>
            </a:bodyPr>
            <a:lstStyle/>
            <a:p>
              <a:pPr marL="0" lvl="0" indent="0">
                <a:lnSpc>
                  <a:spcPts val="2940"/>
                </a:lnSpc>
                <a:spcBef>
                  <a:spcPct val="0"/>
                </a:spcBef>
              </a:pPr>
              <a:r>
                <a:rPr lang="en-US" sz="2100" dirty="0">
                  <a:solidFill>
                    <a:srgbClr val="FFFFFF"/>
                  </a:solidFill>
                  <a:latin typeface="Agrandir"/>
                </a:rPr>
                <a:t>VU TIEN DUNG</a:t>
              </a:r>
              <a:endParaRPr lang="en-US" sz="2100" u="none" dirty="0">
                <a:solidFill>
                  <a:srgbClr val="FFFFFF"/>
                </a:solidFill>
                <a:latin typeface="Agrandir"/>
              </a:endParaRPr>
            </a:p>
          </p:txBody>
        </p:sp>
      </p:grpSp>
      <p:grpSp>
        <p:nvGrpSpPr>
          <p:cNvPr id="29" name="Group 28">
            <a:extLst>
              <a:ext uri="{FF2B5EF4-FFF2-40B4-BE49-F238E27FC236}">
                <a16:creationId xmlns:a16="http://schemas.microsoft.com/office/drawing/2014/main" id="{F0197370-2AB7-4B8A-828A-9BE3D28FAAD0}"/>
              </a:ext>
            </a:extLst>
          </p:cNvPr>
          <p:cNvGrpSpPr/>
          <p:nvPr/>
        </p:nvGrpSpPr>
        <p:grpSpPr>
          <a:xfrm>
            <a:off x="9631083" y="7579932"/>
            <a:ext cx="5548532" cy="881343"/>
            <a:chOff x="9631083" y="7579932"/>
            <a:chExt cx="5548532" cy="881343"/>
          </a:xfrm>
        </p:grpSpPr>
        <p:grpSp>
          <p:nvGrpSpPr>
            <p:cNvPr id="20" name="Group 20"/>
            <p:cNvGrpSpPr/>
            <p:nvPr/>
          </p:nvGrpSpPr>
          <p:grpSpPr>
            <a:xfrm>
              <a:off x="9631083" y="7579932"/>
              <a:ext cx="881343" cy="881343"/>
              <a:chOff x="0" y="0"/>
              <a:chExt cx="1175123" cy="1175123"/>
            </a:xfrm>
          </p:grpSpPr>
          <p:grpSp>
            <p:nvGrpSpPr>
              <p:cNvPr id="21" name="Group 21"/>
              <p:cNvGrpSpPr>
                <a:grpSpLocks noChangeAspect="1"/>
              </p:cNvGrpSpPr>
              <p:nvPr/>
            </p:nvGrpSpPr>
            <p:grpSpPr>
              <a:xfrm>
                <a:off x="0" y="0"/>
                <a:ext cx="1175123" cy="1175123"/>
                <a:chOff x="-2540" y="-2540"/>
                <a:chExt cx="6355080" cy="6355080"/>
              </a:xfrm>
            </p:grpSpPr>
            <p:sp>
              <p:nvSpPr>
                <p:cNvPr id="22" name="Freeform 2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id="23" name="TextBox 23"/>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4</a:t>
                </a:r>
              </a:p>
            </p:txBody>
          </p:sp>
        </p:grpSp>
        <p:sp>
          <p:nvSpPr>
            <p:cNvPr id="24" name="TextBox 24"/>
            <p:cNvSpPr txBox="1"/>
            <p:nvPr/>
          </p:nvSpPr>
          <p:spPr>
            <a:xfrm>
              <a:off x="10988675" y="7756486"/>
              <a:ext cx="4190940" cy="351250"/>
            </a:xfrm>
            <a:prstGeom prst="rect">
              <a:avLst/>
            </a:prstGeom>
          </p:spPr>
          <p:txBody>
            <a:bodyPr lIns="0" tIns="0" rIns="0" bIns="0" rtlCol="0" anchor="t">
              <a:spAutoFit/>
            </a:bodyPr>
            <a:lstStyle/>
            <a:p>
              <a:pPr marL="0" lvl="0" indent="0">
                <a:lnSpc>
                  <a:spcPts val="2940"/>
                </a:lnSpc>
                <a:spcBef>
                  <a:spcPct val="0"/>
                </a:spcBef>
              </a:pPr>
              <a:r>
                <a:rPr lang="en-US" sz="2100" dirty="0">
                  <a:solidFill>
                    <a:srgbClr val="FFFFFF"/>
                  </a:solidFill>
                  <a:latin typeface="Agrandir"/>
                </a:rPr>
                <a:t>VU TIEN DUNG</a:t>
              </a:r>
              <a:endParaRPr lang="en-US" sz="2100" u="none" dirty="0">
                <a:solidFill>
                  <a:srgbClr val="FFFFFF"/>
                </a:solidFill>
                <a:latin typeface="Agrandir"/>
              </a:endParaRPr>
            </a:p>
          </p:txBody>
        </p:sp>
      </p:grpSp>
      <p:pic>
        <p:nvPicPr>
          <p:cNvPr id="25" name="Picture 24">
            <a:extLst>
              <a:ext uri="{FF2B5EF4-FFF2-40B4-BE49-F238E27FC236}">
                <a16:creationId xmlns:a16="http://schemas.microsoft.com/office/drawing/2014/main" id="{C444AF11-9CF2-4CBB-9E62-39FE0312FF91}"/>
              </a:ext>
            </a:extLst>
          </p:cNvPr>
          <p:cNvPicPr>
            <a:picLocks noChangeAspect="1"/>
          </p:cNvPicPr>
          <p:nvPr/>
        </p:nvPicPr>
        <p:blipFill>
          <a:blip r:embed="rId2"/>
          <a:stretch>
            <a:fillRect/>
          </a:stretch>
        </p:blipFill>
        <p:spPr>
          <a:xfrm>
            <a:off x="123842" y="165372"/>
            <a:ext cx="450160" cy="444228"/>
          </a:xfrm>
          <a:prstGeom prst="rect">
            <a:avLst/>
          </a:prstGeom>
        </p:spPr>
      </p:pic>
      <p:sp>
        <p:nvSpPr>
          <p:cNvPr id="26" name="TextBox 8">
            <a:extLst>
              <a:ext uri="{FF2B5EF4-FFF2-40B4-BE49-F238E27FC236}">
                <a16:creationId xmlns:a16="http://schemas.microsoft.com/office/drawing/2014/main" id="{CBB1F202-406B-46D7-BA42-FC4991354690}"/>
              </a:ext>
            </a:extLst>
          </p:cNvPr>
          <p:cNvSpPr txBox="1"/>
          <p:nvPr/>
        </p:nvSpPr>
        <p:spPr>
          <a:xfrm>
            <a:off x="6805498" y="-769565"/>
            <a:ext cx="4677004" cy="782265"/>
          </a:xfrm>
          <a:prstGeom prst="rect">
            <a:avLst/>
          </a:prstGeom>
        </p:spPr>
        <p:txBody>
          <a:bodyPr wrap="square" lIns="0" tIns="0" rIns="0" bIns="0" rtlCol="0" anchor="t">
            <a:spAutoFit/>
          </a:bodyPr>
          <a:lstStyle/>
          <a:p>
            <a:pPr>
              <a:lnSpc>
                <a:spcPts val="6050"/>
              </a:lnSpc>
            </a:pPr>
            <a:r>
              <a:rPr lang="en-US" sz="5499" dirty="0">
                <a:solidFill>
                  <a:srgbClr val="FFFFFF"/>
                </a:solidFill>
                <a:latin typeface="Horizon Bold"/>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7"/>
                                        </p:tgtEl>
                                        <p:attrNameLst>
                                          <p:attrName>r</p:attrName>
                                        </p:attrNameLst>
                                      </p:cBhvr>
                                    </p:animRot>
                                    <p:animRot by="-240000">
                                      <p:cBhvr>
                                        <p:cTn id="7" dur="200" fill="hold">
                                          <p:stCondLst>
                                            <p:cond delay="200"/>
                                          </p:stCondLst>
                                        </p:cTn>
                                        <p:tgtEl>
                                          <p:spTgt spid="27"/>
                                        </p:tgtEl>
                                        <p:attrNameLst>
                                          <p:attrName>r</p:attrName>
                                        </p:attrNameLst>
                                      </p:cBhvr>
                                    </p:animRot>
                                    <p:animRot by="240000">
                                      <p:cBhvr>
                                        <p:cTn id="8" dur="200" fill="hold">
                                          <p:stCondLst>
                                            <p:cond delay="400"/>
                                          </p:stCondLst>
                                        </p:cTn>
                                        <p:tgtEl>
                                          <p:spTgt spid="27"/>
                                        </p:tgtEl>
                                        <p:attrNameLst>
                                          <p:attrName>r</p:attrName>
                                        </p:attrNameLst>
                                      </p:cBhvr>
                                    </p:animRot>
                                    <p:animRot by="-240000">
                                      <p:cBhvr>
                                        <p:cTn id="9" dur="200" fill="hold">
                                          <p:stCondLst>
                                            <p:cond delay="600"/>
                                          </p:stCondLst>
                                        </p:cTn>
                                        <p:tgtEl>
                                          <p:spTgt spid="27"/>
                                        </p:tgtEl>
                                        <p:attrNameLst>
                                          <p:attrName>r</p:attrName>
                                        </p:attrNameLst>
                                      </p:cBhvr>
                                    </p:animRot>
                                    <p:animRot by="120000">
                                      <p:cBhvr>
                                        <p:cTn id="10" dur="200" fill="hold">
                                          <p:stCondLst>
                                            <p:cond delay="800"/>
                                          </p:stCondLst>
                                        </p:cTn>
                                        <p:tgtEl>
                                          <p:spTgt spid="2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28"/>
                                        </p:tgtEl>
                                        <p:attrNameLst>
                                          <p:attrName>r</p:attrName>
                                        </p:attrNameLst>
                                      </p:cBhvr>
                                    </p:animRot>
                                    <p:animRot by="-240000">
                                      <p:cBhvr>
                                        <p:cTn id="15" dur="200" fill="hold">
                                          <p:stCondLst>
                                            <p:cond delay="200"/>
                                          </p:stCondLst>
                                        </p:cTn>
                                        <p:tgtEl>
                                          <p:spTgt spid="28"/>
                                        </p:tgtEl>
                                        <p:attrNameLst>
                                          <p:attrName>r</p:attrName>
                                        </p:attrNameLst>
                                      </p:cBhvr>
                                    </p:animRot>
                                    <p:animRot by="240000">
                                      <p:cBhvr>
                                        <p:cTn id="16" dur="200" fill="hold">
                                          <p:stCondLst>
                                            <p:cond delay="400"/>
                                          </p:stCondLst>
                                        </p:cTn>
                                        <p:tgtEl>
                                          <p:spTgt spid="28"/>
                                        </p:tgtEl>
                                        <p:attrNameLst>
                                          <p:attrName>r</p:attrName>
                                        </p:attrNameLst>
                                      </p:cBhvr>
                                    </p:animRot>
                                    <p:animRot by="-240000">
                                      <p:cBhvr>
                                        <p:cTn id="17" dur="200" fill="hold">
                                          <p:stCondLst>
                                            <p:cond delay="600"/>
                                          </p:stCondLst>
                                        </p:cTn>
                                        <p:tgtEl>
                                          <p:spTgt spid="28"/>
                                        </p:tgtEl>
                                        <p:attrNameLst>
                                          <p:attrName>r</p:attrName>
                                        </p:attrNameLst>
                                      </p:cBhvr>
                                    </p:animRot>
                                    <p:animRot by="120000">
                                      <p:cBhvr>
                                        <p:cTn id="18" dur="200" fill="hold">
                                          <p:stCondLst>
                                            <p:cond delay="800"/>
                                          </p:stCondLst>
                                        </p:cTn>
                                        <p:tgtEl>
                                          <p:spTgt spid="28"/>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30"/>
                                        </p:tgtEl>
                                        <p:attrNameLst>
                                          <p:attrName>r</p:attrName>
                                        </p:attrNameLst>
                                      </p:cBhvr>
                                    </p:animRot>
                                    <p:animRot by="-240000">
                                      <p:cBhvr>
                                        <p:cTn id="23" dur="200" fill="hold">
                                          <p:stCondLst>
                                            <p:cond delay="200"/>
                                          </p:stCondLst>
                                        </p:cTn>
                                        <p:tgtEl>
                                          <p:spTgt spid="30"/>
                                        </p:tgtEl>
                                        <p:attrNameLst>
                                          <p:attrName>r</p:attrName>
                                        </p:attrNameLst>
                                      </p:cBhvr>
                                    </p:animRot>
                                    <p:animRot by="240000">
                                      <p:cBhvr>
                                        <p:cTn id="24" dur="200" fill="hold">
                                          <p:stCondLst>
                                            <p:cond delay="400"/>
                                          </p:stCondLst>
                                        </p:cTn>
                                        <p:tgtEl>
                                          <p:spTgt spid="30"/>
                                        </p:tgtEl>
                                        <p:attrNameLst>
                                          <p:attrName>r</p:attrName>
                                        </p:attrNameLst>
                                      </p:cBhvr>
                                    </p:animRot>
                                    <p:animRot by="-240000">
                                      <p:cBhvr>
                                        <p:cTn id="25" dur="200" fill="hold">
                                          <p:stCondLst>
                                            <p:cond delay="600"/>
                                          </p:stCondLst>
                                        </p:cTn>
                                        <p:tgtEl>
                                          <p:spTgt spid="30"/>
                                        </p:tgtEl>
                                        <p:attrNameLst>
                                          <p:attrName>r</p:attrName>
                                        </p:attrNameLst>
                                      </p:cBhvr>
                                    </p:animRot>
                                    <p:animRot by="120000">
                                      <p:cBhvr>
                                        <p:cTn id="26" dur="200" fill="hold">
                                          <p:stCondLst>
                                            <p:cond delay="800"/>
                                          </p:stCondLst>
                                        </p:cTn>
                                        <p:tgtEl>
                                          <p:spTgt spid="30"/>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29"/>
                                        </p:tgtEl>
                                        <p:attrNameLst>
                                          <p:attrName>r</p:attrName>
                                        </p:attrNameLst>
                                      </p:cBhvr>
                                    </p:animRot>
                                    <p:animRot by="-240000">
                                      <p:cBhvr>
                                        <p:cTn id="31" dur="200" fill="hold">
                                          <p:stCondLst>
                                            <p:cond delay="200"/>
                                          </p:stCondLst>
                                        </p:cTn>
                                        <p:tgtEl>
                                          <p:spTgt spid="29"/>
                                        </p:tgtEl>
                                        <p:attrNameLst>
                                          <p:attrName>r</p:attrName>
                                        </p:attrNameLst>
                                      </p:cBhvr>
                                    </p:animRot>
                                    <p:animRot by="240000">
                                      <p:cBhvr>
                                        <p:cTn id="32" dur="200" fill="hold">
                                          <p:stCondLst>
                                            <p:cond delay="400"/>
                                          </p:stCondLst>
                                        </p:cTn>
                                        <p:tgtEl>
                                          <p:spTgt spid="29"/>
                                        </p:tgtEl>
                                        <p:attrNameLst>
                                          <p:attrName>r</p:attrName>
                                        </p:attrNameLst>
                                      </p:cBhvr>
                                    </p:animRot>
                                    <p:animRot by="-240000">
                                      <p:cBhvr>
                                        <p:cTn id="33" dur="200" fill="hold">
                                          <p:stCondLst>
                                            <p:cond delay="600"/>
                                          </p:stCondLst>
                                        </p:cTn>
                                        <p:tgtEl>
                                          <p:spTgt spid="29"/>
                                        </p:tgtEl>
                                        <p:attrNameLst>
                                          <p:attrName>r</p:attrName>
                                        </p:attrNameLst>
                                      </p:cBhvr>
                                    </p:animRot>
                                    <p:animRot by="120000">
                                      <p:cBhvr>
                                        <p:cTn id="34"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258800" y="2286000"/>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2534902" y="4536808"/>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5400" y="4305300"/>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1295400" y="74734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pic>
        <p:nvPicPr>
          <p:cNvPr id="38" name="Graphic 37" descr="Document with solid fill">
            <a:extLst>
              <a:ext uri="{FF2B5EF4-FFF2-40B4-BE49-F238E27FC236}">
                <a16:creationId xmlns:a16="http://schemas.microsoft.com/office/drawing/2014/main" id="{5EDF30BC-666A-4B7C-A82B-1DDF83CBD5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70398" y="5826392"/>
            <a:ext cx="507703" cy="507703"/>
          </a:xfrm>
          <a:prstGeom prst="rect">
            <a:avLst/>
          </a:prstGeom>
        </p:spPr>
      </p:pic>
      <p:sp>
        <p:nvSpPr>
          <p:cNvPr id="10" name="TextBox 9">
            <a:extLst>
              <a:ext uri="{FF2B5EF4-FFF2-40B4-BE49-F238E27FC236}">
                <a16:creationId xmlns:a16="http://schemas.microsoft.com/office/drawing/2014/main" id="{E9BA3425-077E-4C4B-94B9-DA5C283BBE11}"/>
              </a:ext>
            </a:extLst>
          </p:cNvPr>
          <p:cNvSpPr txBox="1"/>
          <p:nvPr/>
        </p:nvSpPr>
        <p:spPr>
          <a:xfrm>
            <a:off x="2057400" y="6732783"/>
            <a:ext cx="3695700" cy="400110"/>
          </a:xfrm>
          <a:prstGeom prst="rect">
            <a:avLst/>
          </a:prstGeom>
          <a:noFill/>
        </p:spPr>
        <p:txBody>
          <a:bodyPr wrap="square">
            <a:spAutoFit/>
          </a:bodyPr>
          <a:lstStyle/>
          <a:p>
            <a:r>
              <a:rPr lang="en-US" sz="2000" b="0" dirty="0">
                <a:solidFill>
                  <a:srgbClr val="859900"/>
                </a:solidFill>
                <a:effectLst/>
                <a:latin typeface="Cascadia Mono" panose="020B0609020000020004" pitchFamily="49" charset="0"/>
              </a:rPr>
              <a:t>EXEC</a:t>
            </a:r>
            <a:r>
              <a:rPr lang="en-US" sz="2000" b="0" dirty="0">
                <a:solidFill>
                  <a:srgbClr val="BBBBBB"/>
                </a:solidFill>
                <a:effectLst/>
                <a:latin typeface="Cascadia Mono" panose="020B0609020000020004" pitchFamily="49" charset="0"/>
              </a:rPr>
              <a:t> </a:t>
            </a:r>
            <a:r>
              <a:rPr lang="en-US" sz="2000" b="0" dirty="0" err="1">
                <a:solidFill>
                  <a:srgbClr val="BBBBBB"/>
                </a:solidFill>
                <a:effectLst/>
                <a:latin typeface="Cascadia Mono" panose="020B0609020000020004" pitchFamily="49" charset="0"/>
              </a:rPr>
              <a:t>Create_Bill</a:t>
            </a:r>
            <a:r>
              <a:rPr lang="en-US" sz="2000" b="0" dirty="0">
                <a:solidFill>
                  <a:srgbClr val="BBBBBB"/>
                </a:solidFill>
                <a:effectLst/>
                <a:latin typeface="Cascadia Mono" panose="020B0609020000020004" pitchFamily="49" charset="0"/>
              </a:rPr>
              <a:t> … </a:t>
            </a:r>
          </a:p>
        </p:txBody>
      </p:sp>
    </p:spTree>
    <p:extLst>
      <p:ext uri="{BB962C8B-B14F-4D97-AF65-F5344CB8AC3E}">
        <p14:creationId xmlns:p14="http://schemas.microsoft.com/office/powerpoint/2010/main" val="15074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452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8726150" y="524456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5400" y="4305300"/>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1295400" y="74734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2077700" y="588935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99708" y="3320516"/>
            <a:ext cx="2508784" cy="2508784"/>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3030200" y="1885890"/>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Tree>
    <p:extLst>
      <p:ext uri="{BB962C8B-B14F-4D97-AF65-F5344CB8AC3E}">
        <p14:creationId xmlns:p14="http://schemas.microsoft.com/office/powerpoint/2010/main" val="966027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Đang</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xử</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670754" y="4293668"/>
            <a:ext cx="4953000" cy="369332"/>
          </a:xfrm>
          <a:prstGeom prst="rect">
            <a:avLst/>
          </a:prstGeom>
          <a:noFill/>
        </p:spPr>
        <p:txBody>
          <a:bodyPr wrap="square">
            <a:spAutoFit/>
          </a:bodyPr>
          <a:lstStyle/>
          <a:p>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Push_Item</a:t>
            </a:r>
            <a:r>
              <a:rPr lang="en-US" b="0" dirty="0">
                <a:solidFill>
                  <a:srgbClr val="BBBBBB"/>
                </a:solidFill>
                <a:effectLst/>
                <a:latin typeface="Consolas" panose="020B0609020204030204" pitchFamily="49" charset="0"/>
              </a:rPr>
              <a:t> @B_ID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BBBBBB"/>
                </a:solidFill>
                <a:effectLst/>
                <a:latin typeface="Consolas" panose="020B0609020204030204" pitchFamily="49" charset="0"/>
              </a:rPr>
              <a:t>,@H_ID </a:t>
            </a:r>
            <a:r>
              <a:rPr lang="en-US" b="0" dirty="0">
                <a:solidFill>
                  <a:srgbClr val="859900"/>
                </a:solidFill>
                <a:effectLst/>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D33682"/>
                </a:solidFill>
              </a:rPr>
              <a:t>110</a:t>
            </a:r>
            <a:endParaRPr lang="en-US" b="0" dirty="0">
              <a:solidFill>
                <a:srgbClr val="D3368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2D59A896-0AE8-41E8-81DA-6278B3E17CE7}"/>
              </a:ext>
            </a:extLst>
          </p:cNvPr>
          <p:cNvSpPr txBox="1"/>
          <p:nvPr/>
        </p:nvSpPr>
        <p:spPr>
          <a:xfrm>
            <a:off x="13272848" y="3655272"/>
            <a:ext cx="33528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Tree>
    <p:extLst>
      <p:ext uri="{BB962C8B-B14F-4D97-AF65-F5344CB8AC3E}">
        <p14:creationId xmlns:p14="http://schemas.microsoft.com/office/powerpoint/2010/main" val="1723744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Đang</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xử</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743200" y="4251742"/>
            <a:ext cx="5181600" cy="646331"/>
          </a:xfrm>
          <a:prstGeom prst="rect">
            <a:avLst/>
          </a:prstGeom>
          <a:noFill/>
        </p:spPr>
        <p:txBody>
          <a:bodyPr wrap="square">
            <a:spAutoFit/>
          </a:bodyPr>
          <a:lstStyle/>
          <a:p>
            <a:r>
              <a:rPr lang="en-US" b="0" dirty="0">
                <a:solidFill>
                  <a:srgbClr val="859900"/>
                </a:solidFill>
                <a:effectLst/>
                <a:latin typeface="Consolas" panose="020B0609020204030204" pitchFamily="49" charset="0"/>
              </a:rPr>
              <a:t>EXEC</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Push_Item</a:t>
            </a:r>
            <a:r>
              <a:rPr lang="en-US" dirty="0">
                <a:solidFill>
                  <a:srgbClr val="BBBBBB"/>
                </a:solidFill>
                <a:latin typeface="Consolas" panose="020B0609020204030204" pitchFamily="49" charset="0"/>
              </a:rPr>
              <a:t> </a:t>
            </a: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BBBBBB"/>
                </a:solidFill>
                <a:effectLst/>
                <a:latin typeface="Consolas" panose="020B0609020204030204" pitchFamily="49" charset="0"/>
              </a:rPr>
              <a:t> ,@H_ID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101</a:t>
            </a:r>
            <a:r>
              <a:rPr lang="en-US" b="0" dirty="0">
                <a:solidFill>
                  <a:srgbClr val="8CA1A5"/>
                </a:solidFill>
                <a:effectLst/>
                <a:latin typeface="Consolas" panose="020B0609020204030204" pitchFamily="49" charset="0"/>
              </a:rPr>
              <a:t>,@amount </a:t>
            </a:r>
            <a:r>
              <a:rPr lang="en-US" b="0" dirty="0">
                <a:solidFill>
                  <a:srgbClr val="D33682"/>
                </a:solidFill>
                <a:effectLst/>
                <a:latin typeface="Consolas" panose="020B0609020204030204" pitchFamily="49" charset="0"/>
              </a:rPr>
              <a:t>= 3</a:t>
            </a:r>
            <a:endParaRPr lang="en-US" b="0" dirty="0">
              <a:solidFill>
                <a:srgbClr val="BBBBBB"/>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B860286C-14A1-43EF-8CCF-49C58C157625}"/>
              </a:ext>
            </a:extLst>
          </p:cNvPr>
          <p:cNvSpPr txBox="1"/>
          <p:nvPr/>
        </p:nvSpPr>
        <p:spPr>
          <a:xfrm>
            <a:off x="13082348" y="3655272"/>
            <a:ext cx="19050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
        <p:nvSpPr>
          <p:cNvPr id="14" name="TextBox 13">
            <a:extLst>
              <a:ext uri="{FF2B5EF4-FFF2-40B4-BE49-F238E27FC236}">
                <a16:creationId xmlns:a16="http://schemas.microsoft.com/office/drawing/2014/main" id="{6D0B5F8F-FBC0-4B36-9DDA-0FA92B0A1DB9}"/>
              </a:ext>
            </a:extLst>
          </p:cNvPr>
          <p:cNvSpPr txBox="1"/>
          <p:nvPr/>
        </p:nvSpPr>
        <p:spPr>
          <a:xfrm>
            <a:off x="14593551" y="3655272"/>
            <a:ext cx="1864399"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101</a:t>
            </a:r>
            <a:r>
              <a:rPr lang="en-US" sz="2800" b="0" dirty="0">
                <a:solidFill>
                  <a:srgbClr val="BBBBBB"/>
                </a:solidFill>
                <a:effectLst/>
                <a:latin typeface="Consolas" panose="020B0609020204030204" pitchFamily="49" charset="0"/>
              </a:rPr>
              <a:t>(3)</a:t>
            </a:r>
          </a:p>
        </p:txBody>
      </p:sp>
    </p:spTree>
    <p:extLst>
      <p:ext uri="{BB962C8B-B14F-4D97-AF65-F5344CB8AC3E}">
        <p14:creationId xmlns:p14="http://schemas.microsoft.com/office/powerpoint/2010/main" val="265786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Đang</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xử</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743200" y="4251742"/>
            <a:ext cx="5562600" cy="646331"/>
          </a:xfrm>
          <a:prstGeom prst="rect">
            <a:avLst/>
          </a:prstGeom>
          <a:noFill/>
        </p:spPr>
        <p:txBody>
          <a:bodyPr wrap="square">
            <a:spAutoFit/>
          </a:bodyPr>
          <a:lstStyle/>
          <a:p>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Cap_nhat_mat_hang_trong_hoa_don</a:t>
            </a:r>
            <a:r>
              <a:rPr lang="en-US" dirty="0">
                <a:solidFill>
                  <a:srgbClr val="BBBBBB"/>
                </a:solidFill>
                <a:latin typeface="Consolas" panose="020B0609020204030204" pitchFamily="49" charset="0"/>
              </a:rPr>
              <a:t> </a:t>
            </a: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BBBBBB"/>
                </a:solidFill>
                <a:effectLst/>
                <a:latin typeface="Consolas" panose="020B0609020204030204" pitchFamily="49" charset="0"/>
              </a:rPr>
              <a:t> ,@H_ID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101</a:t>
            </a:r>
            <a:r>
              <a:rPr lang="en-US" b="0" dirty="0">
                <a:solidFill>
                  <a:srgbClr val="8CA1A5"/>
                </a:solidFill>
                <a:effectLst/>
                <a:latin typeface="Consolas" panose="020B0609020204030204" pitchFamily="49" charset="0"/>
              </a:rPr>
              <a:t>,@command=‘delete’</a:t>
            </a:r>
            <a:endParaRPr lang="en-US" b="0" dirty="0">
              <a:solidFill>
                <a:srgbClr val="BBBBBB"/>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FB97B955-5951-4CBE-9055-783347651409}"/>
              </a:ext>
            </a:extLst>
          </p:cNvPr>
          <p:cNvSpPr txBox="1"/>
          <p:nvPr/>
        </p:nvSpPr>
        <p:spPr>
          <a:xfrm>
            <a:off x="13082348" y="3655272"/>
            <a:ext cx="19050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
        <p:nvSpPr>
          <p:cNvPr id="17" name="TextBox 16">
            <a:extLst>
              <a:ext uri="{FF2B5EF4-FFF2-40B4-BE49-F238E27FC236}">
                <a16:creationId xmlns:a16="http://schemas.microsoft.com/office/drawing/2014/main" id="{6C09BB1A-3F46-46AD-A1BF-CA2D20150DE0}"/>
              </a:ext>
            </a:extLst>
          </p:cNvPr>
          <p:cNvSpPr txBox="1"/>
          <p:nvPr/>
        </p:nvSpPr>
        <p:spPr>
          <a:xfrm>
            <a:off x="14593551" y="3655272"/>
            <a:ext cx="1864399"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101</a:t>
            </a:r>
            <a:r>
              <a:rPr lang="en-US" sz="2800" b="0" dirty="0">
                <a:solidFill>
                  <a:srgbClr val="BBBBBB"/>
                </a:solidFill>
                <a:effectLst/>
                <a:latin typeface="Consolas" panose="020B0609020204030204" pitchFamily="49" charset="0"/>
              </a:rPr>
              <a:t>(3)</a:t>
            </a:r>
          </a:p>
        </p:txBody>
      </p:sp>
    </p:spTree>
    <p:extLst>
      <p:ext uri="{BB962C8B-B14F-4D97-AF65-F5344CB8AC3E}">
        <p14:creationId xmlns:p14="http://schemas.microsoft.com/office/powerpoint/2010/main" val="1772955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Chờ</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xác</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nhận</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405302" y="4281160"/>
            <a:ext cx="5562600" cy="646331"/>
          </a:xfrm>
          <a:prstGeom prst="rect">
            <a:avLst/>
          </a:prstGeom>
          <a:noFill/>
        </p:spPr>
        <p:txBody>
          <a:bodyPr wrap="square">
            <a:spAutoFit/>
          </a:bodyPr>
          <a:lstStyle/>
          <a:p>
            <a:pPr algn="ctr"/>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Push_Item</a:t>
            </a:r>
            <a:endParaRPr lang="en-US" b="0" dirty="0">
              <a:solidFill>
                <a:srgbClr val="BBBBBB"/>
              </a:solidFill>
              <a:effectLst/>
              <a:latin typeface="Consolas" panose="020B0609020204030204" pitchFamily="49" charset="0"/>
            </a:endParaRPr>
          </a:p>
          <a:p>
            <a:pPr algn="ct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8CA1A5"/>
                </a:solidFill>
                <a:effectLst/>
                <a:latin typeface="Consolas" panose="020B0609020204030204" pitchFamily="49" charset="0"/>
              </a:rPr>
              <a:t>,@phiship=</a:t>
            </a:r>
            <a:r>
              <a:rPr lang="en-US" b="0" dirty="0">
                <a:solidFill>
                  <a:srgbClr val="D33682"/>
                </a:solidFill>
                <a:effectLst/>
                <a:latin typeface="Consolas" panose="020B0609020204030204" pitchFamily="49" charset="0"/>
              </a:rPr>
              <a:t>15000</a:t>
            </a:r>
            <a:r>
              <a:rPr lang="en-US" b="0" dirty="0">
                <a:solidFill>
                  <a:srgbClr val="8CA1A5"/>
                </a:solidFill>
                <a:effectLst/>
                <a:latin typeface="Consolas" panose="020B0609020204030204" pitchFamily="49" charset="0"/>
              </a:rPr>
              <a:t>,@command=‘end’</a:t>
            </a:r>
            <a:endParaRPr lang="en-US" b="0" dirty="0">
              <a:solidFill>
                <a:srgbClr val="BBBBBB"/>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B860286C-14A1-43EF-8CCF-49C58C157625}"/>
              </a:ext>
            </a:extLst>
          </p:cNvPr>
          <p:cNvSpPr txBox="1"/>
          <p:nvPr/>
        </p:nvSpPr>
        <p:spPr>
          <a:xfrm>
            <a:off x="13868400" y="3655272"/>
            <a:ext cx="19050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Tree>
    <p:extLst>
      <p:ext uri="{BB962C8B-B14F-4D97-AF65-F5344CB8AC3E}">
        <p14:creationId xmlns:p14="http://schemas.microsoft.com/office/powerpoint/2010/main" val="1555828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Đang</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xử</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743200" y="4251742"/>
            <a:ext cx="5562600" cy="646331"/>
          </a:xfrm>
          <a:prstGeom prst="rect">
            <a:avLst/>
          </a:prstGeom>
          <a:noFill/>
        </p:spPr>
        <p:txBody>
          <a:bodyPr wrap="square">
            <a:spAutoFit/>
          </a:bodyPr>
          <a:lstStyle/>
          <a:p>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Push_Item</a:t>
            </a:r>
            <a:endParaRPr lang="en-US" b="0" dirty="0">
              <a:solidFill>
                <a:srgbClr val="BBBBBB"/>
              </a:solidFill>
              <a:effectLst/>
              <a:latin typeface="Consolas" panose="020B0609020204030204" pitchFamily="49" charset="0"/>
            </a:endParaRPr>
          </a:p>
          <a:p>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BBBBBB"/>
                </a:solidFill>
                <a:effectLst/>
                <a:latin typeface="Consolas" panose="020B0609020204030204" pitchFamily="49" charset="0"/>
              </a:rPr>
              <a:t> ,@H_ID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110</a:t>
            </a:r>
            <a:r>
              <a:rPr lang="en-US" b="0" dirty="0">
                <a:solidFill>
                  <a:srgbClr val="8CA1A5"/>
                </a:solidFill>
                <a:effectLst/>
                <a:latin typeface="Consolas" panose="020B0609020204030204" pitchFamily="49" charset="0"/>
              </a:rPr>
              <a:t>,@command=‘delete’</a:t>
            </a:r>
            <a:endParaRPr lang="en-US" b="0" dirty="0">
              <a:solidFill>
                <a:srgbClr val="BBBBBB"/>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FB97B955-5951-4CBE-9055-783347651409}"/>
              </a:ext>
            </a:extLst>
          </p:cNvPr>
          <p:cNvSpPr txBox="1"/>
          <p:nvPr/>
        </p:nvSpPr>
        <p:spPr>
          <a:xfrm>
            <a:off x="14015798" y="3694248"/>
            <a:ext cx="19050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Tree>
    <p:extLst>
      <p:ext uri="{BB962C8B-B14F-4D97-AF65-F5344CB8AC3E}">
        <p14:creationId xmlns:p14="http://schemas.microsoft.com/office/powerpoint/2010/main" val="2397129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dirty="0" err="1">
                <a:solidFill>
                  <a:srgbClr val="BBBBBB"/>
                </a:solidFill>
                <a:latin typeface="Consolas" panose="020B0609020204030204" pitchFamily="49" charset="0"/>
              </a:rPr>
              <a:t>Đang</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xử</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405302" y="4281160"/>
            <a:ext cx="5562600" cy="646331"/>
          </a:xfrm>
          <a:prstGeom prst="rect">
            <a:avLst/>
          </a:prstGeom>
          <a:noFill/>
        </p:spPr>
        <p:txBody>
          <a:bodyPr wrap="square">
            <a:spAutoFit/>
          </a:bodyPr>
          <a:lstStyle/>
          <a:p>
            <a:pPr algn="ctr"/>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Push_Item</a:t>
            </a:r>
            <a:endParaRPr lang="en-US" b="0" dirty="0">
              <a:solidFill>
                <a:srgbClr val="BBBBBB"/>
              </a:solidFill>
              <a:effectLst/>
              <a:latin typeface="Consolas" panose="020B0609020204030204" pitchFamily="49" charset="0"/>
            </a:endParaRPr>
          </a:p>
          <a:p>
            <a:pPr algn="ct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8CA1A5"/>
                </a:solidFill>
                <a:effectLst/>
                <a:latin typeface="Consolas" panose="020B0609020204030204" pitchFamily="49" charset="0"/>
              </a:rPr>
              <a:t>,@phiship=</a:t>
            </a:r>
            <a:r>
              <a:rPr lang="en-US" b="0" dirty="0">
                <a:solidFill>
                  <a:srgbClr val="D33682"/>
                </a:solidFill>
                <a:effectLst/>
                <a:latin typeface="Consolas" panose="020B0609020204030204" pitchFamily="49" charset="0"/>
              </a:rPr>
              <a:t>15000</a:t>
            </a:r>
            <a:r>
              <a:rPr lang="en-US" b="0" dirty="0">
                <a:solidFill>
                  <a:srgbClr val="8CA1A5"/>
                </a:solidFill>
                <a:effectLst/>
                <a:latin typeface="Consolas" panose="020B0609020204030204" pitchFamily="49" charset="0"/>
              </a:rPr>
              <a:t>,@command=‘end’</a:t>
            </a:r>
            <a:endParaRPr lang="en-US"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909450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sp>
        <p:nvSpPr>
          <p:cNvPr id="37" name="TextBox 36">
            <a:extLst>
              <a:ext uri="{FF2B5EF4-FFF2-40B4-BE49-F238E27FC236}">
                <a16:creationId xmlns:a16="http://schemas.microsoft.com/office/drawing/2014/main" id="{E440F33E-BA25-4A52-9706-D42AC41C5E9D}"/>
              </a:ext>
            </a:extLst>
          </p:cNvPr>
          <p:cNvSpPr txBox="1"/>
          <p:nvPr/>
        </p:nvSpPr>
        <p:spPr>
          <a:xfrm>
            <a:off x="7391400" y="5867400"/>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15300" y="3781904"/>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7376886" y="6571116"/>
            <a:ext cx="3352800" cy="523220"/>
          </a:xfrm>
          <a:prstGeom prst="rect">
            <a:avLst/>
          </a:prstGeom>
          <a:noFill/>
        </p:spPr>
        <p:txBody>
          <a:bodyPr wrap="square">
            <a:spAutoFit/>
          </a:bodyPr>
          <a:lstStyle/>
          <a:p>
            <a:pPr algn="ctr"/>
            <a:r>
              <a:rPr lang="en-US" sz="2800" dirty="0" err="1">
                <a:solidFill>
                  <a:srgbClr val="BBBBBB"/>
                </a:solidFill>
                <a:latin typeface="Consolas" panose="020B0609020204030204" pitchFamily="49" charset="0"/>
              </a:rPr>
              <a:t>Chờ</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xác</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nhận</a:t>
            </a:r>
            <a:endParaRPr lang="en-US" sz="28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2157786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1051498" y="6129010"/>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775398" y="4191000"/>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1051498" y="6685240"/>
            <a:ext cx="3352800" cy="523220"/>
          </a:xfrm>
          <a:prstGeom prst="rect">
            <a:avLst/>
          </a:prstGeom>
          <a:noFill/>
        </p:spPr>
        <p:txBody>
          <a:bodyPr wrap="square">
            <a:spAutoFit/>
          </a:bodyPr>
          <a:lstStyle/>
          <a:p>
            <a:pPr algn="ctr"/>
            <a:r>
              <a:rPr lang="en-US" sz="2800" dirty="0" err="1">
                <a:solidFill>
                  <a:srgbClr val="BBBBBB"/>
                </a:solidFill>
                <a:latin typeface="Consolas" panose="020B0609020204030204" pitchFamily="49" charset="0"/>
              </a:rPr>
              <a:t>Chờ</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xác</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nhận</a:t>
            </a:r>
            <a:endParaRPr lang="en-US" sz="2800" b="0" dirty="0">
              <a:solidFill>
                <a:srgbClr val="BBBBBB"/>
              </a:solidFill>
              <a:effectLst/>
              <a:latin typeface="Consolas" panose="020B0609020204030204" pitchFamily="49" charset="0"/>
            </a:endParaRPr>
          </a:p>
        </p:txBody>
      </p:sp>
      <p:pic>
        <p:nvPicPr>
          <p:cNvPr id="5" name="Graphic 4" descr="User with solid fill">
            <a:extLst>
              <a:ext uri="{FF2B5EF4-FFF2-40B4-BE49-F238E27FC236}">
                <a16:creationId xmlns:a16="http://schemas.microsoft.com/office/drawing/2014/main" id="{827542FC-8E6F-4DAC-BC59-F13B4CCAAB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8662" y="4409420"/>
            <a:ext cx="2275820" cy="2275820"/>
          </a:xfrm>
          <a:prstGeom prst="rect">
            <a:avLst/>
          </a:prstGeom>
        </p:spPr>
      </p:pic>
      <p:pic>
        <p:nvPicPr>
          <p:cNvPr id="13" name="Graphic 12" descr="Chat bubble with solid fill">
            <a:extLst>
              <a:ext uri="{FF2B5EF4-FFF2-40B4-BE49-F238E27FC236}">
                <a16:creationId xmlns:a16="http://schemas.microsoft.com/office/drawing/2014/main" id="{9E775245-1E8A-4ABB-8F65-50452E066F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66162" y="3086100"/>
            <a:ext cx="1905000" cy="1905000"/>
          </a:xfrm>
          <a:prstGeom prst="rect">
            <a:avLst/>
          </a:prstGeom>
        </p:spPr>
      </p:pic>
      <p:sp>
        <p:nvSpPr>
          <p:cNvPr id="18" name="TextBox 17">
            <a:extLst>
              <a:ext uri="{FF2B5EF4-FFF2-40B4-BE49-F238E27FC236}">
                <a16:creationId xmlns:a16="http://schemas.microsoft.com/office/drawing/2014/main" id="{8BAA695B-1C7D-460A-8700-61C6FC0BFD79}"/>
              </a:ext>
            </a:extLst>
          </p:cNvPr>
          <p:cNvSpPr txBox="1"/>
          <p:nvPr/>
        </p:nvSpPr>
        <p:spPr>
          <a:xfrm>
            <a:off x="2057400" y="6762184"/>
            <a:ext cx="7257142" cy="369332"/>
          </a:xfrm>
          <a:prstGeom prst="rect">
            <a:avLst/>
          </a:prstGeom>
          <a:noFill/>
        </p:spPr>
        <p:txBody>
          <a:bodyPr wrap="square">
            <a:spAutoFit/>
          </a:bodyPr>
          <a:lstStyle/>
          <a:p>
            <a:r>
              <a:rPr lang="en-US" b="0" dirty="0">
                <a:solidFill>
                  <a:srgbClr val="859900"/>
                </a:solidFill>
                <a:effectLst/>
                <a:latin typeface="Cascadia Mono" panose="020B0609020000020004" pitchFamily="49" charset="0"/>
              </a:rPr>
              <a:t>EXEC</a:t>
            </a:r>
            <a:r>
              <a:rPr lang="en-US" b="0" dirty="0">
                <a:solidFill>
                  <a:srgbClr val="BBBBBB"/>
                </a:solidFill>
                <a:effectLst/>
                <a:latin typeface="Cascadia Mono" panose="020B0609020000020004" pitchFamily="49" charset="0"/>
              </a:rPr>
              <a:t> </a:t>
            </a:r>
            <a:r>
              <a:rPr lang="en-US" b="0" dirty="0" err="1">
                <a:solidFill>
                  <a:srgbClr val="BBBBBB"/>
                </a:solidFill>
                <a:effectLst/>
                <a:latin typeface="Cascadia Mono" panose="020B0609020000020004" pitchFamily="49" charset="0"/>
              </a:rPr>
              <a:t>Shipper_Confirm_Bill</a:t>
            </a:r>
            <a:r>
              <a:rPr lang="en-US" b="0" dirty="0">
                <a:solidFill>
                  <a:srgbClr val="BBBBBB"/>
                </a:solidFill>
                <a:effectLst/>
                <a:latin typeface="Cascadia Mono" panose="020B0609020000020004" pitchFamily="49" charset="0"/>
              </a:rPr>
              <a:t> @who= 100, @whichbill= 111</a:t>
            </a:r>
          </a:p>
        </p:txBody>
      </p:sp>
    </p:spTree>
    <p:extLst>
      <p:ext uri="{BB962C8B-B14F-4D97-AF65-F5344CB8AC3E}">
        <p14:creationId xmlns:p14="http://schemas.microsoft.com/office/powerpoint/2010/main" val="2652580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8" name="TextBox 8"/>
          <p:cNvSpPr txBox="1"/>
          <p:nvPr/>
        </p:nvSpPr>
        <p:spPr>
          <a:xfrm>
            <a:off x="6896100" y="1714500"/>
            <a:ext cx="4495800" cy="782265"/>
          </a:xfrm>
          <a:prstGeom prst="rect">
            <a:avLst/>
          </a:prstGeom>
        </p:spPr>
        <p:txBody>
          <a:bodyPr wrap="square" lIns="0" tIns="0" rIns="0" bIns="0" rtlCol="0" anchor="t">
            <a:spAutoFit/>
          </a:bodyPr>
          <a:lstStyle/>
          <a:p>
            <a:pPr>
              <a:lnSpc>
                <a:spcPts val="6050"/>
              </a:lnSpc>
            </a:pPr>
            <a:r>
              <a:rPr lang="en-US" sz="5499" dirty="0">
                <a:solidFill>
                  <a:srgbClr val="FFFFFF"/>
                </a:solidFill>
                <a:latin typeface="Horizon Bold"/>
              </a:rPr>
              <a:t>INTRODUCTION</a:t>
            </a:r>
          </a:p>
        </p:txBody>
      </p:sp>
      <p:pic>
        <p:nvPicPr>
          <p:cNvPr id="16" name="Picture 15">
            <a:extLst>
              <a:ext uri="{FF2B5EF4-FFF2-40B4-BE49-F238E27FC236}">
                <a16:creationId xmlns:a16="http://schemas.microsoft.com/office/drawing/2014/main" id="{078A75B2-9D3E-4428-82A2-E35C470D8684}"/>
              </a:ext>
            </a:extLst>
          </p:cNvPr>
          <p:cNvPicPr>
            <a:picLocks noChangeAspect="1"/>
          </p:cNvPicPr>
          <p:nvPr/>
        </p:nvPicPr>
        <p:blipFill>
          <a:blip r:embed="rId2"/>
          <a:stretch>
            <a:fillRect/>
          </a:stretch>
        </p:blipFill>
        <p:spPr>
          <a:xfrm>
            <a:off x="123842" y="165372"/>
            <a:ext cx="450160" cy="444228"/>
          </a:xfrm>
          <a:prstGeom prst="rect">
            <a:avLst/>
          </a:prstGeom>
        </p:spPr>
      </p:pic>
      <p:sp>
        <p:nvSpPr>
          <p:cNvPr id="4" name="TextBox 9">
            <a:extLst>
              <a:ext uri="{FF2B5EF4-FFF2-40B4-BE49-F238E27FC236}">
                <a16:creationId xmlns:a16="http://schemas.microsoft.com/office/drawing/2014/main" id="{93C49D2C-D250-415F-9AB7-B360ED1D38E4}"/>
              </a:ext>
            </a:extLst>
          </p:cNvPr>
          <p:cNvSpPr txBox="1"/>
          <p:nvPr/>
        </p:nvSpPr>
        <p:spPr>
          <a:xfrm>
            <a:off x="7200900" y="5399234"/>
            <a:ext cx="3886200" cy="402931"/>
          </a:xfrm>
          <a:prstGeom prst="rect">
            <a:avLst/>
          </a:prstGeom>
        </p:spPr>
        <p:txBody>
          <a:bodyPr wrap="square" lIns="0" tIns="0" rIns="0" bIns="0" rtlCol="0" anchor="t">
            <a:spAutoFit/>
          </a:bodyPr>
          <a:lstStyle/>
          <a:p>
            <a:pPr marL="0" lvl="0" indent="0">
              <a:lnSpc>
                <a:spcPts val="2940"/>
              </a:lnSpc>
              <a:spcBef>
                <a:spcPct val="0"/>
              </a:spcBef>
            </a:pPr>
            <a:r>
              <a:rPr lang="en-US" sz="3600" dirty="0">
                <a:solidFill>
                  <a:srgbClr val="FFFFFF"/>
                </a:solidFill>
                <a:latin typeface="Agrandir"/>
              </a:rPr>
              <a:t>MAI NGOC DOAN</a:t>
            </a:r>
            <a:endParaRPr lang="en-US" sz="3600" u="none" dirty="0">
              <a:solidFill>
                <a:srgbClr val="FFFFFF"/>
              </a:solidFill>
              <a:latin typeface="Agrandi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1051498" y="6129010"/>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775398" y="4191000"/>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1051498" y="6685240"/>
            <a:ext cx="3352800" cy="523220"/>
          </a:xfrm>
          <a:prstGeom prst="rect">
            <a:avLst/>
          </a:prstGeom>
          <a:noFill/>
        </p:spPr>
        <p:txBody>
          <a:bodyPr wrap="square">
            <a:spAutoFit/>
          </a:bodyPr>
          <a:lstStyle/>
          <a:p>
            <a:pPr algn="ctr"/>
            <a:r>
              <a:rPr lang="en-US" sz="2800" dirty="0" err="1">
                <a:solidFill>
                  <a:srgbClr val="BBBBBB"/>
                </a:solidFill>
                <a:latin typeface="Consolas" panose="020B0609020204030204" pitchFamily="49" charset="0"/>
              </a:rPr>
              <a:t>Đang</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giao</a:t>
            </a:r>
            <a:endParaRPr lang="en-US" sz="2800" b="0" dirty="0">
              <a:solidFill>
                <a:srgbClr val="BBBBBB"/>
              </a:solidFill>
              <a:effectLst/>
              <a:latin typeface="Consolas" panose="020B0609020204030204" pitchFamily="49" charset="0"/>
            </a:endParaRPr>
          </a:p>
        </p:txBody>
      </p:sp>
      <p:pic>
        <p:nvPicPr>
          <p:cNvPr id="5" name="Graphic 4" descr="User with solid fill">
            <a:extLst>
              <a:ext uri="{FF2B5EF4-FFF2-40B4-BE49-F238E27FC236}">
                <a16:creationId xmlns:a16="http://schemas.microsoft.com/office/drawing/2014/main" id="{827542FC-8E6F-4DAC-BC59-F13B4CCAAB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8662" y="4409420"/>
            <a:ext cx="2275820" cy="2275820"/>
          </a:xfrm>
          <a:prstGeom prst="rect">
            <a:avLst/>
          </a:prstGeom>
        </p:spPr>
      </p:pic>
      <p:pic>
        <p:nvPicPr>
          <p:cNvPr id="13" name="Graphic 12" descr="Chat bubble with solid fill">
            <a:extLst>
              <a:ext uri="{FF2B5EF4-FFF2-40B4-BE49-F238E27FC236}">
                <a16:creationId xmlns:a16="http://schemas.microsoft.com/office/drawing/2014/main" id="{9E775245-1E8A-4ABB-8F65-50452E066F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66162" y="3086100"/>
            <a:ext cx="1905000" cy="1905000"/>
          </a:xfrm>
          <a:prstGeom prst="rect">
            <a:avLst/>
          </a:prstGeom>
        </p:spPr>
      </p:pic>
      <p:sp>
        <p:nvSpPr>
          <p:cNvPr id="18" name="TextBox 17">
            <a:extLst>
              <a:ext uri="{FF2B5EF4-FFF2-40B4-BE49-F238E27FC236}">
                <a16:creationId xmlns:a16="http://schemas.microsoft.com/office/drawing/2014/main" id="{8BAA695B-1C7D-460A-8700-61C6FC0BFD79}"/>
              </a:ext>
            </a:extLst>
          </p:cNvPr>
          <p:cNvSpPr txBox="1"/>
          <p:nvPr/>
        </p:nvSpPr>
        <p:spPr>
          <a:xfrm>
            <a:off x="2057400" y="6762184"/>
            <a:ext cx="7257142" cy="369332"/>
          </a:xfrm>
          <a:prstGeom prst="rect">
            <a:avLst/>
          </a:prstGeom>
          <a:noFill/>
        </p:spPr>
        <p:txBody>
          <a:bodyPr wrap="square">
            <a:spAutoFit/>
          </a:bodyPr>
          <a:lstStyle/>
          <a:p>
            <a:r>
              <a:rPr lang="en-US" b="0" dirty="0">
                <a:solidFill>
                  <a:srgbClr val="859900"/>
                </a:solidFill>
                <a:effectLst/>
                <a:latin typeface="Cascadia Mono" panose="020B0609020000020004" pitchFamily="49" charset="0"/>
              </a:rPr>
              <a:t>EXEC</a:t>
            </a:r>
            <a:r>
              <a:rPr lang="en-US" b="0" dirty="0">
                <a:solidFill>
                  <a:srgbClr val="BBBBBB"/>
                </a:solidFill>
                <a:effectLst/>
                <a:latin typeface="Cascadia Mono" panose="020B0609020000020004" pitchFamily="49" charset="0"/>
              </a:rPr>
              <a:t> </a:t>
            </a:r>
            <a:r>
              <a:rPr lang="en-US" b="0" dirty="0" err="1">
                <a:solidFill>
                  <a:srgbClr val="BBBBBB"/>
                </a:solidFill>
                <a:effectLst/>
                <a:latin typeface="Cascadia Mono" panose="020B0609020000020004" pitchFamily="49" charset="0"/>
              </a:rPr>
              <a:t>Shipper_Confirm_Bill</a:t>
            </a:r>
            <a:r>
              <a:rPr lang="en-US" b="0" dirty="0">
                <a:solidFill>
                  <a:srgbClr val="BBBBBB"/>
                </a:solidFill>
                <a:effectLst/>
                <a:latin typeface="Cascadia Mono" panose="020B0609020000020004" pitchFamily="49" charset="0"/>
              </a:rPr>
              <a:t> @who= 100, @whichbill= 111</a:t>
            </a:r>
          </a:p>
        </p:txBody>
      </p:sp>
    </p:spTree>
    <p:extLst>
      <p:ext uri="{BB962C8B-B14F-4D97-AF65-F5344CB8AC3E}">
        <p14:creationId xmlns:p14="http://schemas.microsoft.com/office/powerpoint/2010/main" val="38371896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sp>
        <p:nvSpPr>
          <p:cNvPr id="37" name="TextBox 36">
            <a:extLst>
              <a:ext uri="{FF2B5EF4-FFF2-40B4-BE49-F238E27FC236}">
                <a16:creationId xmlns:a16="http://schemas.microsoft.com/office/drawing/2014/main" id="{E440F33E-BA25-4A52-9706-D42AC41C5E9D}"/>
              </a:ext>
            </a:extLst>
          </p:cNvPr>
          <p:cNvSpPr txBox="1"/>
          <p:nvPr/>
        </p:nvSpPr>
        <p:spPr>
          <a:xfrm>
            <a:off x="11051498" y="6129010"/>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75398" y="4191000"/>
            <a:ext cx="1905000" cy="1905000"/>
          </a:xfrm>
          <a:prstGeom prst="rect">
            <a:avLst/>
          </a:prstGeom>
        </p:spPr>
      </p:pic>
      <p:sp>
        <p:nvSpPr>
          <p:cNvPr id="10" name="TextBox 9">
            <a:extLst>
              <a:ext uri="{FF2B5EF4-FFF2-40B4-BE49-F238E27FC236}">
                <a16:creationId xmlns:a16="http://schemas.microsoft.com/office/drawing/2014/main" id="{13836690-AC97-4A74-A7FE-4BA9775BB0E2}"/>
              </a:ext>
            </a:extLst>
          </p:cNvPr>
          <p:cNvSpPr txBox="1"/>
          <p:nvPr/>
        </p:nvSpPr>
        <p:spPr>
          <a:xfrm>
            <a:off x="11051498" y="6685240"/>
            <a:ext cx="3352800" cy="523220"/>
          </a:xfrm>
          <a:prstGeom prst="rect">
            <a:avLst/>
          </a:prstGeom>
          <a:noFill/>
        </p:spPr>
        <p:txBody>
          <a:bodyPr wrap="square">
            <a:spAutoFit/>
          </a:bodyPr>
          <a:lstStyle/>
          <a:p>
            <a:pPr algn="ctr"/>
            <a:r>
              <a:rPr lang="en-US" sz="2800" dirty="0" err="1">
                <a:solidFill>
                  <a:srgbClr val="BBBBBB"/>
                </a:solidFill>
                <a:latin typeface="Consolas" panose="020B0609020204030204" pitchFamily="49" charset="0"/>
              </a:rPr>
              <a:t>Đã</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nhận</a:t>
            </a:r>
            <a:endParaRPr lang="en-US" sz="2800" b="0" dirty="0">
              <a:solidFill>
                <a:srgbClr val="BBBBBB"/>
              </a:solidFill>
              <a:effectLst/>
              <a:latin typeface="Consolas" panose="020B0609020204030204" pitchFamily="49" charset="0"/>
            </a:endParaRPr>
          </a:p>
        </p:txBody>
      </p:sp>
      <p:pic>
        <p:nvPicPr>
          <p:cNvPr id="5" name="Graphic 4" descr="User with solid fill">
            <a:extLst>
              <a:ext uri="{FF2B5EF4-FFF2-40B4-BE49-F238E27FC236}">
                <a16:creationId xmlns:a16="http://schemas.microsoft.com/office/drawing/2014/main" id="{827542FC-8E6F-4DAC-BC59-F13B4CCAAB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18662" y="4409420"/>
            <a:ext cx="2275820" cy="2275820"/>
          </a:xfrm>
          <a:prstGeom prst="rect">
            <a:avLst/>
          </a:prstGeom>
        </p:spPr>
      </p:pic>
      <p:sp>
        <p:nvSpPr>
          <p:cNvPr id="14" name="TextBox 13">
            <a:extLst>
              <a:ext uri="{FF2B5EF4-FFF2-40B4-BE49-F238E27FC236}">
                <a16:creationId xmlns:a16="http://schemas.microsoft.com/office/drawing/2014/main" id="{1389C4CA-EEAF-495B-9419-901A08D96438}"/>
              </a:ext>
            </a:extLst>
          </p:cNvPr>
          <p:cNvSpPr txBox="1"/>
          <p:nvPr/>
        </p:nvSpPr>
        <p:spPr>
          <a:xfrm>
            <a:off x="1752600" y="6718250"/>
            <a:ext cx="11161484" cy="646331"/>
          </a:xfrm>
          <a:prstGeom prst="rect">
            <a:avLst/>
          </a:prstGeom>
          <a:noFill/>
        </p:spPr>
        <p:txBody>
          <a:bodyPr wrap="square">
            <a:spAutoFit/>
          </a:bodyPr>
          <a:lstStyle/>
          <a:p>
            <a:r>
              <a:rPr lang="en-US" b="0" dirty="0">
                <a:solidFill>
                  <a:srgbClr val="BBBBBB"/>
                </a:solidFill>
                <a:effectLst/>
                <a:latin typeface="Cascadia Mono" panose="020B0609020000020004" pitchFamily="49" charset="0"/>
              </a:rPr>
              <a:t>        </a:t>
            </a:r>
            <a:r>
              <a:rPr lang="en-US" b="0" dirty="0">
                <a:solidFill>
                  <a:srgbClr val="859900"/>
                </a:solidFill>
                <a:effectLst/>
                <a:latin typeface="Cascadia Mono" panose="020B0609020000020004" pitchFamily="49" charset="0"/>
              </a:rPr>
              <a:t>EXEC</a:t>
            </a:r>
            <a:r>
              <a:rPr lang="en-US" b="0" dirty="0">
                <a:solidFill>
                  <a:srgbClr val="BBBBBB"/>
                </a:solidFill>
                <a:effectLst/>
                <a:latin typeface="Cascadia Mono" panose="020B0609020000020004" pitchFamily="49" charset="0"/>
              </a:rPr>
              <a:t> </a:t>
            </a:r>
            <a:r>
              <a:rPr lang="en-US" b="0" dirty="0" err="1">
                <a:solidFill>
                  <a:srgbClr val="BBBBBB"/>
                </a:solidFill>
                <a:effectLst/>
                <a:latin typeface="Cascadia Mono" panose="020B0609020000020004" pitchFamily="49" charset="0"/>
              </a:rPr>
              <a:t>Customer_Receives</a:t>
            </a:r>
            <a:r>
              <a:rPr lang="en-US" b="0" dirty="0">
                <a:solidFill>
                  <a:srgbClr val="BBBBBB"/>
                </a:solidFill>
                <a:effectLst/>
                <a:latin typeface="Cascadia Mono" panose="020B0609020000020004" pitchFamily="49" charset="0"/>
              </a:rPr>
              <a:t> @WhichBill</a:t>
            </a:r>
            <a:r>
              <a:rPr lang="en-US" b="0" dirty="0">
                <a:solidFill>
                  <a:srgbClr val="859900"/>
                </a:solidFill>
                <a:effectLst/>
                <a:latin typeface="Cascadia Mono" panose="020B0609020000020004" pitchFamily="49" charset="0"/>
              </a:rPr>
              <a:t>=</a:t>
            </a:r>
            <a:r>
              <a:rPr lang="en-US" b="0" dirty="0">
                <a:solidFill>
                  <a:srgbClr val="BBBBBB"/>
                </a:solidFill>
                <a:effectLst/>
                <a:latin typeface="Cascadia Mono" panose="020B0609020000020004" pitchFamily="49" charset="0"/>
              </a:rPr>
              <a:t> </a:t>
            </a:r>
            <a:r>
              <a:rPr lang="en-US" b="0" dirty="0">
                <a:solidFill>
                  <a:srgbClr val="D33682"/>
                </a:solidFill>
                <a:effectLst/>
                <a:latin typeface="Cascadia Mono" panose="020B0609020000020004" pitchFamily="49" charset="0"/>
              </a:rPr>
              <a:t>111,...</a:t>
            </a:r>
            <a:endParaRPr lang="en-US" b="0" dirty="0">
              <a:solidFill>
                <a:srgbClr val="BBBBBB"/>
              </a:solidFill>
              <a:effectLst/>
              <a:latin typeface="Cascadia Mono" panose="020B0609020000020004" pitchFamily="49" charset="0"/>
            </a:endParaRPr>
          </a:p>
          <a:p>
            <a:endParaRPr lang="en-US" b="0" dirty="0">
              <a:solidFill>
                <a:srgbClr val="BBBBBB"/>
              </a:solidFill>
              <a:effectLst/>
              <a:latin typeface="Cascadia Mono" panose="020B0609020000020004" pitchFamily="49" charset="0"/>
            </a:endParaRPr>
          </a:p>
        </p:txBody>
      </p:sp>
    </p:spTree>
    <p:extLst>
      <p:ext uri="{BB962C8B-B14F-4D97-AF65-F5344CB8AC3E}">
        <p14:creationId xmlns:p14="http://schemas.microsoft.com/office/powerpoint/2010/main" val="803957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sp>
        <p:nvSpPr>
          <p:cNvPr id="9" name="TextBox 8">
            <a:extLst>
              <a:ext uri="{FF2B5EF4-FFF2-40B4-BE49-F238E27FC236}">
                <a16:creationId xmlns:a16="http://schemas.microsoft.com/office/drawing/2014/main" id="{4C90A626-DEBA-4DD7-932B-F78F5CC3036C}"/>
              </a:ext>
            </a:extLst>
          </p:cNvPr>
          <p:cNvSpPr txBox="1"/>
          <p:nvPr/>
        </p:nvSpPr>
        <p:spPr>
          <a:xfrm>
            <a:off x="3048000" y="6743700"/>
            <a:ext cx="8370786" cy="707886"/>
          </a:xfrm>
          <a:prstGeom prst="rect">
            <a:avLst/>
          </a:prstGeom>
          <a:noFill/>
        </p:spPr>
        <p:txBody>
          <a:bodyPr wrap="square">
            <a:spAutoFit/>
          </a:bodyPr>
          <a:lstStyle/>
          <a:p>
            <a:r>
              <a:rPr lang="vi-VN" sz="4000" b="0" dirty="0">
                <a:solidFill>
                  <a:srgbClr val="859900"/>
                </a:solidFill>
                <a:effectLst/>
                <a:latin typeface="Cascadia Mono" panose="020B0609020000020004" pitchFamily="49" charset="0"/>
              </a:rPr>
              <a:t>EXEC</a:t>
            </a:r>
            <a:r>
              <a:rPr lang="vi-VN" sz="4000" b="0" dirty="0">
                <a:solidFill>
                  <a:srgbClr val="BBBBBB"/>
                </a:solidFill>
                <a:effectLst/>
                <a:latin typeface="Cascadia Mono" panose="020B0609020000020004" pitchFamily="49" charset="0"/>
              </a:rPr>
              <a:t> </a:t>
            </a:r>
            <a:r>
              <a:rPr lang="vi-VN" sz="4000" b="0" dirty="0" err="1">
                <a:solidFill>
                  <a:srgbClr val="BBBBBB"/>
                </a:solidFill>
                <a:effectLst/>
                <a:latin typeface="Cascadia Mono" panose="020B0609020000020004" pitchFamily="49" charset="0"/>
              </a:rPr>
              <a:t>Customer_Cancel</a:t>
            </a:r>
            <a:endParaRPr lang="vi-VN" sz="4000" b="0" dirty="0">
              <a:solidFill>
                <a:srgbClr val="BBBBBB"/>
              </a:solidFill>
              <a:effectLst/>
              <a:latin typeface="Cascadia Mono" panose="020B0609020000020004" pitchFamily="49" charset="0"/>
            </a:endParaRPr>
          </a:p>
        </p:txBody>
      </p:sp>
      <p:sp>
        <p:nvSpPr>
          <p:cNvPr id="11" name="TextBox 10">
            <a:extLst>
              <a:ext uri="{FF2B5EF4-FFF2-40B4-BE49-F238E27FC236}">
                <a16:creationId xmlns:a16="http://schemas.microsoft.com/office/drawing/2014/main" id="{1A469002-3F59-46EF-AFF2-226E6C19A647}"/>
              </a:ext>
            </a:extLst>
          </p:cNvPr>
          <p:cNvSpPr txBox="1"/>
          <p:nvPr/>
        </p:nvSpPr>
        <p:spPr>
          <a:xfrm>
            <a:off x="3048000" y="1830143"/>
            <a:ext cx="9144000" cy="707886"/>
          </a:xfrm>
          <a:prstGeom prst="rect">
            <a:avLst/>
          </a:prstGeom>
          <a:noFill/>
        </p:spPr>
        <p:txBody>
          <a:bodyPr wrap="square">
            <a:spAutoFit/>
          </a:bodyPr>
          <a:lstStyle/>
          <a:p>
            <a:r>
              <a:rPr lang="en-US" sz="4000" b="0" dirty="0">
                <a:solidFill>
                  <a:srgbClr val="859900"/>
                </a:solidFill>
                <a:effectLst/>
                <a:latin typeface="Cascadia Mono" panose="020B0609020000020004" pitchFamily="49" charset="0"/>
              </a:rPr>
              <a:t>EXEC</a:t>
            </a:r>
            <a:r>
              <a:rPr lang="en-US" sz="4000" b="0" dirty="0">
                <a:solidFill>
                  <a:srgbClr val="BBBBBB"/>
                </a:solidFill>
                <a:effectLst/>
                <a:latin typeface="Cascadia Mono" panose="020B0609020000020004" pitchFamily="49" charset="0"/>
              </a:rPr>
              <a:t> </a:t>
            </a:r>
            <a:r>
              <a:rPr lang="en-US" sz="4000" b="0" dirty="0" err="1">
                <a:solidFill>
                  <a:srgbClr val="BBBBBB"/>
                </a:solidFill>
                <a:effectLst/>
                <a:latin typeface="Cascadia Mono" panose="020B0609020000020004" pitchFamily="49" charset="0"/>
              </a:rPr>
              <a:t>Create_Bill</a:t>
            </a:r>
            <a:endParaRPr lang="en-US" sz="4000" b="0" dirty="0">
              <a:solidFill>
                <a:srgbClr val="BBBBBB"/>
              </a:solidFill>
              <a:effectLst/>
              <a:latin typeface="Cascadia Mono" panose="020B0609020000020004" pitchFamily="49" charset="0"/>
            </a:endParaRPr>
          </a:p>
        </p:txBody>
      </p:sp>
      <p:sp>
        <p:nvSpPr>
          <p:cNvPr id="13" name="TextBox 12">
            <a:extLst>
              <a:ext uri="{FF2B5EF4-FFF2-40B4-BE49-F238E27FC236}">
                <a16:creationId xmlns:a16="http://schemas.microsoft.com/office/drawing/2014/main" id="{FDF54EBF-9D3D-460E-8C9A-0350591F4EA9}"/>
              </a:ext>
            </a:extLst>
          </p:cNvPr>
          <p:cNvSpPr txBox="1"/>
          <p:nvPr/>
        </p:nvSpPr>
        <p:spPr>
          <a:xfrm>
            <a:off x="3011714" y="3075226"/>
            <a:ext cx="11044901" cy="707886"/>
          </a:xfrm>
          <a:prstGeom prst="rect">
            <a:avLst/>
          </a:prstGeom>
          <a:noFill/>
        </p:spPr>
        <p:txBody>
          <a:bodyPr wrap="square">
            <a:spAutoFit/>
          </a:bodyPr>
          <a:lstStyle/>
          <a:p>
            <a:r>
              <a:rPr lang="en-US" sz="4000" b="0" dirty="0">
                <a:solidFill>
                  <a:srgbClr val="859900"/>
                </a:solidFill>
                <a:effectLst/>
                <a:latin typeface="Cascadia Mono" panose="020B0609020000020004" pitchFamily="49" charset="0"/>
              </a:rPr>
              <a:t>EXEC</a:t>
            </a:r>
            <a:r>
              <a:rPr lang="en-US" sz="4000" b="0" dirty="0">
                <a:solidFill>
                  <a:srgbClr val="BBBBBB"/>
                </a:solidFill>
                <a:effectLst/>
                <a:latin typeface="Cascadia Mono" panose="020B0609020000020004" pitchFamily="49" charset="0"/>
              </a:rPr>
              <a:t> </a:t>
            </a:r>
            <a:r>
              <a:rPr lang="en-US" sz="4000" b="0" dirty="0" err="1">
                <a:solidFill>
                  <a:srgbClr val="BBBBBB"/>
                </a:solidFill>
                <a:effectLst/>
                <a:latin typeface="Cascadia Mono" panose="020B0609020000020004" pitchFamily="49" charset="0"/>
              </a:rPr>
              <a:t>Push_Item</a:t>
            </a:r>
            <a:endParaRPr lang="en-US" sz="4000" b="0" dirty="0">
              <a:solidFill>
                <a:srgbClr val="BBBBBB"/>
              </a:solidFill>
              <a:effectLst/>
              <a:latin typeface="Cascadia Mono" panose="020B0609020000020004" pitchFamily="49" charset="0"/>
            </a:endParaRPr>
          </a:p>
        </p:txBody>
      </p:sp>
      <p:sp>
        <p:nvSpPr>
          <p:cNvPr id="15" name="TextBox 14">
            <a:extLst>
              <a:ext uri="{FF2B5EF4-FFF2-40B4-BE49-F238E27FC236}">
                <a16:creationId xmlns:a16="http://schemas.microsoft.com/office/drawing/2014/main" id="{0095FAA0-D7AE-4C17-9B30-71B019AA1EAB}"/>
              </a:ext>
            </a:extLst>
          </p:cNvPr>
          <p:cNvSpPr txBox="1"/>
          <p:nvPr/>
        </p:nvSpPr>
        <p:spPr>
          <a:xfrm>
            <a:off x="3048000" y="4320310"/>
            <a:ext cx="13011150" cy="707886"/>
          </a:xfrm>
          <a:prstGeom prst="rect">
            <a:avLst/>
          </a:prstGeom>
          <a:noFill/>
        </p:spPr>
        <p:txBody>
          <a:bodyPr wrap="square">
            <a:spAutoFit/>
          </a:bodyPr>
          <a:lstStyle/>
          <a:p>
            <a:r>
              <a:rPr lang="en-US" sz="4000" b="0" dirty="0">
                <a:solidFill>
                  <a:srgbClr val="859900"/>
                </a:solidFill>
                <a:effectLst/>
                <a:latin typeface="Cascadia Mono" panose="020B0609020000020004" pitchFamily="49" charset="0"/>
              </a:rPr>
              <a:t>EXEC</a:t>
            </a:r>
            <a:r>
              <a:rPr lang="en-US" sz="4000" b="0" dirty="0">
                <a:solidFill>
                  <a:srgbClr val="BBBBBB"/>
                </a:solidFill>
                <a:effectLst/>
                <a:latin typeface="Cascadia Mono" panose="020B0609020000020004" pitchFamily="49" charset="0"/>
              </a:rPr>
              <a:t> </a:t>
            </a:r>
            <a:r>
              <a:rPr lang="en-US" sz="4000" b="0" dirty="0" err="1">
                <a:solidFill>
                  <a:srgbClr val="BBBBBB"/>
                </a:solidFill>
                <a:effectLst/>
                <a:latin typeface="Cascadia Mono" panose="020B0609020000020004" pitchFamily="49" charset="0"/>
              </a:rPr>
              <a:t>Shipper_Confirm_Bill</a:t>
            </a:r>
            <a:endParaRPr lang="en-US" sz="4000" b="0" dirty="0">
              <a:solidFill>
                <a:srgbClr val="BBBBBB"/>
              </a:solidFill>
              <a:effectLst/>
              <a:latin typeface="Cascadia Mono" panose="020B0609020000020004" pitchFamily="49" charset="0"/>
            </a:endParaRPr>
          </a:p>
        </p:txBody>
      </p:sp>
      <p:sp>
        <p:nvSpPr>
          <p:cNvPr id="17" name="TextBox 16">
            <a:extLst>
              <a:ext uri="{FF2B5EF4-FFF2-40B4-BE49-F238E27FC236}">
                <a16:creationId xmlns:a16="http://schemas.microsoft.com/office/drawing/2014/main" id="{9623F559-50C4-4063-A306-E7FB5776218F}"/>
              </a:ext>
            </a:extLst>
          </p:cNvPr>
          <p:cNvSpPr txBox="1"/>
          <p:nvPr/>
        </p:nvSpPr>
        <p:spPr>
          <a:xfrm>
            <a:off x="3011714" y="5498616"/>
            <a:ext cx="9332794" cy="707886"/>
          </a:xfrm>
          <a:prstGeom prst="rect">
            <a:avLst/>
          </a:prstGeom>
          <a:noFill/>
        </p:spPr>
        <p:txBody>
          <a:bodyPr wrap="square">
            <a:spAutoFit/>
          </a:bodyPr>
          <a:lstStyle/>
          <a:p>
            <a:r>
              <a:rPr lang="en-US" sz="4000" b="0" dirty="0">
                <a:solidFill>
                  <a:srgbClr val="859900"/>
                </a:solidFill>
                <a:effectLst/>
                <a:latin typeface="Cascadia Mono" panose="020B0609020000020004" pitchFamily="49" charset="0"/>
              </a:rPr>
              <a:t>EXEC</a:t>
            </a:r>
            <a:r>
              <a:rPr lang="en-US" sz="4000" b="0" dirty="0">
                <a:solidFill>
                  <a:srgbClr val="BBBBBB"/>
                </a:solidFill>
                <a:effectLst/>
                <a:latin typeface="Cascadia Mono" panose="020B0609020000020004" pitchFamily="49" charset="0"/>
              </a:rPr>
              <a:t> </a:t>
            </a:r>
            <a:r>
              <a:rPr lang="en-US" sz="4000" b="0" dirty="0" err="1">
                <a:solidFill>
                  <a:srgbClr val="BBBBBB"/>
                </a:solidFill>
                <a:effectLst/>
                <a:latin typeface="Cascadia Mono" panose="020B0609020000020004" pitchFamily="49" charset="0"/>
              </a:rPr>
              <a:t>Customer_Receives</a:t>
            </a:r>
            <a:endParaRPr lang="en-US" sz="4000" b="0" dirty="0">
              <a:solidFill>
                <a:srgbClr val="BBBBBB"/>
              </a:solidFill>
              <a:effectLst/>
              <a:latin typeface="Cascadia Mono" panose="020B0609020000020004" pitchFamily="49" charset="0"/>
            </a:endParaRPr>
          </a:p>
        </p:txBody>
      </p:sp>
    </p:spTree>
    <p:extLst>
      <p:ext uri="{BB962C8B-B14F-4D97-AF65-F5344CB8AC3E}">
        <p14:creationId xmlns:p14="http://schemas.microsoft.com/office/powerpoint/2010/main" val="3133357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3326257" y="952500"/>
            <a:ext cx="3933043" cy="438150"/>
          </a:xfrm>
          <a:prstGeom prst="rect">
            <a:avLst/>
          </a:prstGeom>
        </p:spPr>
        <p:txBody>
          <a:bodyPr lIns="0" tIns="0" rIns="0" bIns="0" rtlCol="0" anchor="t">
            <a:spAutoFit/>
          </a:bodyPr>
          <a:lstStyle/>
          <a:p>
            <a:pPr marL="0" lvl="0" indent="0" algn="r">
              <a:lnSpc>
                <a:spcPts val="2879"/>
              </a:lnSpc>
            </a:pPr>
            <a:r>
              <a:rPr lang="en-US" sz="2400">
                <a:solidFill>
                  <a:srgbClr val="FFFFFF"/>
                </a:solidFill>
                <a:latin typeface="Agrandir"/>
              </a:rPr>
              <a:t>June 1,</a:t>
            </a:r>
            <a:r>
              <a:rPr lang="en-US" sz="2400" u="none">
                <a:solidFill>
                  <a:srgbClr val="FFFFFF"/>
                </a:solidFill>
                <a:latin typeface="Agrandir"/>
              </a:rPr>
              <a:t> 2021</a:t>
            </a:r>
          </a:p>
        </p:txBody>
      </p:sp>
      <p:sp>
        <p:nvSpPr>
          <p:cNvPr id="3" name="TextBox 3"/>
          <p:cNvSpPr txBox="1"/>
          <p:nvPr/>
        </p:nvSpPr>
        <p:spPr>
          <a:xfrm>
            <a:off x="1028700" y="952500"/>
            <a:ext cx="3933043" cy="438150"/>
          </a:xfrm>
          <a:prstGeom prst="rect">
            <a:avLst/>
          </a:prstGeom>
        </p:spPr>
        <p:txBody>
          <a:bodyPr lIns="0" tIns="0" rIns="0" bIns="0" rtlCol="0" anchor="t">
            <a:spAutoFit/>
          </a:bodyPr>
          <a:lstStyle/>
          <a:p>
            <a:pPr marL="0" lvl="0" indent="0">
              <a:lnSpc>
                <a:spcPts val="2879"/>
              </a:lnSpc>
            </a:pPr>
            <a:r>
              <a:rPr lang="en-US" sz="2400">
                <a:solidFill>
                  <a:srgbClr val="FFFFFF"/>
                </a:solidFill>
                <a:latin typeface="Agrandir"/>
              </a:rPr>
              <a:t>MDM Compa</a:t>
            </a:r>
            <a:r>
              <a:rPr lang="en-US" sz="2400" u="none">
                <a:solidFill>
                  <a:srgbClr val="FFFFFF"/>
                </a:solidFill>
                <a:latin typeface="Agrandir"/>
              </a:rPr>
              <a:t>ny</a:t>
            </a:r>
          </a:p>
        </p:txBody>
      </p:sp>
      <p:grpSp>
        <p:nvGrpSpPr>
          <p:cNvPr id="4" name="Group 4"/>
          <p:cNvGrpSpPr/>
          <p:nvPr/>
        </p:nvGrpSpPr>
        <p:grpSpPr>
          <a:xfrm>
            <a:off x="2814716" y="3463357"/>
            <a:ext cx="12658568" cy="4274686"/>
            <a:chOff x="0" y="0"/>
            <a:chExt cx="16878091" cy="5699581"/>
          </a:xfrm>
        </p:grpSpPr>
        <p:sp>
          <p:nvSpPr>
            <p:cNvPr id="5" name="TextBox 5"/>
            <p:cNvSpPr txBox="1"/>
            <p:nvPr/>
          </p:nvSpPr>
          <p:spPr>
            <a:xfrm>
              <a:off x="0" y="152400"/>
              <a:ext cx="16878091" cy="4418438"/>
            </a:xfrm>
            <a:prstGeom prst="rect">
              <a:avLst/>
            </a:prstGeom>
          </p:spPr>
          <p:txBody>
            <a:bodyPr lIns="0" tIns="0" rIns="0" bIns="0" rtlCol="0" anchor="t">
              <a:spAutoFit/>
            </a:bodyPr>
            <a:lstStyle/>
            <a:p>
              <a:pPr algn="ctr">
                <a:lnSpc>
                  <a:spcPts val="11999"/>
                </a:lnSpc>
              </a:pPr>
              <a:r>
                <a:rPr lang="en-US" sz="12499">
                  <a:solidFill>
                    <a:srgbClr val="FFFFFF"/>
                  </a:solidFill>
                  <a:latin typeface="Horizon Bold"/>
                </a:rPr>
                <a:t>THANK YOU!</a:t>
              </a:r>
            </a:p>
          </p:txBody>
        </p:sp>
        <p:sp>
          <p:nvSpPr>
            <p:cNvPr id="6" name="TextBox 6"/>
            <p:cNvSpPr txBox="1"/>
            <p:nvPr/>
          </p:nvSpPr>
          <p:spPr>
            <a:xfrm>
              <a:off x="0" y="5093018"/>
              <a:ext cx="16878091" cy="606563"/>
            </a:xfrm>
            <a:prstGeom prst="rect">
              <a:avLst/>
            </a:prstGeom>
          </p:spPr>
          <p:txBody>
            <a:bodyPr lIns="0" tIns="0" rIns="0" bIns="0" rtlCol="0" anchor="t">
              <a:spAutoFit/>
            </a:bodyPr>
            <a:lstStyle/>
            <a:p>
              <a:pPr marL="0" lvl="0" indent="0" algn="ctr">
                <a:lnSpc>
                  <a:spcPts val="3499"/>
                </a:lnSpc>
                <a:spcBef>
                  <a:spcPct val="0"/>
                </a:spcBef>
              </a:pPr>
              <a:r>
                <a:rPr lang="en-US" sz="2499" u="none">
                  <a:solidFill>
                    <a:srgbClr val="FF4077"/>
                  </a:solidFill>
                  <a:latin typeface="Agrandir Bold"/>
                </a:rPr>
                <a:t>Have a great day ahead.</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3" name="Group 3"/>
          <p:cNvGrpSpPr/>
          <p:nvPr/>
        </p:nvGrpSpPr>
        <p:grpSpPr>
          <a:xfrm>
            <a:off x="1503485" y="2694436"/>
            <a:ext cx="7849386" cy="5760278"/>
            <a:chOff x="0" y="0"/>
            <a:chExt cx="10465848" cy="7680371"/>
          </a:xfrm>
        </p:grpSpPr>
        <p:sp>
          <p:nvSpPr>
            <p:cNvPr id="4" name="TextBox 4"/>
            <p:cNvSpPr txBox="1"/>
            <p:nvPr/>
          </p:nvSpPr>
          <p:spPr>
            <a:xfrm>
              <a:off x="0" y="-19050"/>
              <a:ext cx="10465848" cy="4336397"/>
            </a:xfrm>
            <a:prstGeom prst="rect">
              <a:avLst/>
            </a:prstGeom>
          </p:spPr>
          <p:txBody>
            <a:bodyPr lIns="0" tIns="0" rIns="0" bIns="0" rtlCol="0" anchor="t">
              <a:spAutoFit/>
            </a:bodyPr>
            <a:lstStyle/>
            <a:p>
              <a:pPr>
                <a:lnSpc>
                  <a:spcPts val="8250"/>
                </a:lnSpc>
              </a:pPr>
              <a:r>
                <a:rPr lang="en-US" sz="7500" dirty="0">
                  <a:solidFill>
                    <a:srgbClr val="FFFFFF"/>
                  </a:solidFill>
                  <a:latin typeface="Horizon Bold"/>
                </a:rPr>
                <a:t>STOP, START, CONTINUE</a:t>
              </a:r>
            </a:p>
          </p:txBody>
        </p:sp>
        <p:sp>
          <p:nvSpPr>
            <p:cNvPr id="5" name="TextBox 5"/>
            <p:cNvSpPr txBox="1"/>
            <p:nvPr/>
          </p:nvSpPr>
          <p:spPr>
            <a:xfrm>
              <a:off x="0" y="4674916"/>
              <a:ext cx="10465848" cy="3005455"/>
            </a:xfrm>
            <a:prstGeom prst="rect">
              <a:avLst/>
            </a:prstGeom>
          </p:spPr>
          <p:txBody>
            <a:bodyPr lIns="0" tIns="0" rIns="0" bIns="0" rtlCol="0" anchor="t">
              <a:spAutoFit/>
            </a:bodyPr>
            <a:lstStyle/>
            <a:p>
              <a:pPr marL="0" lvl="0" indent="0">
                <a:lnSpc>
                  <a:spcPts val="2940"/>
                </a:lnSpc>
              </a:pPr>
              <a:r>
                <a:rPr lang="en-US" sz="2100" u="none">
                  <a:solidFill>
                    <a:srgbClr val="FFFFFF"/>
                  </a:solidFill>
                  <a:latin typeface="Agrandir"/>
                </a:rPr>
                <a:t>This Start Stop Continue brainstorm session is a way for our group to reflect on our past actions and decide what needs to change. As our group moves forward, we will identify actions or process that aren’t working for us (Stop), new tasks we can do to improve how we work (Start), and actions that work really well for us and should stay (Continue).</a:t>
              </a:r>
            </a:p>
          </p:txBody>
        </p:sp>
      </p:grpSp>
      <p:grpSp>
        <p:nvGrpSpPr>
          <p:cNvPr id="6" name="Group 6"/>
          <p:cNvGrpSpPr/>
          <p:nvPr/>
        </p:nvGrpSpPr>
        <p:grpSpPr>
          <a:xfrm>
            <a:off x="10350308" y="1201259"/>
            <a:ext cx="881343" cy="881343"/>
            <a:chOff x="0" y="0"/>
            <a:chExt cx="1175123" cy="1175123"/>
          </a:xfrm>
        </p:grpSpPr>
        <p:grpSp>
          <p:nvGrpSpPr>
            <p:cNvPr id="7" name="Group 7"/>
            <p:cNvGrpSpPr>
              <a:grpSpLocks noChangeAspect="1"/>
            </p:cNvGrpSpPr>
            <p:nvPr/>
          </p:nvGrpSpPr>
          <p:grpSpPr>
            <a:xfrm>
              <a:off x="0" y="0"/>
              <a:ext cx="1175123" cy="1175123"/>
              <a:chOff x="-2540" y="-2540"/>
              <a:chExt cx="6355080" cy="6355080"/>
            </a:xfrm>
          </p:grpSpPr>
          <p:sp>
            <p:nvSpPr>
              <p:cNvPr id="8" name="Freeform 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AFD04"/>
              </a:solidFill>
            </p:spPr>
          </p:sp>
        </p:grpSp>
        <p:sp>
          <p:nvSpPr>
            <p:cNvPr id="9" name="TextBox 9"/>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u="none">
                  <a:solidFill>
                    <a:srgbClr val="FFFFFF"/>
                  </a:solidFill>
                  <a:latin typeface="Horizon Bold"/>
                </a:rPr>
                <a:t>1</a:t>
              </a:r>
            </a:p>
          </p:txBody>
        </p:sp>
      </p:grpSp>
      <p:grpSp>
        <p:nvGrpSpPr>
          <p:cNvPr id="10" name="Group 10"/>
          <p:cNvGrpSpPr/>
          <p:nvPr/>
        </p:nvGrpSpPr>
        <p:grpSpPr>
          <a:xfrm>
            <a:off x="10350308" y="2682388"/>
            <a:ext cx="881343" cy="881343"/>
            <a:chOff x="0" y="0"/>
            <a:chExt cx="1175123" cy="1175123"/>
          </a:xfrm>
        </p:grpSpPr>
        <p:grpSp>
          <p:nvGrpSpPr>
            <p:cNvPr id="11" name="Group 11"/>
            <p:cNvGrpSpPr>
              <a:grpSpLocks noChangeAspect="1"/>
            </p:cNvGrpSpPr>
            <p:nvPr/>
          </p:nvGrpSpPr>
          <p:grpSpPr>
            <a:xfrm>
              <a:off x="0" y="0"/>
              <a:ext cx="1175123" cy="1175123"/>
              <a:chOff x="-2540" y="-2540"/>
              <a:chExt cx="6355080" cy="6355080"/>
            </a:xfrm>
          </p:grpSpPr>
          <p:sp>
            <p:nvSpPr>
              <p:cNvPr id="12" name="Freeform 1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4077"/>
              </a:solidFill>
            </p:spPr>
          </p:sp>
        </p:grpSp>
        <p:sp>
          <p:nvSpPr>
            <p:cNvPr id="13" name="TextBox 13"/>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2</a:t>
              </a:r>
            </a:p>
          </p:txBody>
        </p:sp>
      </p:grpSp>
      <p:grpSp>
        <p:nvGrpSpPr>
          <p:cNvPr id="14" name="Group 14"/>
          <p:cNvGrpSpPr/>
          <p:nvPr/>
        </p:nvGrpSpPr>
        <p:grpSpPr>
          <a:xfrm>
            <a:off x="10350308" y="5849441"/>
            <a:ext cx="881343" cy="881343"/>
            <a:chOff x="0" y="0"/>
            <a:chExt cx="1175123" cy="1175123"/>
          </a:xfrm>
        </p:grpSpPr>
        <p:grpSp>
          <p:nvGrpSpPr>
            <p:cNvPr id="15" name="Group 15"/>
            <p:cNvGrpSpPr>
              <a:grpSpLocks noChangeAspect="1"/>
            </p:cNvGrpSpPr>
            <p:nvPr/>
          </p:nvGrpSpPr>
          <p:grpSpPr>
            <a:xfrm>
              <a:off x="0" y="0"/>
              <a:ext cx="1175123" cy="1175123"/>
              <a:chOff x="-2540" y="-2540"/>
              <a:chExt cx="6355080" cy="6355080"/>
            </a:xfrm>
          </p:grpSpPr>
          <p:sp>
            <p:nvSpPr>
              <p:cNvPr id="16" name="Freeform 16"/>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200"/>
              </a:solidFill>
            </p:spPr>
          </p:sp>
        </p:grpSp>
        <p:sp>
          <p:nvSpPr>
            <p:cNvPr id="17" name="TextBox 17"/>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3</a:t>
              </a:r>
            </a:p>
          </p:txBody>
        </p:sp>
      </p:grpSp>
      <p:sp>
        <p:nvSpPr>
          <p:cNvPr id="18" name="TextBox 18"/>
          <p:cNvSpPr txBox="1"/>
          <p:nvPr/>
        </p:nvSpPr>
        <p:spPr>
          <a:xfrm>
            <a:off x="11871712" y="1377813"/>
            <a:ext cx="4672836" cy="423461"/>
          </a:xfrm>
          <a:prstGeom prst="rect">
            <a:avLst/>
          </a:prstGeom>
        </p:spPr>
        <p:txBody>
          <a:bodyPr lIns="0" tIns="0" rIns="0" bIns="0" rtlCol="0" anchor="t">
            <a:spAutoFit/>
          </a:bodyPr>
          <a:lstStyle/>
          <a:p>
            <a:pPr marL="0" lvl="0" indent="0">
              <a:lnSpc>
                <a:spcPts val="2940"/>
              </a:lnSpc>
              <a:spcBef>
                <a:spcPct val="0"/>
              </a:spcBef>
            </a:pPr>
            <a:r>
              <a:rPr lang="en-US" sz="2100">
                <a:solidFill>
                  <a:srgbClr val="FFFFFF"/>
                </a:solidFill>
                <a:latin typeface="Agrandir"/>
              </a:rPr>
              <a:t>Spend a minut</a:t>
            </a:r>
            <a:r>
              <a:rPr lang="en-US" sz="2100" u="none">
                <a:solidFill>
                  <a:srgbClr val="FFFFFF"/>
                </a:solidFill>
                <a:latin typeface="Agrandir"/>
              </a:rPr>
              <a:t>e in reflection.</a:t>
            </a:r>
          </a:p>
        </p:txBody>
      </p:sp>
      <p:sp>
        <p:nvSpPr>
          <p:cNvPr id="19" name="TextBox 19"/>
          <p:cNvSpPr txBox="1"/>
          <p:nvPr/>
        </p:nvSpPr>
        <p:spPr>
          <a:xfrm>
            <a:off x="11871712" y="2672927"/>
            <a:ext cx="4672836" cy="795488"/>
          </a:xfrm>
          <a:prstGeom prst="rect">
            <a:avLst/>
          </a:prstGeom>
        </p:spPr>
        <p:txBody>
          <a:bodyPr lIns="0" tIns="0" rIns="0" bIns="0" rtlCol="0" anchor="t">
            <a:spAutoFit/>
          </a:bodyPr>
          <a:lstStyle/>
          <a:p>
            <a:pPr marL="0" lvl="0" indent="0">
              <a:lnSpc>
                <a:spcPts val="2940"/>
              </a:lnSpc>
              <a:spcBef>
                <a:spcPct val="0"/>
              </a:spcBef>
            </a:pPr>
            <a:r>
              <a:rPr lang="en-US" sz="2100">
                <a:solidFill>
                  <a:srgbClr val="FFFFFF"/>
                </a:solidFill>
                <a:latin typeface="Agrandir"/>
              </a:rPr>
              <a:t>Use sticky notes to</a:t>
            </a:r>
            <a:r>
              <a:rPr lang="en-US" sz="2100" u="none">
                <a:solidFill>
                  <a:srgbClr val="FFFFFF"/>
                </a:solidFill>
                <a:latin typeface="Agrandir"/>
              </a:rPr>
              <a:t> write your thoughts in each page.</a:t>
            </a:r>
          </a:p>
        </p:txBody>
      </p:sp>
      <p:sp>
        <p:nvSpPr>
          <p:cNvPr id="20" name="TextBox 20"/>
          <p:cNvSpPr txBox="1"/>
          <p:nvPr/>
        </p:nvSpPr>
        <p:spPr>
          <a:xfrm>
            <a:off x="11871712" y="5839981"/>
            <a:ext cx="4672836" cy="795488"/>
          </a:xfrm>
          <a:prstGeom prst="rect">
            <a:avLst/>
          </a:prstGeom>
        </p:spPr>
        <p:txBody>
          <a:bodyPr lIns="0" tIns="0" rIns="0" bIns="0" rtlCol="0" anchor="t">
            <a:spAutoFit/>
          </a:bodyPr>
          <a:lstStyle/>
          <a:p>
            <a:pPr marL="0" lvl="0" indent="0">
              <a:lnSpc>
                <a:spcPts val="2940"/>
              </a:lnSpc>
            </a:pPr>
            <a:r>
              <a:rPr lang="en-US" sz="2100">
                <a:solidFill>
                  <a:srgbClr val="FFFFFF"/>
                </a:solidFill>
                <a:latin typeface="Agrandir"/>
              </a:rPr>
              <a:t>Use stars or</a:t>
            </a:r>
            <a:r>
              <a:rPr lang="en-US" sz="2100" u="none">
                <a:solidFill>
                  <a:srgbClr val="FFFFFF"/>
                </a:solidFill>
                <a:latin typeface="Agrandir"/>
              </a:rPr>
              <a:t> thumbs to vote or add your reaction to different ideas.</a:t>
            </a:r>
          </a:p>
        </p:txBody>
      </p:sp>
      <p:grpSp>
        <p:nvGrpSpPr>
          <p:cNvPr id="21" name="Group 21"/>
          <p:cNvGrpSpPr/>
          <p:nvPr/>
        </p:nvGrpSpPr>
        <p:grpSpPr>
          <a:xfrm>
            <a:off x="11871712" y="3807990"/>
            <a:ext cx="1503205" cy="1426866"/>
            <a:chOff x="0" y="0"/>
            <a:chExt cx="2004273" cy="1902488"/>
          </a:xfrm>
        </p:grpSpPr>
        <p:grpSp>
          <p:nvGrpSpPr>
            <p:cNvPr id="22" name="Group 22"/>
            <p:cNvGrpSpPr/>
            <p:nvPr/>
          </p:nvGrpSpPr>
          <p:grpSpPr>
            <a:xfrm>
              <a:off x="0" y="0"/>
              <a:ext cx="2004273" cy="1902488"/>
              <a:chOff x="0" y="0"/>
              <a:chExt cx="2275056" cy="2159521"/>
            </a:xfrm>
          </p:grpSpPr>
          <p:sp>
            <p:nvSpPr>
              <p:cNvPr id="23" name="Freeform 23"/>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24" name="Freeform 24"/>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5" name="Freeform 25"/>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6" name="TextBox 26"/>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27" name="Group 27"/>
          <p:cNvGrpSpPr/>
          <p:nvPr/>
        </p:nvGrpSpPr>
        <p:grpSpPr>
          <a:xfrm>
            <a:off x="13681870" y="3807990"/>
            <a:ext cx="1503205" cy="1426866"/>
            <a:chOff x="0" y="0"/>
            <a:chExt cx="2004273" cy="1902488"/>
          </a:xfrm>
        </p:grpSpPr>
        <p:grpSp>
          <p:nvGrpSpPr>
            <p:cNvPr id="28" name="Group 28"/>
            <p:cNvGrpSpPr/>
            <p:nvPr/>
          </p:nvGrpSpPr>
          <p:grpSpPr>
            <a:xfrm>
              <a:off x="0" y="0"/>
              <a:ext cx="2004273" cy="1902488"/>
              <a:chOff x="0" y="0"/>
              <a:chExt cx="2275056" cy="2159521"/>
            </a:xfrm>
          </p:grpSpPr>
          <p:sp>
            <p:nvSpPr>
              <p:cNvPr id="29" name="Freeform 29"/>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30" name="Freeform 30"/>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1" name="Freeform 31"/>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32" name="TextBox 32"/>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33" name="Group 33"/>
          <p:cNvGrpSpPr/>
          <p:nvPr/>
        </p:nvGrpSpPr>
        <p:grpSpPr>
          <a:xfrm>
            <a:off x="15492027" y="3807990"/>
            <a:ext cx="1503205" cy="1426866"/>
            <a:chOff x="0" y="0"/>
            <a:chExt cx="2004273" cy="1902488"/>
          </a:xfrm>
        </p:grpSpPr>
        <p:grpSp>
          <p:nvGrpSpPr>
            <p:cNvPr id="34" name="Group 34"/>
            <p:cNvGrpSpPr/>
            <p:nvPr/>
          </p:nvGrpSpPr>
          <p:grpSpPr>
            <a:xfrm>
              <a:off x="0" y="0"/>
              <a:ext cx="2004273" cy="1902488"/>
              <a:chOff x="0" y="0"/>
              <a:chExt cx="2275056" cy="2159521"/>
            </a:xfrm>
          </p:grpSpPr>
          <p:sp>
            <p:nvSpPr>
              <p:cNvPr id="35" name="Freeform 35"/>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36" name="Freeform 36"/>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7" name="Freeform 37"/>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8" name="TextBox 38"/>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pic>
        <p:nvPicPr>
          <p:cNvPr id="39" name="Picture 3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000977" y="7068940"/>
            <a:ext cx="830656" cy="814043"/>
          </a:xfrm>
          <a:prstGeom prst="rect">
            <a:avLst/>
          </a:prstGeom>
        </p:spPr>
      </p:pic>
      <p:pic>
        <p:nvPicPr>
          <p:cNvPr id="40" name="Picture 4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3026937" y="7068940"/>
            <a:ext cx="830656" cy="814043"/>
          </a:xfrm>
          <a:prstGeom prst="rect">
            <a:avLst/>
          </a:prstGeom>
        </p:spPr>
      </p:pic>
      <p:pic>
        <p:nvPicPr>
          <p:cNvPr id="41" name="Picture 4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102849" y="6997037"/>
            <a:ext cx="995962" cy="957847"/>
          </a:xfrm>
          <a:prstGeom prst="rect">
            <a:avLst/>
          </a:prstGeom>
        </p:spPr>
      </p:pic>
      <p:pic>
        <p:nvPicPr>
          <p:cNvPr id="42" name="Picture 4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186831" y="6997037"/>
            <a:ext cx="995962" cy="957847"/>
          </a:xfrm>
          <a:prstGeom prst="rect">
            <a:avLst/>
          </a:prstGeom>
        </p:spPr>
      </p:pic>
      <p:sp>
        <p:nvSpPr>
          <p:cNvPr id="43" name="TextBox 43"/>
          <p:cNvSpPr txBox="1"/>
          <p:nvPr/>
        </p:nvSpPr>
        <p:spPr>
          <a:xfrm>
            <a:off x="11871712" y="8526899"/>
            <a:ext cx="1252559" cy="388342"/>
          </a:xfrm>
          <a:prstGeom prst="rect">
            <a:avLst/>
          </a:prstGeom>
        </p:spPr>
        <p:txBody>
          <a:bodyPr lIns="0" tIns="0" rIns="0" bIns="0" rtlCol="0" anchor="t">
            <a:spAutoFit/>
          </a:bodyPr>
          <a:lstStyle/>
          <a:p>
            <a:pPr algn="ctr">
              <a:lnSpc>
                <a:spcPts val="2695"/>
              </a:lnSpc>
              <a:spcBef>
                <a:spcPct val="0"/>
              </a:spcBef>
            </a:pPr>
            <a:r>
              <a:rPr lang="en-US" sz="3369">
                <a:solidFill>
                  <a:srgbClr val="5AFD04"/>
                </a:solidFill>
                <a:latin typeface="Nickainley Bold"/>
              </a:rPr>
              <a:t>Start</a:t>
            </a:r>
          </a:p>
        </p:txBody>
      </p:sp>
      <p:sp>
        <p:nvSpPr>
          <p:cNvPr id="44" name="TextBox 44"/>
          <p:cNvSpPr txBox="1"/>
          <p:nvPr/>
        </p:nvSpPr>
        <p:spPr>
          <a:xfrm>
            <a:off x="14964169" y="8356399"/>
            <a:ext cx="1420759" cy="729341"/>
          </a:xfrm>
          <a:prstGeom prst="rect">
            <a:avLst/>
          </a:prstGeom>
        </p:spPr>
        <p:txBody>
          <a:bodyPr lIns="0" tIns="0" rIns="0" bIns="0" rtlCol="0" anchor="t">
            <a:spAutoFit/>
          </a:bodyPr>
          <a:lstStyle/>
          <a:p>
            <a:pPr algn="ctr">
              <a:lnSpc>
                <a:spcPts val="2695"/>
              </a:lnSpc>
            </a:pPr>
            <a:r>
              <a:rPr lang="en-US" sz="3369">
                <a:solidFill>
                  <a:srgbClr val="FFF200"/>
                </a:solidFill>
                <a:latin typeface="Nickainley Bold"/>
              </a:rPr>
              <a:t>Keep</a:t>
            </a:r>
          </a:p>
          <a:p>
            <a:pPr algn="ctr">
              <a:lnSpc>
                <a:spcPts val="2695"/>
              </a:lnSpc>
              <a:spcBef>
                <a:spcPct val="0"/>
              </a:spcBef>
            </a:pPr>
            <a:r>
              <a:rPr lang="en-US" sz="3369">
                <a:solidFill>
                  <a:srgbClr val="FFF200"/>
                </a:solidFill>
                <a:latin typeface="Nickainley Bold"/>
              </a:rPr>
              <a:t>going</a:t>
            </a:r>
          </a:p>
        </p:txBody>
      </p:sp>
      <p:sp>
        <p:nvSpPr>
          <p:cNvPr id="45" name="TextBox 45"/>
          <p:cNvSpPr txBox="1"/>
          <p:nvPr/>
        </p:nvSpPr>
        <p:spPr>
          <a:xfrm>
            <a:off x="13375302" y="8509024"/>
            <a:ext cx="1433167" cy="443142"/>
          </a:xfrm>
          <a:prstGeom prst="rect">
            <a:avLst/>
          </a:prstGeom>
        </p:spPr>
        <p:txBody>
          <a:bodyPr lIns="0" tIns="0" rIns="0" bIns="0" rtlCol="0" anchor="t">
            <a:spAutoFit/>
          </a:bodyPr>
          <a:lstStyle/>
          <a:p>
            <a:pPr algn="ctr">
              <a:lnSpc>
                <a:spcPts val="3084"/>
              </a:lnSpc>
              <a:spcBef>
                <a:spcPct val="0"/>
              </a:spcBef>
            </a:pPr>
            <a:r>
              <a:rPr lang="en-US" sz="3855">
                <a:solidFill>
                  <a:srgbClr val="FF4077"/>
                </a:solidFill>
                <a:latin typeface="Nickainley Bold"/>
              </a:rPr>
              <a:t>Stop</a:t>
            </a:r>
          </a:p>
        </p:txBody>
      </p:sp>
      <p:pic>
        <p:nvPicPr>
          <p:cNvPr id="46" name="Picture 45">
            <a:extLst>
              <a:ext uri="{FF2B5EF4-FFF2-40B4-BE49-F238E27FC236}">
                <a16:creationId xmlns:a16="http://schemas.microsoft.com/office/drawing/2014/main" id="{2C1E79E8-F977-4B86-82BB-1BCF0919E933}"/>
              </a:ext>
            </a:extLst>
          </p:cNvPr>
          <p:cNvPicPr>
            <a:picLocks noChangeAspect="1"/>
          </p:cNvPicPr>
          <p:nvPr/>
        </p:nvPicPr>
        <p:blipFill>
          <a:blip r:embed="rId10"/>
          <a:stretch>
            <a:fillRect/>
          </a:stretch>
        </p:blipFill>
        <p:spPr>
          <a:xfrm>
            <a:off x="123842" y="165372"/>
            <a:ext cx="450160" cy="44422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8905393" y="956363"/>
            <a:ext cx="4339136" cy="8760382"/>
            <a:chOff x="0" y="0"/>
            <a:chExt cx="10694927" cy="21592235"/>
          </a:xfrm>
        </p:grpSpPr>
        <p:sp>
          <p:nvSpPr>
            <p:cNvPr id="3" name="Freeform 3"/>
            <p:cNvSpPr/>
            <p:nvPr/>
          </p:nvSpPr>
          <p:spPr>
            <a:xfrm>
              <a:off x="31750" y="31750"/>
              <a:ext cx="10631426" cy="21528734"/>
            </a:xfrm>
            <a:custGeom>
              <a:avLst/>
              <a:gdLst/>
              <a:ahLst/>
              <a:cxnLst/>
              <a:rect l="l" t="t" r="r" b="b"/>
              <a:pathLst>
                <a:path w="10631426" h="21528734">
                  <a:moveTo>
                    <a:pt x="10538716" y="21528734"/>
                  </a:moveTo>
                  <a:lnTo>
                    <a:pt x="92710" y="21528734"/>
                  </a:lnTo>
                  <a:cubicBezTo>
                    <a:pt x="41910" y="21528734"/>
                    <a:pt x="0" y="21486825"/>
                    <a:pt x="0" y="21436025"/>
                  </a:cubicBezTo>
                  <a:lnTo>
                    <a:pt x="0" y="92710"/>
                  </a:lnTo>
                  <a:cubicBezTo>
                    <a:pt x="0" y="41910"/>
                    <a:pt x="41910" y="0"/>
                    <a:pt x="92710" y="0"/>
                  </a:cubicBezTo>
                  <a:lnTo>
                    <a:pt x="10537447" y="0"/>
                  </a:lnTo>
                  <a:cubicBezTo>
                    <a:pt x="10588247" y="0"/>
                    <a:pt x="10630157" y="41910"/>
                    <a:pt x="10630157" y="92710"/>
                  </a:cubicBezTo>
                  <a:lnTo>
                    <a:pt x="10630157" y="21434755"/>
                  </a:lnTo>
                  <a:cubicBezTo>
                    <a:pt x="10631426" y="21486825"/>
                    <a:pt x="10589516" y="21528734"/>
                    <a:pt x="10538716" y="21528734"/>
                  </a:cubicBezTo>
                  <a:close/>
                </a:path>
              </a:pathLst>
            </a:custGeom>
            <a:solidFill>
              <a:srgbClr val="101010"/>
            </a:solidFill>
          </p:spPr>
        </p:sp>
        <p:sp>
          <p:nvSpPr>
            <p:cNvPr id="4" name="Freeform 4"/>
            <p:cNvSpPr/>
            <p:nvPr/>
          </p:nvSpPr>
          <p:spPr>
            <a:xfrm>
              <a:off x="0" y="0"/>
              <a:ext cx="10694927" cy="21592234"/>
            </a:xfrm>
            <a:custGeom>
              <a:avLst/>
              <a:gdLst/>
              <a:ahLst/>
              <a:cxnLst/>
              <a:rect l="l" t="t" r="r" b="b"/>
              <a:pathLst>
                <a:path w="10694927" h="21592234">
                  <a:moveTo>
                    <a:pt x="10570466" y="59690"/>
                  </a:moveTo>
                  <a:cubicBezTo>
                    <a:pt x="10606026" y="59690"/>
                    <a:pt x="10635237" y="88900"/>
                    <a:pt x="10635237" y="124460"/>
                  </a:cubicBezTo>
                  <a:lnTo>
                    <a:pt x="10635237" y="21467775"/>
                  </a:lnTo>
                  <a:cubicBezTo>
                    <a:pt x="10635237" y="21503334"/>
                    <a:pt x="10606026" y="21532545"/>
                    <a:pt x="10570466" y="21532545"/>
                  </a:cubicBezTo>
                  <a:lnTo>
                    <a:pt x="124460" y="21532545"/>
                  </a:lnTo>
                  <a:cubicBezTo>
                    <a:pt x="88900" y="21532545"/>
                    <a:pt x="59690" y="21503334"/>
                    <a:pt x="59690" y="21467775"/>
                  </a:cubicBezTo>
                  <a:lnTo>
                    <a:pt x="59690" y="124460"/>
                  </a:lnTo>
                  <a:cubicBezTo>
                    <a:pt x="59690" y="88900"/>
                    <a:pt x="88900" y="59690"/>
                    <a:pt x="124460" y="59690"/>
                  </a:cubicBezTo>
                  <a:lnTo>
                    <a:pt x="10570466" y="59690"/>
                  </a:lnTo>
                  <a:moveTo>
                    <a:pt x="10570466" y="0"/>
                  </a:moveTo>
                  <a:lnTo>
                    <a:pt x="124460" y="0"/>
                  </a:lnTo>
                  <a:cubicBezTo>
                    <a:pt x="55880" y="0"/>
                    <a:pt x="0" y="55880"/>
                    <a:pt x="0" y="124460"/>
                  </a:cubicBezTo>
                  <a:lnTo>
                    <a:pt x="0" y="21467775"/>
                  </a:lnTo>
                  <a:cubicBezTo>
                    <a:pt x="0" y="21536355"/>
                    <a:pt x="55880" y="21592234"/>
                    <a:pt x="124460" y="21592234"/>
                  </a:cubicBezTo>
                  <a:lnTo>
                    <a:pt x="10570466" y="21592234"/>
                  </a:lnTo>
                  <a:cubicBezTo>
                    <a:pt x="10639047" y="21592234"/>
                    <a:pt x="10694927" y="21536355"/>
                    <a:pt x="10694927" y="21467775"/>
                  </a:cubicBezTo>
                  <a:lnTo>
                    <a:pt x="10694927" y="124460"/>
                  </a:lnTo>
                  <a:cubicBezTo>
                    <a:pt x="10694927" y="55880"/>
                    <a:pt x="10639047" y="0"/>
                    <a:pt x="10570466" y="0"/>
                  </a:cubicBezTo>
                  <a:close/>
                </a:path>
              </a:pathLst>
            </a:custGeom>
            <a:solidFill>
              <a:srgbClr val="FF4077"/>
            </a:solidFill>
          </p:spPr>
        </p:sp>
      </p:grpSp>
      <p:grpSp>
        <p:nvGrpSpPr>
          <p:cNvPr id="5" name="Group 5"/>
          <p:cNvGrpSpPr/>
          <p:nvPr/>
        </p:nvGrpSpPr>
        <p:grpSpPr>
          <a:xfrm>
            <a:off x="13405342" y="956363"/>
            <a:ext cx="4339136" cy="8760382"/>
            <a:chOff x="0" y="0"/>
            <a:chExt cx="10694927" cy="21592235"/>
          </a:xfrm>
        </p:grpSpPr>
        <p:sp>
          <p:nvSpPr>
            <p:cNvPr id="6" name="Freeform 6"/>
            <p:cNvSpPr/>
            <p:nvPr/>
          </p:nvSpPr>
          <p:spPr>
            <a:xfrm>
              <a:off x="31750" y="31750"/>
              <a:ext cx="10631426" cy="21528734"/>
            </a:xfrm>
            <a:custGeom>
              <a:avLst/>
              <a:gdLst/>
              <a:ahLst/>
              <a:cxnLst/>
              <a:rect l="l" t="t" r="r" b="b"/>
              <a:pathLst>
                <a:path w="10631426" h="21528734">
                  <a:moveTo>
                    <a:pt x="10538716" y="21528734"/>
                  </a:moveTo>
                  <a:lnTo>
                    <a:pt x="92710" y="21528734"/>
                  </a:lnTo>
                  <a:cubicBezTo>
                    <a:pt x="41910" y="21528734"/>
                    <a:pt x="0" y="21486825"/>
                    <a:pt x="0" y="21436025"/>
                  </a:cubicBezTo>
                  <a:lnTo>
                    <a:pt x="0" y="92710"/>
                  </a:lnTo>
                  <a:cubicBezTo>
                    <a:pt x="0" y="41910"/>
                    <a:pt x="41910" y="0"/>
                    <a:pt x="92710" y="0"/>
                  </a:cubicBezTo>
                  <a:lnTo>
                    <a:pt x="10537447" y="0"/>
                  </a:lnTo>
                  <a:cubicBezTo>
                    <a:pt x="10588247" y="0"/>
                    <a:pt x="10630157" y="41910"/>
                    <a:pt x="10630157" y="92710"/>
                  </a:cubicBezTo>
                  <a:lnTo>
                    <a:pt x="10630157" y="21434755"/>
                  </a:lnTo>
                  <a:cubicBezTo>
                    <a:pt x="10631426" y="21486825"/>
                    <a:pt x="10589516" y="21528734"/>
                    <a:pt x="10538716" y="21528734"/>
                  </a:cubicBezTo>
                  <a:close/>
                </a:path>
              </a:pathLst>
            </a:custGeom>
            <a:solidFill>
              <a:srgbClr val="101010"/>
            </a:solidFill>
          </p:spPr>
        </p:sp>
        <p:sp>
          <p:nvSpPr>
            <p:cNvPr id="7" name="Freeform 7"/>
            <p:cNvSpPr/>
            <p:nvPr/>
          </p:nvSpPr>
          <p:spPr>
            <a:xfrm>
              <a:off x="0" y="0"/>
              <a:ext cx="10694927" cy="21592234"/>
            </a:xfrm>
            <a:custGeom>
              <a:avLst/>
              <a:gdLst/>
              <a:ahLst/>
              <a:cxnLst/>
              <a:rect l="l" t="t" r="r" b="b"/>
              <a:pathLst>
                <a:path w="10694927" h="21592234">
                  <a:moveTo>
                    <a:pt x="10570466" y="59690"/>
                  </a:moveTo>
                  <a:cubicBezTo>
                    <a:pt x="10606026" y="59690"/>
                    <a:pt x="10635237" y="88900"/>
                    <a:pt x="10635237" y="124460"/>
                  </a:cubicBezTo>
                  <a:lnTo>
                    <a:pt x="10635237" y="21467775"/>
                  </a:lnTo>
                  <a:cubicBezTo>
                    <a:pt x="10635237" y="21503334"/>
                    <a:pt x="10606026" y="21532545"/>
                    <a:pt x="10570466" y="21532545"/>
                  </a:cubicBezTo>
                  <a:lnTo>
                    <a:pt x="124460" y="21532545"/>
                  </a:lnTo>
                  <a:cubicBezTo>
                    <a:pt x="88900" y="21532545"/>
                    <a:pt x="59690" y="21503334"/>
                    <a:pt x="59690" y="21467775"/>
                  </a:cubicBezTo>
                  <a:lnTo>
                    <a:pt x="59690" y="124460"/>
                  </a:lnTo>
                  <a:cubicBezTo>
                    <a:pt x="59690" y="88900"/>
                    <a:pt x="88900" y="59690"/>
                    <a:pt x="124460" y="59690"/>
                  </a:cubicBezTo>
                  <a:lnTo>
                    <a:pt x="10570466" y="59690"/>
                  </a:lnTo>
                  <a:moveTo>
                    <a:pt x="10570466" y="0"/>
                  </a:moveTo>
                  <a:lnTo>
                    <a:pt x="124460" y="0"/>
                  </a:lnTo>
                  <a:cubicBezTo>
                    <a:pt x="55880" y="0"/>
                    <a:pt x="0" y="55880"/>
                    <a:pt x="0" y="124460"/>
                  </a:cubicBezTo>
                  <a:lnTo>
                    <a:pt x="0" y="21467775"/>
                  </a:lnTo>
                  <a:cubicBezTo>
                    <a:pt x="0" y="21536355"/>
                    <a:pt x="55880" y="21592234"/>
                    <a:pt x="124460" y="21592234"/>
                  </a:cubicBezTo>
                  <a:lnTo>
                    <a:pt x="10570466" y="21592234"/>
                  </a:lnTo>
                  <a:cubicBezTo>
                    <a:pt x="10639047" y="21592234"/>
                    <a:pt x="10694927" y="21536355"/>
                    <a:pt x="10694927" y="21467775"/>
                  </a:cubicBezTo>
                  <a:lnTo>
                    <a:pt x="10694927" y="124460"/>
                  </a:lnTo>
                  <a:cubicBezTo>
                    <a:pt x="10694927" y="55880"/>
                    <a:pt x="10639047" y="0"/>
                    <a:pt x="10570466" y="0"/>
                  </a:cubicBezTo>
                  <a:close/>
                </a:path>
              </a:pathLst>
            </a:custGeom>
            <a:solidFill>
              <a:srgbClr val="FFF200"/>
            </a:solidFill>
          </p:spPr>
        </p:sp>
      </p:grpSp>
      <p:grpSp>
        <p:nvGrpSpPr>
          <p:cNvPr id="8" name="Group 8"/>
          <p:cNvGrpSpPr/>
          <p:nvPr/>
        </p:nvGrpSpPr>
        <p:grpSpPr>
          <a:xfrm>
            <a:off x="4379102" y="956363"/>
            <a:ext cx="4339136" cy="8760382"/>
            <a:chOff x="0" y="0"/>
            <a:chExt cx="10694927" cy="21592235"/>
          </a:xfrm>
        </p:grpSpPr>
        <p:sp>
          <p:nvSpPr>
            <p:cNvPr id="9" name="Freeform 9"/>
            <p:cNvSpPr/>
            <p:nvPr/>
          </p:nvSpPr>
          <p:spPr>
            <a:xfrm>
              <a:off x="31750" y="31750"/>
              <a:ext cx="10631426" cy="21528734"/>
            </a:xfrm>
            <a:custGeom>
              <a:avLst/>
              <a:gdLst/>
              <a:ahLst/>
              <a:cxnLst/>
              <a:rect l="l" t="t" r="r" b="b"/>
              <a:pathLst>
                <a:path w="10631426" h="21528734">
                  <a:moveTo>
                    <a:pt x="10538716" y="21528734"/>
                  </a:moveTo>
                  <a:lnTo>
                    <a:pt x="92710" y="21528734"/>
                  </a:lnTo>
                  <a:cubicBezTo>
                    <a:pt x="41910" y="21528734"/>
                    <a:pt x="0" y="21486825"/>
                    <a:pt x="0" y="21436025"/>
                  </a:cubicBezTo>
                  <a:lnTo>
                    <a:pt x="0" y="92710"/>
                  </a:lnTo>
                  <a:cubicBezTo>
                    <a:pt x="0" y="41910"/>
                    <a:pt x="41910" y="0"/>
                    <a:pt x="92710" y="0"/>
                  </a:cubicBezTo>
                  <a:lnTo>
                    <a:pt x="10537447" y="0"/>
                  </a:lnTo>
                  <a:cubicBezTo>
                    <a:pt x="10588247" y="0"/>
                    <a:pt x="10630157" y="41910"/>
                    <a:pt x="10630157" y="92710"/>
                  </a:cubicBezTo>
                  <a:lnTo>
                    <a:pt x="10630157" y="21434755"/>
                  </a:lnTo>
                  <a:cubicBezTo>
                    <a:pt x="10631426" y="21486825"/>
                    <a:pt x="10589516" y="21528734"/>
                    <a:pt x="10538716" y="21528734"/>
                  </a:cubicBezTo>
                  <a:close/>
                </a:path>
              </a:pathLst>
            </a:custGeom>
            <a:solidFill>
              <a:srgbClr val="101010"/>
            </a:solidFill>
          </p:spPr>
        </p:sp>
        <p:sp>
          <p:nvSpPr>
            <p:cNvPr id="10" name="Freeform 10"/>
            <p:cNvSpPr/>
            <p:nvPr/>
          </p:nvSpPr>
          <p:spPr>
            <a:xfrm>
              <a:off x="0" y="0"/>
              <a:ext cx="10694927" cy="21592234"/>
            </a:xfrm>
            <a:custGeom>
              <a:avLst/>
              <a:gdLst/>
              <a:ahLst/>
              <a:cxnLst/>
              <a:rect l="l" t="t" r="r" b="b"/>
              <a:pathLst>
                <a:path w="10694927" h="21592234">
                  <a:moveTo>
                    <a:pt x="10570466" y="59690"/>
                  </a:moveTo>
                  <a:cubicBezTo>
                    <a:pt x="10606026" y="59690"/>
                    <a:pt x="10635237" y="88900"/>
                    <a:pt x="10635237" y="124460"/>
                  </a:cubicBezTo>
                  <a:lnTo>
                    <a:pt x="10635237" y="21467775"/>
                  </a:lnTo>
                  <a:cubicBezTo>
                    <a:pt x="10635237" y="21503334"/>
                    <a:pt x="10606026" y="21532545"/>
                    <a:pt x="10570466" y="21532545"/>
                  </a:cubicBezTo>
                  <a:lnTo>
                    <a:pt x="124460" y="21532545"/>
                  </a:lnTo>
                  <a:cubicBezTo>
                    <a:pt x="88900" y="21532545"/>
                    <a:pt x="59690" y="21503334"/>
                    <a:pt x="59690" y="21467775"/>
                  </a:cubicBezTo>
                  <a:lnTo>
                    <a:pt x="59690" y="124460"/>
                  </a:lnTo>
                  <a:cubicBezTo>
                    <a:pt x="59690" y="88900"/>
                    <a:pt x="88900" y="59690"/>
                    <a:pt x="124460" y="59690"/>
                  </a:cubicBezTo>
                  <a:lnTo>
                    <a:pt x="10570466" y="59690"/>
                  </a:lnTo>
                  <a:moveTo>
                    <a:pt x="10570466" y="0"/>
                  </a:moveTo>
                  <a:lnTo>
                    <a:pt x="124460" y="0"/>
                  </a:lnTo>
                  <a:cubicBezTo>
                    <a:pt x="55880" y="0"/>
                    <a:pt x="0" y="55880"/>
                    <a:pt x="0" y="124460"/>
                  </a:cubicBezTo>
                  <a:lnTo>
                    <a:pt x="0" y="21467775"/>
                  </a:lnTo>
                  <a:cubicBezTo>
                    <a:pt x="0" y="21536355"/>
                    <a:pt x="55880" y="21592234"/>
                    <a:pt x="124460" y="21592234"/>
                  </a:cubicBezTo>
                  <a:lnTo>
                    <a:pt x="10570466" y="21592234"/>
                  </a:lnTo>
                  <a:cubicBezTo>
                    <a:pt x="10639047" y="21592234"/>
                    <a:pt x="10694927" y="21536355"/>
                    <a:pt x="10694927" y="21467775"/>
                  </a:cubicBezTo>
                  <a:lnTo>
                    <a:pt x="10694927" y="124460"/>
                  </a:lnTo>
                  <a:cubicBezTo>
                    <a:pt x="10694927" y="55880"/>
                    <a:pt x="10639047" y="0"/>
                    <a:pt x="10570466" y="0"/>
                  </a:cubicBezTo>
                  <a:close/>
                </a:path>
              </a:pathLst>
            </a:custGeom>
            <a:solidFill>
              <a:srgbClr val="5AFD04"/>
            </a:solidFill>
          </p:spPr>
        </p:sp>
      </p:grpSp>
      <p:grpSp>
        <p:nvGrpSpPr>
          <p:cNvPr id="11" name="Group 11"/>
          <p:cNvGrpSpPr/>
          <p:nvPr/>
        </p:nvGrpSpPr>
        <p:grpSpPr>
          <a:xfrm>
            <a:off x="1685336" y="5873106"/>
            <a:ext cx="1052457" cy="999009"/>
            <a:chOff x="0" y="0"/>
            <a:chExt cx="1403276" cy="1332012"/>
          </a:xfrm>
        </p:grpSpPr>
        <p:grpSp>
          <p:nvGrpSpPr>
            <p:cNvPr id="12" name="Group 12"/>
            <p:cNvGrpSpPr/>
            <p:nvPr/>
          </p:nvGrpSpPr>
          <p:grpSpPr>
            <a:xfrm>
              <a:off x="0" y="0"/>
              <a:ext cx="1403276" cy="1332012"/>
              <a:chOff x="0" y="0"/>
              <a:chExt cx="2275056" cy="2159521"/>
            </a:xfrm>
          </p:grpSpPr>
          <p:sp>
            <p:nvSpPr>
              <p:cNvPr id="13" name="Freeform 13"/>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14" name="Freeform 14"/>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15" name="Freeform 15"/>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16" name="TextBox 16"/>
            <p:cNvSpPr txBox="1"/>
            <p:nvPr/>
          </p:nvSpPr>
          <p:spPr>
            <a:xfrm>
              <a:off x="136852" y="480741"/>
              <a:ext cx="1129571" cy="338680"/>
            </a:xfrm>
            <a:prstGeom prst="rect">
              <a:avLst/>
            </a:prstGeom>
          </p:spPr>
          <p:txBody>
            <a:bodyPr lIns="0" tIns="0" rIns="0" bIns="0" rtlCol="0" anchor="t">
              <a:spAutoFit/>
            </a:bodyPr>
            <a:lstStyle/>
            <a:p>
              <a:pPr algn="ctr">
                <a:lnSpc>
                  <a:spcPts val="961"/>
                </a:lnSpc>
              </a:pPr>
              <a:r>
                <a:rPr lang="en-US" sz="843">
                  <a:solidFill>
                    <a:srgbClr val="101010"/>
                  </a:solidFill>
                  <a:latin typeface="Agrandir"/>
                </a:rPr>
                <a:t>Add your</a:t>
              </a:r>
            </a:p>
            <a:p>
              <a:pPr marL="0" lvl="0" indent="0" algn="ctr">
                <a:lnSpc>
                  <a:spcPts val="961"/>
                </a:lnSpc>
              </a:pPr>
              <a:r>
                <a:rPr lang="en-US" sz="843">
                  <a:solidFill>
                    <a:srgbClr val="101010"/>
                  </a:solidFill>
                  <a:latin typeface="Agrandir"/>
                </a:rPr>
                <a:t>idea here</a:t>
              </a:r>
            </a:p>
          </p:txBody>
        </p:sp>
      </p:grpSp>
      <p:grpSp>
        <p:nvGrpSpPr>
          <p:cNvPr id="17" name="Group 17"/>
          <p:cNvGrpSpPr/>
          <p:nvPr/>
        </p:nvGrpSpPr>
        <p:grpSpPr>
          <a:xfrm>
            <a:off x="2838580" y="5873106"/>
            <a:ext cx="1052457" cy="999009"/>
            <a:chOff x="0" y="0"/>
            <a:chExt cx="1403276" cy="1332012"/>
          </a:xfrm>
        </p:grpSpPr>
        <p:grpSp>
          <p:nvGrpSpPr>
            <p:cNvPr id="18" name="Group 18"/>
            <p:cNvGrpSpPr/>
            <p:nvPr/>
          </p:nvGrpSpPr>
          <p:grpSpPr>
            <a:xfrm>
              <a:off x="0" y="0"/>
              <a:ext cx="1403276" cy="1332012"/>
              <a:chOff x="0" y="0"/>
              <a:chExt cx="2275056" cy="2159521"/>
            </a:xfrm>
          </p:grpSpPr>
          <p:sp>
            <p:nvSpPr>
              <p:cNvPr id="19" name="Freeform 19"/>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680"/>
              </a:solidFill>
            </p:spPr>
          </p:sp>
          <p:sp>
            <p:nvSpPr>
              <p:cNvPr id="20" name="Freeform 20"/>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1" name="Freeform 21"/>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22" name="TextBox 22"/>
            <p:cNvSpPr txBox="1"/>
            <p:nvPr/>
          </p:nvSpPr>
          <p:spPr>
            <a:xfrm>
              <a:off x="136852" y="480741"/>
              <a:ext cx="1129571" cy="338680"/>
            </a:xfrm>
            <a:prstGeom prst="rect">
              <a:avLst/>
            </a:prstGeom>
          </p:spPr>
          <p:txBody>
            <a:bodyPr lIns="0" tIns="0" rIns="0" bIns="0" rtlCol="0" anchor="t">
              <a:spAutoFit/>
            </a:bodyPr>
            <a:lstStyle/>
            <a:p>
              <a:pPr algn="ctr">
                <a:lnSpc>
                  <a:spcPts val="961"/>
                </a:lnSpc>
              </a:pPr>
              <a:r>
                <a:rPr lang="en-US" sz="843">
                  <a:solidFill>
                    <a:srgbClr val="101010"/>
                  </a:solidFill>
                  <a:latin typeface="Agrandir"/>
                </a:rPr>
                <a:t>Add your</a:t>
              </a:r>
            </a:p>
            <a:p>
              <a:pPr marL="0" lvl="0" indent="0" algn="ctr">
                <a:lnSpc>
                  <a:spcPts val="961"/>
                </a:lnSpc>
              </a:pPr>
              <a:r>
                <a:rPr lang="en-US" sz="843">
                  <a:solidFill>
                    <a:srgbClr val="101010"/>
                  </a:solidFill>
                  <a:latin typeface="Agrandir"/>
                </a:rPr>
                <a:t>idea here</a:t>
              </a:r>
            </a:p>
          </p:txBody>
        </p:sp>
      </p:grpSp>
      <p:grpSp>
        <p:nvGrpSpPr>
          <p:cNvPr id="23" name="Group 23"/>
          <p:cNvGrpSpPr/>
          <p:nvPr/>
        </p:nvGrpSpPr>
        <p:grpSpPr>
          <a:xfrm>
            <a:off x="532092" y="5873106"/>
            <a:ext cx="1052457" cy="999009"/>
            <a:chOff x="0" y="0"/>
            <a:chExt cx="1403276" cy="1332012"/>
          </a:xfrm>
        </p:grpSpPr>
        <p:grpSp>
          <p:nvGrpSpPr>
            <p:cNvPr id="24" name="Group 24"/>
            <p:cNvGrpSpPr/>
            <p:nvPr/>
          </p:nvGrpSpPr>
          <p:grpSpPr>
            <a:xfrm>
              <a:off x="0" y="0"/>
              <a:ext cx="1403276" cy="1332012"/>
              <a:chOff x="0" y="0"/>
              <a:chExt cx="2275056" cy="2159521"/>
            </a:xfrm>
          </p:grpSpPr>
          <p:sp>
            <p:nvSpPr>
              <p:cNvPr id="25" name="Freeform 25"/>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26" name="Freeform 26"/>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7" name="Freeform 27"/>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8" name="TextBox 28"/>
            <p:cNvSpPr txBox="1"/>
            <p:nvPr/>
          </p:nvSpPr>
          <p:spPr>
            <a:xfrm>
              <a:off x="136852" y="480741"/>
              <a:ext cx="1129571" cy="338680"/>
            </a:xfrm>
            <a:prstGeom prst="rect">
              <a:avLst/>
            </a:prstGeom>
          </p:spPr>
          <p:txBody>
            <a:bodyPr lIns="0" tIns="0" rIns="0" bIns="0" rtlCol="0" anchor="t">
              <a:spAutoFit/>
            </a:bodyPr>
            <a:lstStyle/>
            <a:p>
              <a:pPr algn="ctr">
                <a:lnSpc>
                  <a:spcPts val="961"/>
                </a:lnSpc>
              </a:pPr>
              <a:r>
                <a:rPr lang="en-US" sz="843">
                  <a:solidFill>
                    <a:srgbClr val="101010"/>
                  </a:solidFill>
                  <a:latin typeface="Agrandir"/>
                </a:rPr>
                <a:t>Add your</a:t>
              </a:r>
            </a:p>
            <a:p>
              <a:pPr marL="0" lvl="0" indent="0" algn="ctr">
                <a:lnSpc>
                  <a:spcPts val="961"/>
                </a:lnSpc>
              </a:pPr>
              <a:r>
                <a:rPr lang="en-US" sz="843">
                  <a:solidFill>
                    <a:srgbClr val="101010"/>
                  </a:solidFill>
                  <a:latin typeface="Agrandir"/>
                </a:rPr>
                <a:t>idea here</a:t>
              </a:r>
            </a:p>
          </p:txBody>
        </p:sp>
      </p:grpSp>
      <p:pic>
        <p:nvPicPr>
          <p:cNvPr id="29" name="Picture 2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2807" y="8078528"/>
            <a:ext cx="647199" cy="634255"/>
          </a:xfrm>
          <a:prstGeom prst="rect">
            <a:avLst/>
          </a:prstGeom>
        </p:spPr>
      </p:pic>
      <p:pic>
        <p:nvPicPr>
          <p:cNvPr id="30" name="Picture 3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2807" y="8078528"/>
            <a:ext cx="647199" cy="634255"/>
          </a:xfrm>
          <a:prstGeom prst="rect">
            <a:avLst/>
          </a:prstGeom>
        </p:spPr>
      </p:pic>
      <p:pic>
        <p:nvPicPr>
          <p:cNvPr id="31" name="Picture 3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a:off x="1432176" y="8078528"/>
            <a:ext cx="647199" cy="634255"/>
          </a:xfrm>
          <a:prstGeom prst="rect">
            <a:avLst/>
          </a:prstGeom>
        </p:spPr>
      </p:pic>
      <p:pic>
        <p:nvPicPr>
          <p:cNvPr id="32" name="Picture 3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270464" y="8022506"/>
            <a:ext cx="775996" cy="746299"/>
          </a:xfrm>
          <a:prstGeom prst="rect">
            <a:avLst/>
          </a:prstGeom>
        </p:spPr>
      </p:pic>
      <p:pic>
        <p:nvPicPr>
          <p:cNvPr id="33" name="Picture 3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270464" y="8022506"/>
            <a:ext cx="775996" cy="746299"/>
          </a:xfrm>
          <a:prstGeom prst="rect">
            <a:avLst/>
          </a:prstGeom>
        </p:spPr>
      </p:pic>
      <p:pic>
        <p:nvPicPr>
          <p:cNvPr id="34" name="Picture 3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3115040" y="8022506"/>
            <a:ext cx="775996" cy="746299"/>
          </a:xfrm>
          <a:prstGeom prst="rect">
            <a:avLst/>
          </a:prstGeom>
        </p:spPr>
      </p:pic>
      <p:grpSp>
        <p:nvGrpSpPr>
          <p:cNvPr id="35" name="Group 35"/>
          <p:cNvGrpSpPr/>
          <p:nvPr/>
        </p:nvGrpSpPr>
        <p:grpSpPr>
          <a:xfrm>
            <a:off x="532092" y="4184215"/>
            <a:ext cx="3129686" cy="433019"/>
            <a:chOff x="0" y="0"/>
            <a:chExt cx="4172914" cy="577359"/>
          </a:xfrm>
        </p:grpSpPr>
        <p:grpSp>
          <p:nvGrpSpPr>
            <p:cNvPr id="36" name="Group 36"/>
            <p:cNvGrpSpPr>
              <a:grpSpLocks noChangeAspect="1"/>
            </p:cNvGrpSpPr>
            <p:nvPr/>
          </p:nvGrpSpPr>
          <p:grpSpPr>
            <a:xfrm>
              <a:off x="0" y="0"/>
              <a:ext cx="577359" cy="577359"/>
              <a:chOff x="-2540" y="-2540"/>
              <a:chExt cx="6355080" cy="6355080"/>
            </a:xfrm>
          </p:grpSpPr>
          <p:sp>
            <p:nvSpPr>
              <p:cNvPr id="37" name="Freeform 3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AFD04"/>
              </a:solidFill>
            </p:spPr>
          </p:sp>
        </p:grpSp>
        <p:sp>
          <p:nvSpPr>
            <p:cNvPr id="38" name="TextBox 38"/>
            <p:cNvSpPr txBox="1"/>
            <p:nvPr/>
          </p:nvSpPr>
          <p:spPr>
            <a:xfrm>
              <a:off x="170026" y="89943"/>
              <a:ext cx="161106" cy="463972"/>
            </a:xfrm>
            <a:prstGeom prst="rect">
              <a:avLst/>
            </a:prstGeom>
          </p:spPr>
          <p:txBody>
            <a:bodyPr lIns="0" tIns="0" rIns="0" bIns="0" rtlCol="0" anchor="t">
              <a:spAutoFit/>
            </a:bodyPr>
            <a:lstStyle/>
            <a:p>
              <a:pPr marL="0" lvl="0" indent="0" algn="l">
                <a:lnSpc>
                  <a:spcPts val="2290"/>
                </a:lnSpc>
                <a:spcBef>
                  <a:spcPct val="0"/>
                </a:spcBef>
              </a:pPr>
              <a:r>
                <a:rPr lang="en-US" sz="2386" u="none">
                  <a:solidFill>
                    <a:srgbClr val="FFFFFF"/>
                  </a:solidFill>
                  <a:latin typeface="Horizon Bold"/>
                </a:rPr>
                <a:t>1</a:t>
              </a:r>
            </a:p>
          </p:txBody>
        </p:sp>
        <p:sp>
          <p:nvSpPr>
            <p:cNvPr id="39" name="TextBox 39"/>
            <p:cNvSpPr txBox="1"/>
            <p:nvPr/>
          </p:nvSpPr>
          <p:spPr>
            <a:xfrm>
              <a:off x="884717" y="107095"/>
              <a:ext cx="3288197" cy="309798"/>
            </a:xfrm>
            <a:prstGeom prst="rect">
              <a:avLst/>
            </a:prstGeom>
          </p:spPr>
          <p:txBody>
            <a:bodyPr lIns="0" tIns="0" rIns="0" bIns="0" rtlCol="0" anchor="t">
              <a:spAutoFit/>
            </a:bodyPr>
            <a:lstStyle/>
            <a:p>
              <a:pPr marL="0" lvl="0" indent="0">
                <a:lnSpc>
                  <a:spcPts val="1800"/>
                </a:lnSpc>
              </a:pPr>
              <a:r>
                <a:rPr lang="en-US" sz="1200" spc="60">
                  <a:solidFill>
                    <a:srgbClr val="FFFFFF"/>
                  </a:solidFill>
                  <a:latin typeface="Agrandir"/>
                </a:rPr>
                <a:t>Spend a minute in reflection.</a:t>
              </a:r>
            </a:p>
          </p:txBody>
        </p:sp>
      </p:grpSp>
      <p:grpSp>
        <p:nvGrpSpPr>
          <p:cNvPr id="40" name="Group 40"/>
          <p:cNvGrpSpPr/>
          <p:nvPr/>
        </p:nvGrpSpPr>
        <p:grpSpPr>
          <a:xfrm>
            <a:off x="532092" y="5003925"/>
            <a:ext cx="3358945" cy="433019"/>
            <a:chOff x="0" y="0"/>
            <a:chExt cx="4478593" cy="577359"/>
          </a:xfrm>
        </p:grpSpPr>
        <p:grpSp>
          <p:nvGrpSpPr>
            <p:cNvPr id="41" name="Group 41"/>
            <p:cNvGrpSpPr>
              <a:grpSpLocks noChangeAspect="1"/>
            </p:cNvGrpSpPr>
            <p:nvPr/>
          </p:nvGrpSpPr>
          <p:grpSpPr>
            <a:xfrm>
              <a:off x="0" y="0"/>
              <a:ext cx="577359" cy="577359"/>
              <a:chOff x="-2540" y="-2540"/>
              <a:chExt cx="6355080" cy="6355080"/>
            </a:xfrm>
          </p:grpSpPr>
          <p:sp>
            <p:nvSpPr>
              <p:cNvPr id="42" name="Freeform 4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4077"/>
              </a:solidFill>
            </p:spPr>
          </p:sp>
        </p:grpSp>
        <p:sp>
          <p:nvSpPr>
            <p:cNvPr id="43" name="TextBox 43"/>
            <p:cNvSpPr txBox="1"/>
            <p:nvPr/>
          </p:nvSpPr>
          <p:spPr>
            <a:xfrm>
              <a:off x="127573" y="95472"/>
              <a:ext cx="161106" cy="405465"/>
            </a:xfrm>
            <a:prstGeom prst="rect">
              <a:avLst/>
            </a:prstGeom>
          </p:spPr>
          <p:txBody>
            <a:bodyPr lIns="0" tIns="0" rIns="0" bIns="0" rtlCol="0" anchor="t">
              <a:spAutoFit/>
            </a:bodyPr>
            <a:lstStyle/>
            <a:p>
              <a:pPr marL="0" lvl="0" indent="0" algn="l">
                <a:lnSpc>
                  <a:spcPts val="2016"/>
                </a:lnSpc>
                <a:spcBef>
                  <a:spcPct val="0"/>
                </a:spcBef>
              </a:pPr>
              <a:r>
                <a:rPr lang="en-US" sz="2100">
                  <a:solidFill>
                    <a:srgbClr val="FFFFFF"/>
                  </a:solidFill>
                  <a:latin typeface="Horizon Bold"/>
                </a:rPr>
                <a:t>2</a:t>
              </a:r>
            </a:p>
          </p:txBody>
        </p:sp>
        <p:sp>
          <p:nvSpPr>
            <p:cNvPr id="44" name="TextBox 44"/>
            <p:cNvSpPr txBox="1"/>
            <p:nvPr/>
          </p:nvSpPr>
          <p:spPr>
            <a:xfrm>
              <a:off x="884717" y="-38295"/>
              <a:ext cx="3593876" cy="613881"/>
            </a:xfrm>
            <a:prstGeom prst="rect">
              <a:avLst/>
            </a:prstGeom>
          </p:spPr>
          <p:txBody>
            <a:bodyPr lIns="0" tIns="0" rIns="0" bIns="0" rtlCol="0" anchor="t">
              <a:spAutoFit/>
            </a:bodyPr>
            <a:lstStyle/>
            <a:p>
              <a:pPr marL="0" lvl="0" indent="0">
                <a:lnSpc>
                  <a:spcPts val="1800"/>
                </a:lnSpc>
              </a:pPr>
              <a:r>
                <a:rPr lang="en-US" sz="1200" spc="60">
                  <a:solidFill>
                    <a:srgbClr val="FFFFFF"/>
                  </a:solidFill>
                  <a:latin typeface="Agrandir"/>
                </a:rPr>
                <a:t>Us</a:t>
              </a:r>
              <a:r>
                <a:rPr lang="en-US" sz="1200" u="none" spc="60">
                  <a:solidFill>
                    <a:srgbClr val="FFFFFF"/>
                  </a:solidFill>
                  <a:latin typeface="Agrandir"/>
                </a:rPr>
                <a:t>e these sticky notes to write your thoughts in each column.</a:t>
              </a:r>
            </a:p>
          </p:txBody>
        </p:sp>
      </p:grpSp>
      <p:grpSp>
        <p:nvGrpSpPr>
          <p:cNvPr id="45" name="Group 45"/>
          <p:cNvGrpSpPr/>
          <p:nvPr/>
        </p:nvGrpSpPr>
        <p:grpSpPr>
          <a:xfrm>
            <a:off x="532092" y="7302625"/>
            <a:ext cx="3129686" cy="433019"/>
            <a:chOff x="0" y="0"/>
            <a:chExt cx="4172914" cy="577359"/>
          </a:xfrm>
        </p:grpSpPr>
        <p:grpSp>
          <p:nvGrpSpPr>
            <p:cNvPr id="46" name="Group 46"/>
            <p:cNvGrpSpPr>
              <a:grpSpLocks noChangeAspect="1"/>
            </p:cNvGrpSpPr>
            <p:nvPr/>
          </p:nvGrpSpPr>
          <p:grpSpPr>
            <a:xfrm>
              <a:off x="0" y="0"/>
              <a:ext cx="577359" cy="577359"/>
              <a:chOff x="-2540" y="-2540"/>
              <a:chExt cx="6355080" cy="6355080"/>
            </a:xfrm>
          </p:grpSpPr>
          <p:sp>
            <p:nvSpPr>
              <p:cNvPr id="47" name="Freeform 4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200"/>
              </a:solidFill>
            </p:spPr>
          </p:sp>
        </p:grpSp>
        <p:sp>
          <p:nvSpPr>
            <p:cNvPr id="48" name="TextBox 48"/>
            <p:cNvSpPr txBox="1"/>
            <p:nvPr/>
          </p:nvSpPr>
          <p:spPr>
            <a:xfrm>
              <a:off x="127573" y="95472"/>
              <a:ext cx="161106" cy="405465"/>
            </a:xfrm>
            <a:prstGeom prst="rect">
              <a:avLst/>
            </a:prstGeom>
          </p:spPr>
          <p:txBody>
            <a:bodyPr lIns="0" tIns="0" rIns="0" bIns="0" rtlCol="0" anchor="t">
              <a:spAutoFit/>
            </a:bodyPr>
            <a:lstStyle/>
            <a:p>
              <a:pPr marL="0" lvl="0" indent="0" algn="l">
                <a:lnSpc>
                  <a:spcPts val="2016"/>
                </a:lnSpc>
                <a:spcBef>
                  <a:spcPct val="0"/>
                </a:spcBef>
              </a:pPr>
              <a:r>
                <a:rPr lang="en-US" sz="2100">
                  <a:solidFill>
                    <a:srgbClr val="FFFFFF"/>
                  </a:solidFill>
                  <a:latin typeface="Horizon Bold"/>
                </a:rPr>
                <a:t>3</a:t>
              </a:r>
            </a:p>
          </p:txBody>
        </p:sp>
        <p:sp>
          <p:nvSpPr>
            <p:cNvPr id="49" name="TextBox 49"/>
            <p:cNvSpPr txBox="1"/>
            <p:nvPr/>
          </p:nvSpPr>
          <p:spPr>
            <a:xfrm>
              <a:off x="884717" y="-38295"/>
              <a:ext cx="3288197" cy="613881"/>
            </a:xfrm>
            <a:prstGeom prst="rect">
              <a:avLst/>
            </a:prstGeom>
          </p:spPr>
          <p:txBody>
            <a:bodyPr lIns="0" tIns="0" rIns="0" bIns="0" rtlCol="0" anchor="t">
              <a:spAutoFit/>
            </a:bodyPr>
            <a:lstStyle/>
            <a:p>
              <a:pPr marL="0" lvl="0" indent="0">
                <a:lnSpc>
                  <a:spcPts val="1800"/>
                </a:lnSpc>
              </a:pPr>
              <a:r>
                <a:rPr lang="en-US" sz="1200" spc="60">
                  <a:solidFill>
                    <a:srgbClr val="FFFFFF"/>
                  </a:solidFill>
                  <a:latin typeface="Agrandir"/>
                </a:rPr>
                <a:t>Us</a:t>
              </a:r>
              <a:r>
                <a:rPr lang="en-US" sz="1200" u="none" spc="60">
                  <a:solidFill>
                    <a:srgbClr val="FFFFFF"/>
                  </a:solidFill>
                  <a:latin typeface="Agrandir"/>
                </a:rPr>
                <a:t>e this to vote or add your reaction to different ideas.</a:t>
              </a:r>
            </a:p>
          </p:txBody>
        </p:sp>
      </p:grpSp>
      <p:sp>
        <p:nvSpPr>
          <p:cNvPr id="50" name="TextBox 50"/>
          <p:cNvSpPr txBox="1"/>
          <p:nvPr/>
        </p:nvSpPr>
        <p:spPr>
          <a:xfrm>
            <a:off x="532092" y="608355"/>
            <a:ext cx="3583983" cy="1334764"/>
          </a:xfrm>
          <a:prstGeom prst="rect">
            <a:avLst/>
          </a:prstGeom>
        </p:spPr>
        <p:txBody>
          <a:bodyPr lIns="0" tIns="0" rIns="0" bIns="0" rtlCol="0" anchor="t">
            <a:spAutoFit/>
          </a:bodyPr>
          <a:lstStyle/>
          <a:p>
            <a:pPr>
              <a:lnSpc>
                <a:spcPts val="3338"/>
              </a:lnSpc>
            </a:pPr>
            <a:r>
              <a:rPr lang="en-US" sz="3477">
                <a:solidFill>
                  <a:srgbClr val="FFFFFF"/>
                </a:solidFill>
                <a:latin typeface="Horizon Bold"/>
              </a:rPr>
              <a:t>STOP START</a:t>
            </a:r>
          </a:p>
          <a:p>
            <a:pPr>
              <a:lnSpc>
                <a:spcPts val="3338"/>
              </a:lnSpc>
            </a:pPr>
            <a:r>
              <a:rPr lang="en-US" sz="3477">
                <a:solidFill>
                  <a:srgbClr val="FFFFFF"/>
                </a:solidFill>
                <a:latin typeface="Horizon Bold"/>
              </a:rPr>
              <a:t>CONTINUE</a:t>
            </a:r>
          </a:p>
        </p:txBody>
      </p:sp>
      <p:grpSp>
        <p:nvGrpSpPr>
          <p:cNvPr id="51" name="Group 51"/>
          <p:cNvGrpSpPr/>
          <p:nvPr/>
        </p:nvGrpSpPr>
        <p:grpSpPr>
          <a:xfrm>
            <a:off x="4379102" y="570255"/>
            <a:ext cx="4350566" cy="715459"/>
            <a:chOff x="0" y="0"/>
            <a:chExt cx="5800755" cy="953945"/>
          </a:xfrm>
        </p:grpSpPr>
        <p:grpSp>
          <p:nvGrpSpPr>
            <p:cNvPr id="52" name="Group 52"/>
            <p:cNvGrpSpPr/>
            <p:nvPr/>
          </p:nvGrpSpPr>
          <p:grpSpPr>
            <a:xfrm>
              <a:off x="0" y="0"/>
              <a:ext cx="5800755" cy="953945"/>
              <a:chOff x="0" y="0"/>
              <a:chExt cx="10723099" cy="1763433"/>
            </a:xfrm>
          </p:grpSpPr>
          <p:sp>
            <p:nvSpPr>
              <p:cNvPr id="53" name="Freeform 53"/>
              <p:cNvSpPr/>
              <p:nvPr/>
            </p:nvSpPr>
            <p:spPr>
              <a:xfrm>
                <a:off x="31750" y="31750"/>
                <a:ext cx="10659599" cy="1699933"/>
              </a:xfrm>
              <a:custGeom>
                <a:avLst/>
                <a:gdLst/>
                <a:ahLst/>
                <a:cxnLst/>
                <a:rect l="l" t="t" r="r" b="b"/>
                <a:pathLst>
                  <a:path w="10659599" h="1699933">
                    <a:moveTo>
                      <a:pt x="10566888" y="1699933"/>
                    </a:moveTo>
                    <a:lnTo>
                      <a:pt x="92710" y="1699933"/>
                    </a:lnTo>
                    <a:cubicBezTo>
                      <a:pt x="41910" y="1699933"/>
                      <a:pt x="0" y="1658023"/>
                      <a:pt x="0" y="1607223"/>
                    </a:cubicBezTo>
                    <a:lnTo>
                      <a:pt x="0" y="92710"/>
                    </a:lnTo>
                    <a:cubicBezTo>
                      <a:pt x="0" y="41910"/>
                      <a:pt x="41910" y="0"/>
                      <a:pt x="92710" y="0"/>
                    </a:cubicBezTo>
                    <a:lnTo>
                      <a:pt x="10565619" y="0"/>
                    </a:lnTo>
                    <a:cubicBezTo>
                      <a:pt x="10616419" y="0"/>
                      <a:pt x="10658328" y="41910"/>
                      <a:pt x="10658328" y="92710"/>
                    </a:cubicBezTo>
                    <a:lnTo>
                      <a:pt x="10658328" y="1605953"/>
                    </a:lnTo>
                    <a:cubicBezTo>
                      <a:pt x="10659599" y="1658023"/>
                      <a:pt x="10617689" y="1699933"/>
                      <a:pt x="10566889" y="1699933"/>
                    </a:cubicBezTo>
                    <a:close/>
                  </a:path>
                </a:pathLst>
              </a:custGeom>
              <a:solidFill>
                <a:srgbClr val="101010"/>
              </a:solidFill>
            </p:spPr>
          </p:sp>
          <p:sp>
            <p:nvSpPr>
              <p:cNvPr id="54" name="Freeform 54"/>
              <p:cNvSpPr/>
              <p:nvPr/>
            </p:nvSpPr>
            <p:spPr>
              <a:xfrm>
                <a:off x="0" y="0"/>
                <a:ext cx="10723099" cy="1763433"/>
              </a:xfrm>
              <a:custGeom>
                <a:avLst/>
                <a:gdLst/>
                <a:ahLst/>
                <a:cxnLst/>
                <a:rect l="l" t="t" r="r" b="b"/>
                <a:pathLst>
                  <a:path w="10723099" h="1763433">
                    <a:moveTo>
                      <a:pt x="10598638" y="59690"/>
                    </a:moveTo>
                    <a:cubicBezTo>
                      <a:pt x="10634199" y="59690"/>
                      <a:pt x="10663409" y="88900"/>
                      <a:pt x="10663409" y="124460"/>
                    </a:cubicBezTo>
                    <a:lnTo>
                      <a:pt x="10663409" y="1638973"/>
                    </a:lnTo>
                    <a:cubicBezTo>
                      <a:pt x="10663409" y="1674533"/>
                      <a:pt x="10634199" y="1703743"/>
                      <a:pt x="10598638" y="1703743"/>
                    </a:cubicBezTo>
                    <a:lnTo>
                      <a:pt x="124460" y="1703743"/>
                    </a:lnTo>
                    <a:cubicBezTo>
                      <a:pt x="88900" y="1703743"/>
                      <a:pt x="59690" y="1674533"/>
                      <a:pt x="59690" y="1638973"/>
                    </a:cubicBezTo>
                    <a:lnTo>
                      <a:pt x="59690" y="124460"/>
                    </a:lnTo>
                    <a:cubicBezTo>
                      <a:pt x="59690" y="88900"/>
                      <a:pt x="88900" y="59690"/>
                      <a:pt x="124460" y="59690"/>
                    </a:cubicBezTo>
                    <a:lnTo>
                      <a:pt x="10598639" y="59690"/>
                    </a:lnTo>
                    <a:moveTo>
                      <a:pt x="10598639" y="0"/>
                    </a:moveTo>
                    <a:lnTo>
                      <a:pt x="124460" y="0"/>
                    </a:lnTo>
                    <a:cubicBezTo>
                      <a:pt x="55880" y="0"/>
                      <a:pt x="0" y="55880"/>
                      <a:pt x="0" y="124460"/>
                    </a:cubicBezTo>
                    <a:lnTo>
                      <a:pt x="0" y="1638973"/>
                    </a:lnTo>
                    <a:cubicBezTo>
                      <a:pt x="0" y="1707553"/>
                      <a:pt x="55880" y="1763433"/>
                      <a:pt x="124460" y="1763433"/>
                    </a:cubicBezTo>
                    <a:lnTo>
                      <a:pt x="10598639" y="1763433"/>
                    </a:lnTo>
                    <a:cubicBezTo>
                      <a:pt x="10667219" y="1763433"/>
                      <a:pt x="10723099" y="1707553"/>
                      <a:pt x="10723099" y="1638973"/>
                    </a:cubicBezTo>
                    <a:lnTo>
                      <a:pt x="10723099" y="124460"/>
                    </a:lnTo>
                    <a:cubicBezTo>
                      <a:pt x="10723099" y="55880"/>
                      <a:pt x="10667219" y="0"/>
                      <a:pt x="10598639" y="0"/>
                    </a:cubicBezTo>
                    <a:close/>
                  </a:path>
                </a:pathLst>
              </a:custGeom>
              <a:solidFill>
                <a:srgbClr val="5AFD04"/>
              </a:solidFill>
            </p:spPr>
          </p:sp>
        </p:grpSp>
        <p:sp>
          <p:nvSpPr>
            <p:cNvPr id="55" name="TextBox 55"/>
            <p:cNvSpPr txBox="1"/>
            <p:nvPr/>
          </p:nvSpPr>
          <p:spPr>
            <a:xfrm>
              <a:off x="599955" y="200725"/>
              <a:ext cx="4600845" cy="666272"/>
            </a:xfrm>
            <a:prstGeom prst="rect">
              <a:avLst/>
            </a:prstGeom>
          </p:spPr>
          <p:txBody>
            <a:bodyPr lIns="0" tIns="0" rIns="0" bIns="0" rtlCol="0" anchor="t">
              <a:spAutoFit/>
            </a:bodyPr>
            <a:lstStyle/>
            <a:p>
              <a:pPr algn="ctr">
                <a:lnSpc>
                  <a:spcPts val="3338"/>
                </a:lnSpc>
              </a:pPr>
              <a:r>
                <a:rPr lang="en-US" sz="3477">
                  <a:solidFill>
                    <a:srgbClr val="5AFD04"/>
                  </a:solidFill>
                  <a:latin typeface="Horizon Bold"/>
                </a:rPr>
                <a:t>START</a:t>
              </a:r>
            </a:p>
          </p:txBody>
        </p:sp>
      </p:grpSp>
      <p:grpSp>
        <p:nvGrpSpPr>
          <p:cNvPr id="56" name="Group 56"/>
          <p:cNvGrpSpPr/>
          <p:nvPr/>
        </p:nvGrpSpPr>
        <p:grpSpPr>
          <a:xfrm>
            <a:off x="8905393" y="570255"/>
            <a:ext cx="4350566" cy="715459"/>
            <a:chOff x="0" y="0"/>
            <a:chExt cx="5800755" cy="953945"/>
          </a:xfrm>
        </p:grpSpPr>
        <p:grpSp>
          <p:nvGrpSpPr>
            <p:cNvPr id="57" name="Group 57"/>
            <p:cNvGrpSpPr/>
            <p:nvPr/>
          </p:nvGrpSpPr>
          <p:grpSpPr>
            <a:xfrm>
              <a:off x="0" y="0"/>
              <a:ext cx="5800755" cy="953945"/>
              <a:chOff x="0" y="0"/>
              <a:chExt cx="10723099" cy="1763433"/>
            </a:xfrm>
          </p:grpSpPr>
          <p:sp>
            <p:nvSpPr>
              <p:cNvPr id="58" name="Freeform 58"/>
              <p:cNvSpPr/>
              <p:nvPr/>
            </p:nvSpPr>
            <p:spPr>
              <a:xfrm>
                <a:off x="31750" y="31750"/>
                <a:ext cx="10659599" cy="1699933"/>
              </a:xfrm>
              <a:custGeom>
                <a:avLst/>
                <a:gdLst/>
                <a:ahLst/>
                <a:cxnLst/>
                <a:rect l="l" t="t" r="r" b="b"/>
                <a:pathLst>
                  <a:path w="10659599" h="1699933">
                    <a:moveTo>
                      <a:pt x="10566888" y="1699933"/>
                    </a:moveTo>
                    <a:lnTo>
                      <a:pt x="92710" y="1699933"/>
                    </a:lnTo>
                    <a:cubicBezTo>
                      <a:pt x="41910" y="1699933"/>
                      <a:pt x="0" y="1658023"/>
                      <a:pt x="0" y="1607223"/>
                    </a:cubicBezTo>
                    <a:lnTo>
                      <a:pt x="0" y="92710"/>
                    </a:lnTo>
                    <a:cubicBezTo>
                      <a:pt x="0" y="41910"/>
                      <a:pt x="41910" y="0"/>
                      <a:pt x="92710" y="0"/>
                    </a:cubicBezTo>
                    <a:lnTo>
                      <a:pt x="10565619" y="0"/>
                    </a:lnTo>
                    <a:cubicBezTo>
                      <a:pt x="10616419" y="0"/>
                      <a:pt x="10658328" y="41910"/>
                      <a:pt x="10658328" y="92710"/>
                    </a:cubicBezTo>
                    <a:lnTo>
                      <a:pt x="10658328" y="1605953"/>
                    </a:lnTo>
                    <a:cubicBezTo>
                      <a:pt x="10659599" y="1658023"/>
                      <a:pt x="10617689" y="1699933"/>
                      <a:pt x="10566889" y="1699933"/>
                    </a:cubicBezTo>
                    <a:close/>
                  </a:path>
                </a:pathLst>
              </a:custGeom>
              <a:solidFill>
                <a:srgbClr val="101010"/>
              </a:solidFill>
            </p:spPr>
          </p:sp>
          <p:sp>
            <p:nvSpPr>
              <p:cNvPr id="59" name="Freeform 59"/>
              <p:cNvSpPr/>
              <p:nvPr/>
            </p:nvSpPr>
            <p:spPr>
              <a:xfrm>
                <a:off x="0" y="0"/>
                <a:ext cx="10723099" cy="1763433"/>
              </a:xfrm>
              <a:custGeom>
                <a:avLst/>
                <a:gdLst/>
                <a:ahLst/>
                <a:cxnLst/>
                <a:rect l="l" t="t" r="r" b="b"/>
                <a:pathLst>
                  <a:path w="10723099" h="1763433">
                    <a:moveTo>
                      <a:pt x="10598638" y="59690"/>
                    </a:moveTo>
                    <a:cubicBezTo>
                      <a:pt x="10634199" y="59690"/>
                      <a:pt x="10663409" y="88900"/>
                      <a:pt x="10663409" y="124460"/>
                    </a:cubicBezTo>
                    <a:lnTo>
                      <a:pt x="10663409" y="1638973"/>
                    </a:lnTo>
                    <a:cubicBezTo>
                      <a:pt x="10663409" y="1674533"/>
                      <a:pt x="10634199" y="1703743"/>
                      <a:pt x="10598638" y="1703743"/>
                    </a:cubicBezTo>
                    <a:lnTo>
                      <a:pt x="124460" y="1703743"/>
                    </a:lnTo>
                    <a:cubicBezTo>
                      <a:pt x="88900" y="1703743"/>
                      <a:pt x="59690" y="1674533"/>
                      <a:pt x="59690" y="1638973"/>
                    </a:cubicBezTo>
                    <a:lnTo>
                      <a:pt x="59690" y="124460"/>
                    </a:lnTo>
                    <a:cubicBezTo>
                      <a:pt x="59690" y="88900"/>
                      <a:pt x="88900" y="59690"/>
                      <a:pt x="124460" y="59690"/>
                    </a:cubicBezTo>
                    <a:lnTo>
                      <a:pt x="10598639" y="59690"/>
                    </a:lnTo>
                    <a:moveTo>
                      <a:pt x="10598639" y="0"/>
                    </a:moveTo>
                    <a:lnTo>
                      <a:pt x="124460" y="0"/>
                    </a:lnTo>
                    <a:cubicBezTo>
                      <a:pt x="55880" y="0"/>
                      <a:pt x="0" y="55880"/>
                      <a:pt x="0" y="124460"/>
                    </a:cubicBezTo>
                    <a:lnTo>
                      <a:pt x="0" y="1638973"/>
                    </a:lnTo>
                    <a:cubicBezTo>
                      <a:pt x="0" y="1707553"/>
                      <a:pt x="55880" y="1763433"/>
                      <a:pt x="124460" y="1763433"/>
                    </a:cubicBezTo>
                    <a:lnTo>
                      <a:pt x="10598639" y="1763433"/>
                    </a:lnTo>
                    <a:cubicBezTo>
                      <a:pt x="10667219" y="1763433"/>
                      <a:pt x="10723099" y="1707553"/>
                      <a:pt x="10723099" y="1638973"/>
                    </a:cubicBezTo>
                    <a:lnTo>
                      <a:pt x="10723099" y="124460"/>
                    </a:lnTo>
                    <a:cubicBezTo>
                      <a:pt x="10723099" y="55880"/>
                      <a:pt x="10667219" y="0"/>
                      <a:pt x="10598639" y="0"/>
                    </a:cubicBezTo>
                    <a:close/>
                  </a:path>
                </a:pathLst>
              </a:custGeom>
              <a:solidFill>
                <a:srgbClr val="FF4077"/>
              </a:solidFill>
            </p:spPr>
          </p:sp>
        </p:grpSp>
        <p:sp>
          <p:nvSpPr>
            <p:cNvPr id="60" name="TextBox 60"/>
            <p:cNvSpPr txBox="1"/>
            <p:nvPr/>
          </p:nvSpPr>
          <p:spPr>
            <a:xfrm>
              <a:off x="592335" y="200725"/>
              <a:ext cx="4600845" cy="666272"/>
            </a:xfrm>
            <a:prstGeom prst="rect">
              <a:avLst/>
            </a:prstGeom>
          </p:spPr>
          <p:txBody>
            <a:bodyPr lIns="0" tIns="0" rIns="0" bIns="0" rtlCol="0" anchor="t">
              <a:spAutoFit/>
            </a:bodyPr>
            <a:lstStyle/>
            <a:p>
              <a:pPr algn="ctr">
                <a:lnSpc>
                  <a:spcPts val="3338"/>
                </a:lnSpc>
              </a:pPr>
              <a:r>
                <a:rPr lang="en-US" sz="3477">
                  <a:solidFill>
                    <a:srgbClr val="FF4077"/>
                  </a:solidFill>
                  <a:latin typeface="Horizon Bold"/>
                </a:rPr>
                <a:t>STOP</a:t>
              </a:r>
            </a:p>
          </p:txBody>
        </p:sp>
      </p:grpSp>
      <p:grpSp>
        <p:nvGrpSpPr>
          <p:cNvPr id="61" name="Group 61"/>
          <p:cNvGrpSpPr/>
          <p:nvPr/>
        </p:nvGrpSpPr>
        <p:grpSpPr>
          <a:xfrm>
            <a:off x="13405342" y="570255"/>
            <a:ext cx="4350566" cy="715459"/>
            <a:chOff x="0" y="0"/>
            <a:chExt cx="5800755" cy="953945"/>
          </a:xfrm>
        </p:grpSpPr>
        <p:grpSp>
          <p:nvGrpSpPr>
            <p:cNvPr id="62" name="Group 62"/>
            <p:cNvGrpSpPr/>
            <p:nvPr/>
          </p:nvGrpSpPr>
          <p:grpSpPr>
            <a:xfrm>
              <a:off x="0" y="0"/>
              <a:ext cx="5800755" cy="953945"/>
              <a:chOff x="0" y="0"/>
              <a:chExt cx="10723099" cy="1763433"/>
            </a:xfrm>
          </p:grpSpPr>
          <p:sp>
            <p:nvSpPr>
              <p:cNvPr id="63" name="Freeform 63"/>
              <p:cNvSpPr/>
              <p:nvPr/>
            </p:nvSpPr>
            <p:spPr>
              <a:xfrm>
                <a:off x="31750" y="31750"/>
                <a:ext cx="10659599" cy="1699933"/>
              </a:xfrm>
              <a:custGeom>
                <a:avLst/>
                <a:gdLst/>
                <a:ahLst/>
                <a:cxnLst/>
                <a:rect l="l" t="t" r="r" b="b"/>
                <a:pathLst>
                  <a:path w="10659599" h="1699933">
                    <a:moveTo>
                      <a:pt x="10566888" y="1699933"/>
                    </a:moveTo>
                    <a:lnTo>
                      <a:pt x="92710" y="1699933"/>
                    </a:lnTo>
                    <a:cubicBezTo>
                      <a:pt x="41910" y="1699933"/>
                      <a:pt x="0" y="1658023"/>
                      <a:pt x="0" y="1607223"/>
                    </a:cubicBezTo>
                    <a:lnTo>
                      <a:pt x="0" y="92710"/>
                    </a:lnTo>
                    <a:cubicBezTo>
                      <a:pt x="0" y="41910"/>
                      <a:pt x="41910" y="0"/>
                      <a:pt x="92710" y="0"/>
                    </a:cubicBezTo>
                    <a:lnTo>
                      <a:pt x="10565619" y="0"/>
                    </a:lnTo>
                    <a:cubicBezTo>
                      <a:pt x="10616419" y="0"/>
                      <a:pt x="10658328" y="41910"/>
                      <a:pt x="10658328" y="92710"/>
                    </a:cubicBezTo>
                    <a:lnTo>
                      <a:pt x="10658328" y="1605953"/>
                    </a:lnTo>
                    <a:cubicBezTo>
                      <a:pt x="10659599" y="1658023"/>
                      <a:pt x="10617689" y="1699933"/>
                      <a:pt x="10566889" y="1699933"/>
                    </a:cubicBezTo>
                    <a:close/>
                  </a:path>
                </a:pathLst>
              </a:custGeom>
              <a:solidFill>
                <a:srgbClr val="101010"/>
              </a:solidFill>
            </p:spPr>
          </p:sp>
          <p:sp>
            <p:nvSpPr>
              <p:cNvPr id="64" name="Freeform 64"/>
              <p:cNvSpPr/>
              <p:nvPr/>
            </p:nvSpPr>
            <p:spPr>
              <a:xfrm>
                <a:off x="0" y="0"/>
                <a:ext cx="10723099" cy="1763433"/>
              </a:xfrm>
              <a:custGeom>
                <a:avLst/>
                <a:gdLst/>
                <a:ahLst/>
                <a:cxnLst/>
                <a:rect l="l" t="t" r="r" b="b"/>
                <a:pathLst>
                  <a:path w="10723099" h="1763433">
                    <a:moveTo>
                      <a:pt x="10598638" y="59690"/>
                    </a:moveTo>
                    <a:cubicBezTo>
                      <a:pt x="10634199" y="59690"/>
                      <a:pt x="10663409" y="88900"/>
                      <a:pt x="10663409" y="124460"/>
                    </a:cubicBezTo>
                    <a:lnTo>
                      <a:pt x="10663409" y="1638973"/>
                    </a:lnTo>
                    <a:cubicBezTo>
                      <a:pt x="10663409" y="1674533"/>
                      <a:pt x="10634199" y="1703743"/>
                      <a:pt x="10598638" y="1703743"/>
                    </a:cubicBezTo>
                    <a:lnTo>
                      <a:pt x="124460" y="1703743"/>
                    </a:lnTo>
                    <a:cubicBezTo>
                      <a:pt x="88900" y="1703743"/>
                      <a:pt x="59690" y="1674533"/>
                      <a:pt x="59690" y="1638973"/>
                    </a:cubicBezTo>
                    <a:lnTo>
                      <a:pt x="59690" y="124460"/>
                    </a:lnTo>
                    <a:cubicBezTo>
                      <a:pt x="59690" y="88900"/>
                      <a:pt x="88900" y="59690"/>
                      <a:pt x="124460" y="59690"/>
                    </a:cubicBezTo>
                    <a:lnTo>
                      <a:pt x="10598639" y="59690"/>
                    </a:lnTo>
                    <a:moveTo>
                      <a:pt x="10598639" y="0"/>
                    </a:moveTo>
                    <a:lnTo>
                      <a:pt x="124460" y="0"/>
                    </a:lnTo>
                    <a:cubicBezTo>
                      <a:pt x="55880" y="0"/>
                      <a:pt x="0" y="55880"/>
                      <a:pt x="0" y="124460"/>
                    </a:cubicBezTo>
                    <a:lnTo>
                      <a:pt x="0" y="1638973"/>
                    </a:lnTo>
                    <a:cubicBezTo>
                      <a:pt x="0" y="1707553"/>
                      <a:pt x="55880" y="1763433"/>
                      <a:pt x="124460" y="1763433"/>
                    </a:cubicBezTo>
                    <a:lnTo>
                      <a:pt x="10598639" y="1763433"/>
                    </a:lnTo>
                    <a:cubicBezTo>
                      <a:pt x="10667219" y="1763433"/>
                      <a:pt x="10723099" y="1707553"/>
                      <a:pt x="10723099" y="1638973"/>
                    </a:cubicBezTo>
                    <a:lnTo>
                      <a:pt x="10723099" y="124460"/>
                    </a:lnTo>
                    <a:cubicBezTo>
                      <a:pt x="10723099" y="55880"/>
                      <a:pt x="10667219" y="0"/>
                      <a:pt x="10598639" y="0"/>
                    </a:cubicBezTo>
                    <a:close/>
                  </a:path>
                </a:pathLst>
              </a:custGeom>
              <a:solidFill>
                <a:srgbClr val="FFF200"/>
              </a:solidFill>
            </p:spPr>
          </p:sp>
        </p:grpSp>
        <p:sp>
          <p:nvSpPr>
            <p:cNvPr id="65" name="TextBox 65"/>
            <p:cNvSpPr txBox="1"/>
            <p:nvPr/>
          </p:nvSpPr>
          <p:spPr>
            <a:xfrm>
              <a:off x="599955" y="208602"/>
              <a:ext cx="4600845" cy="640993"/>
            </a:xfrm>
            <a:prstGeom prst="rect">
              <a:avLst/>
            </a:prstGeom>
          </p:spPr>
          <p:txBody>
            <a:bodyPr lIns="0" tIns="0" rIns="0" bIns="0" rtlCol="0" anchor="t">
              <a:spAutoFit/>
            </a:bodyPr>
            <a:lstStyle/>
            <a:p>
              <a:pPr algn="ctr">
                <a:lnSpc>
                  <a:spcPts val="3168"/>
                </a:lnSpc>
              </a:pPr>
              <a:r>
                <a:rPr lang="en-US" sz="3300">
                  <a:solidFill>
                    <a:srgbClr val="FFF200"/>
                  </a:solidFill>
                  <a:latin typeface="Horizon Bold"/>
                </a:rPr>
                <a:t>CONTINUE</a:t>
              </a:r>
            </a:p>
          </p:txBody>
        </p:sp>
      </p:grpSp>
      <p:sp>
        <p:nvSpPr>
          <p:cNvPr id="66" name="TextBox 66"/>
          <p:cNvSpPr txBox="1"/>
          <p:nvPr/>
        </p:nvSpPr>
        <p:spPr>
          <a:xfrm>
            <a:off x="532092" y="2177166"/>
            <a:ext cx="3278311" cy="1595159"/>
          </a:xfrm>
          <a:prstGeom prst="rect">
            <a:avLst/>
          </a:prstGeom>
        </p:spPr>
        <p:txBody>
          <a:bodyPr lIns="0" tIns="0" rIns="0" bIns="0" rtlCol="0" anchor="t">
            <a:spAutoFit/>
          </a:bodyPr>
          <a:lstStyle/>
          <a:p>
            <a:pPr marL="0" lvl="0" indent="0" algn="l">
              <a:lnSpc>
                <a:spcPts val="1799"/>
              </a:lnSpc>
              <a:spcBef>
                <a:spcPct val="0"/>
              </a:spcBef>
            </a:pPr>
            <a:r>
              <a:rPr lang="en-US" sz="1199" u="none" spc="60">
                <a:solidFill>
                  <a:srgbClr val="FFFFFF"/>
                </a:solidFill>
                <a:latin typeface="Agrandir"/>
              </a:rPr>
              <a:t>Think of the things that we’re doing or should be doing on this project. Write them down in the appropriate colored notepads and place them under the appropriate column. You can add your reactions or comments to your teammates’ notes.</a:t>
            </a:r>
          </a:p>
        </p:txBody>
      </p:sp>
      <p:sp>
        <p:nvSpPr>
          <p:cNvPr id="67" name="TextBox 67"/>
          <p:cNvSpPr txBox="1"/>
          <p:nvPr/>
        </p:nvSpPr>
        <p:spPr>
          <a:xfrm>
            <a:off x="532092" y="9213258"/>
            <a:ext cx="975921" cy="303801"/>
          </a:xfrm>
          <a:prstGeom prst="rect">
            <a:avLst/>
          </a:prstGeom>
        </p:spPr>
        <p:txBody>
          <a:bodyPr lIns="0" tIns="0" rIns="0" bIns="0" rtlCol="0" anchor="t">
            <a:spAutoFit/>
          </a:bodyPr>
          <a:lstStyle/>
          <a:p>
            <a:pPr algn="ctr">
              <a:lnSpc>
                <a:spcPts val="2100"/>
              </a:lnSpc>
              <a:spcBef>
                <a:spcPct val="0"/>
              </a:spcBef>
            </a:pPr>
            <a:r>
              <a:rPr lang="en-US" sz="2625">
                <a:solidFill>
                  <a:srgbClr val="57FFFF"/>
                </a:solidFill>
                <a:latin typeface="Nickainley Bold"/>
              </a:rPr>
              <a:t>Start</a:t>
            </a:r>
          </a:p>
        </p:txBody>
      </p:sp>
      <p:sp>
        <p:nvSpPr>
          <p:cNvPr id="68" name="TextBox 68"/>
          <p:cNvSpPr txBox="1"/>
          <p:nvPr/>
        </p:nvSpPr>
        <p:spPr>
          <a:xfrm>
            <a:off x="532092" y="9213258"/>
            <a:ext cx="975921" cy="303801"/>
          </a:xfrm>
          <a:prstGeom prst="rect">
            <a:avLst/>
          </a:prstGeom>
        </p:spPr>
        <p:txBody>
          <a:bodyPr lIns="0" tIns="0" rIns="0" bIns="0" rtlCol="0" anchor="t">
            <a:spAutoFit/>
          </a:bodyPr>
          <a:lstStyle/>
          <a:p>
            <a:pPr algn="ctr">
              <a:lnSpc>
                <a:spcPts val="2100"/>
              </a:lnSpc>
              <a:spcBef>
                <a:spcPct val="0"/>
              </a:spcBef>
            </a:pPr>
            <a:r>
              <a:rPr lang="en-US" sz="2625">
                <a:solidFill>
                  <a:srgbClr val="5AFD04"/>
                </a:solidFill>
                <a:latin typeface="Nickainley Bold"/>
              </a:rPr>
              <a:t>Start</a:t>
            </a:r>
          </a:p>
        </p:txBody>
      </p:sp>
      <p:sp>
        <p:nvSpPr>
          <p:cNvPr id="69" name="TextBox 69"/>
          <p:cNvSpPr txBox="1"/>
          <p:nvPr/>
        </p:nvSpPr>
        <p:spPr>
          <a:xfrm>
            <a:off x="2941554" y="9080414"/>
            <a:ext cx="1106973" cy="569488"/>
          </a:xfrm>
          <a:prstGeom prst="rect">
            <a:avLst/>
          </a:prstGeom>
        </p:spPr>
        <p:txBody>
          <a:bodyPr lIns="0" tIns="0" rIns="0" bIns="0" rtlCol="0" anchor="t">
            <a:spAutoFit/>
          </a:bodyPr>
          <a:lstStyle/>
          <a:p>
            <a:pPr algn="ctr">
              <a:lnSpc>
                <a:spcPts val="2100"/>
              </a:lnSpc>
            </a:pPr>
            <a:r>
              <a:rPr lang="en-US" sz="2625">
                <a:solidFill>
                  <a:srgbClr val="FFF200"/>
                </a:solidFill>
                <a:latin typeface="Nickainley Bold"/>
              </a:rPr>
              <a:t>Keep</a:t>
            </a:r>
          </a:p>
          <a:p>
            <a:pPr algn="ctr">
              <a:lnSpc>
                <a:spcPts val="2100"/>
              </a:lnSpc>
              <a:spcBef>
                <a:spcPct val="0"/>
              </a:spcBef>
            </a:pPr>
            <a:r>
              <a:rPr lang="en-US" sz="2625">
                <a:solidFill>
                  <a:srgbClr val="FFF200"/>
                </a:solidFill>
                <a:latin typeface="Nickainley Bold"/>
              </a:rPr>
              <a:t>going</a:t>
            </a:r>
          </a:p>
        </p:txBody>
      </p:sp>
      <p:sp>
        <p:nvSpPr>
          <p:cNvPr id="70" name="TextBox 70"/>
          <p:cNvSpPr txBox="1"/>
          <p:nvPr/>
        </p:nvSpPr>
        <p:spPr>
          <a:xfrm>
            <a:off x="1703602" y="9203538"/>
            <a:ext cx="1116641" cy="342291"/>
          </a:xfrm>
          <a:prstGeom prst="rect">
            <a:avLst/>
          </a:prstGeom>
        </p:spPr>
        <p:txBody>
          <a:bodyPr lIns="0" tIns="0" rIns="0" bIns="0" rtlCol="0" anchor="t">
            <a:spAutoFit/>
          </a:bodyPr>
          <a:lstStyle/>
          <a:p>
            <a:pPr algn="ctr">
              <a:lnSpc>
                <a:spcPts val="2403"/>
              </a:lnSpc>
              <a:spcBef>
                <a:spcPct val="0"/>
              </a:spcBef>
            </a:pPr>
            <a:r>
              <a:rPr lang="en-US" sz="3003">
                <a:solidFill>
                  <a:srgbClr val="FF4077"/>
                </a:solidFill>
                <a:latin typeface="Nickainley Bold"/>
              </a:rPr>
              <a:t>Stop</a:t>
            </a:r>
          </a:p>
        </p:txBody>
      </p:sp>
      <p:sp>
        <p:nvSpPr>
          <p:cNvPr id="71" name="TextBox 71"/>
          <p:cNvSpPr txBox="1"/>
          <p:nvPr/>
        </p:nvSpPr>
        <p:spPr>
          <a:xfrm>
            <a:off x="1703602" y="9203538"/>
            <a:ext cx="1116641" cy="342291"/>
          </a:xfrm>
          <a:prstGeom prst="rect">
            <a:avLst/>
          </a:prstGeom>
        </p:spPr>
        <p:txBody>
          <a:bodyPr lIns="0" tIns="0" rIns="0" bIns="0" rtlCol="0" anchor="t">
            <a:spAutoFit/>
          </a:bodyPr>
          <a:lstStyle/>
          <a:p>
            <a:pPr algn="ctr">
              <a:lnSpc>
                <a:spcPts val="2403"/>
              </a:lnSpc>
              <a:spcBef>
                <a:spcPct val="0"/>
              </a:spcBef>
            </a:pPr>
            <a:r>
              <a:rPr lang="en-US" sz="3003">
                <a:solidFill>
                  <a:srgbClr val="FF4077"/>
                </a:solidFill>
                <a:latin typeface="Nickainley Bold"/>
              </a:rPr>
              <a:t>Stop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181011" cy="8229600"/>
            <a:chOff x="0" y="0"/>
            <a:chExt cx="31946508" cy="16247872"/>
          </a:xfrm>
        </p:grpSpPr>
        <p:sp>
          <p:nvSpPr>
            <p:cNvPr id="3" name="Freeform 3"/>
            <p:cNvSpPr/>
            <p:nvPr/>
          </p:nvSpPr>
          <p:spPr>
            <a:xfrm>
              <a:off x="0" y="0"/>
              <a:ext cx="31946509" cy="16247872"/>
            </a:xfrm>
            <a:custGeom>
              <a:avLst/>
              <a:gdLst/>
              <a:ahLst/>
              <a:cxnLst/>
              <a:rect l="l" t="t" r="r" b="b"/>
              <a:pathLst>
                <a:path w="31946509" h="16247872">
                  <a:moveTo>
                    <a:pt x="31822048" y="59690"/>
                  </a:moveTo>
                  <a:cubicBezTo>
                    <a:pt x="31857609" y="59690"/>
                    <a:pt x="31886816" y="88900"/>
                    <a:pt x="31886816" y="124460"/>
                  </a:cubicBezTo>
                  <a:lnTo>
                    <a:pt x="31886816" y="16123411"/>
                  </a:lnTo>
                  <a:cubicBezTo>
                    <a:pt x="31886816" y="16158972"/>
                    <a:pt x="31857609" y="16188182"/>
                    <a:pt x="31822048" y="16188182"/>
                  </a:cubicBezTo>
                  <a:lnTo>
                    <a:pt x="124460" y="16188182"/>
                  </a:lnTo>
                  <a:cubicBezTo>
                    <a:pt x="88900" y="16188182"/>
                    <a:pt x="59690" y="16158972"/>
                    <a:pt x="59690" y="16123411"/>
                  </a:cubicBezTo>
                  <a:lnTo>
                    <a:pt x="59690" y="124460"/>
                  </a:lnTo>
                  <a:cubicBezTo>
                    <a:pt x="59690" y="88900"/>
                    <a:pt x="88900" y="59690"/>
                    <a:pt x="124460" y="59690"/>
                  </a:cubicBezTo>
                  <a:lnTo>
                    <a:pt x="31822048" y="59690"/>
                  </a:lnTo>
                  <a:moveTo>
                    <a:pt x="31822048" y="0"/>
                  </a:moveTo>
                  <a:lnTo>
                    <a:pt x="124460" y="0"/>
                  </a:lnTo>
                  <a:cubicBezTo>
                    <a:pt x="55880" y="0"/>
                    <a:pt x="0" y="55880"/>
                    <a:pt x="0" y="124460"/>
                  </a:cubicBezTo>
                  <a:lnTo>
                    <a:pt x="0" y="16123411"/>
                  </a:lnTo>
                  <a:cubicBezTo>
                    <a:pt x="0" y="16191992"/>
                    <a:pt x="55880" y="16247872"/>
                    <a:pt x="124460" y="16247872"/>
                  </a:cubicBezTo>
                  <a:lnTo>
                    <a:pt x="31822048" y="16247872"/>
                  </a:lnTo>
                  <a:cubicBezTo>
                    <a:pt x="31890627" y="16247872"/>
                    <a:pt x="31946509" y="16191992"/>
                    <a:pt x="31946509" y="16123411"/>
                  </a:cubicBezTo>
                  <a:lnTo>
                    <a:pt x="31946509" y="124460"/>
                  </a:lnTo>
                  <a:cubicBezTo>
                    <a:pt x="31946509" y="55880"/>
                    <a:pt x="31890627" y="0"/>
                    <a:pt x="31822048" y="0"/>
                  </a:cubicBezTo>
                  <a:close/>
                </a:path>
              </a:pathLst>
            </a:custGeom>
            <a:solidFill>
              <a:srgbClr val="FF4077"/>
            </a:solidFill>
          </p:spPr>
        </p:sp>
      </p:grpSp>
      <p:grpSp>
        <p:nvGrpSpPr>
          <p:cNvPr id="4" name="Group 4"/>
          <p:cNvGrpSpPr/>
          <p:nvPr/>
        </p:nvGrpSpPr>
        <p:grpSpPr>
          <a:xfrm>
            <a:off x="1028700" y="1028700"/>
            <a:ext cx="16154694" cy="2075156"/>
            <a:chOff x="0" y="0"/>
            <a:chExt cx="39817434" cy="5114761"/>
          </a:xfrm>
        </p:grpSpPr>
        <p:sp>
          <p:nvSpPr>
            <p:cNvPr id="5" name="Freeform 5"/>
            <p:cNvSpPr/>
            <p:nvPr/>
          </p:nvSpPr>
          <p:spPr>
            <a:xfrm>
              <a:off x="31750" y="31750"/>
              <a:ext cx="39753933" cy="5051261"/>
            </a:xfrm>
            <a:custGeom>
              <a:avLst/>
              <a:gdLst/>
              <a:ahLst/>
              <a:cxnLst/>
              <a:rect l="l" t="t" r="r" b="b"/>
              <a:pathLst>
                <a:path w="39753933" h="5051261">
                  <a:moveTo>
                    <a:pt x="39661223" y="5051261"/>
                  </a:moveTo>
                  <a:lnTo>
                    <a:pt x="92710" y="5051261"/>
                  </a:lnTo>
                  <a:cubicBezTo>
                    <a:pt x="41910" y="5051261"/>
                    <a:pt x="0" y="5009350"/>
                    <a:pt x="0" y="4958550"/>
                  </a:cubicBezTo>
                  <a:lnTo>
                    <a:pt x="0" y="92710"/>
                  </a:lnTo>
                  <a:cubicBezTo>
                    <a:pt x="0" y="41910"/>
                    <a:pt x="41910" y="0"/>
                    <a:pt x="92710" y="0"/>
                  </a:cubicBezTo>
                  <a:lnTo>
                    <a:pt x="39659954" y="0"/>
                  </a:lnTo>
                  <a:cubicBezTo>
                    <a:pt x="39710754" y="0"/>
                    <a:pt x="39752665" y="41910"/>
                    <a:pt x="39752665" y="92710"/>
                  </a:cubicBezTo>
                  <a:lnTo>
                    <a:pt x="39752665" y="4957281"/>
                  </a:lnTo>
                  <a:cubicBezTo>
                    <a:pt x="39753933" y="5009350"/>
                    <a:pt x="39712023" y="5051261"/>
                    <a:pt x="39661223" y="5051261"/>
                  </a:cubicBezTo>
                  <a:close/>
                </a:path>
              </a:pathLst>
            </a:custGeom>
            <a:solidFill>
              <a:srgbClr val="101010"/>
            </a:solidFill>
          </p:spPr>
        </p:sp>
        <p:sp>
          <p:nvSpPr>
            <p:cNvPr id="6" name="Freeform 6"/>
            <p:cNvSpPr/>
            <p:nvPr/>
          </p:nvSpPr>
          <p:spPr>
            <a:xfrm>
              <a:off x="0" y="0"/>
              <a:ext cx="39817433" cy="5114761"/>
            </a:xfrm>
            <a:custGeom>
              <a:avLst/>
              <a:gdLst/>
              <a:ahLst/>
              <a:cxnLst/>
              <a:rect l="l" t="t" r="r" b="b"/>
              <a:pathLst>
                <a:path w="39817433" h="5114761">
                  <a:moveTo>
                    <a:pt x="39692973" y="59690"/>
                  </a:moveTo>
                  <a:cubicBezTo>
                    <a:pt x="39728533" y="59690"/>
                    <a:pt x="39757744" y="88900"/>
                    <a:pt x="39757744" y="124460"/>
                  </a:cubicBezTo>
                  <a:lnTo>
                    <a:pt x="39757744" y="4990301"/>
                  </a:lnTo>
                  <a:cubicBezTo>
                    <a:pt x="39757744" y="5025861"/>
                    <a:pt x="39728533" y="5055071"/>
                    <a:pt x="39692973" y="5055071"/>
                  </a:cubicBezTo>
                  <a:lnTo>
                    <a:pt x="124460" y="5055071"/>
                  </a:lnTo>
                  <a:cubicBezTo>
                    <a:pt x="88900" y="5055071"/>
                    <a:pt x="59690" y="5025861"/>
                    <a:pt x="59690" y="4990301"/>
                  </a:cubicBezTo>
                  <a:lnTo>
                    <a:pt x="59690" y="124460"/>
                  </a:lnTo>
                  <a:cubicBezTo>
                    <a:pt x="59690" y="88900"/>
                    <a:pt x="88900" y="59690"/>
                    <a:pt x="124460" y="59690"/>
                  </a:cubicBezTo>
                  <a:lnTo>
                    <a:pt x="39692976" y="59690"/>
                  </a:lnTo>
                  <a:moveTo>
                    <a:pt x="39692976" y="0"/>
                  </a:moveTo>
                  <a:lnTo>
                    <a:pt x="124460" y="0"/>
                  </a:lnTo>
                  <a:cubicBezTo>
                    <a:pt x="55880" y="0"/>
                    <a:pt x="0" y="55880"/>
                    <a:pt x="0" y="124460"/>
                  </a:cubicBezTo>
                  <a:lnTo>
                    <a:pt x="0" y="4990301"/>
                  </a:lnTo>
                  <a:cubicBezTo>
                    <a:pt x="0" y="5058881"/>
                    <a:pt x="55880" y="5114761"/>
                    <a:pt x="124460" y="5114761"/>
                  </a:cubicBezTo>
                  <a:lnTo>
                    <a:pt x="39692976" y="5114761"/>
                  </a:lnTo>
                  <a:cubicBezTo>
                    <a:pt x="39761554" y="5114761"/>
                    <a:pt x="39817433" y="5058881"/>
                    <a:pt x="39817433" y="4990301"/>
                  </a:cubicBezTo>
                  <a:lnTo>
                    <a:pt x="39817433" y="124460"/>
                  </a:lnTo>
                  <a:cubicBezTo>
                    <a:pt x="39817433" y="55880"/>
                    <a:pt x="39761554" y="0"/>
                    <a:pt x="39692976" y="0"/>
                  </a:cubicBezTo>
                  <a:close/>
                </a:path>
              </a:pathLst>
            </a:custGeom>
            <a:solidFill>
              <a:srgbClr val="FF4077"/>
            </a:solidFill>
          </p:spPr>
        </p:sp>
      </p:grpSp>
      <p:sp>
        <p:nvSpPr>
          <p:cNvPr id="7" name="TextBox 7"/>
          <p:cNvSpPr txBox="1"/>
          <p:nvPr/>
        </p:nvSpPr>
        <p:spPr>
          <a:xfrm>
            <a:off x="1616120" y="1632703"/>
            <a:ext cx="5909727" cy="977501"/>
          </a:xfrm>
          <a:prstGeom prst="rect">
            <a:avLst/>
          </a:prstGeom>
        </p:spPr>
        <p:txBody>
          <a:bodyPr lIns="0" tIns="0" rIns="0" bIns="0" rtlCol="0" anchor="t">
            <a:spAutoFit/>
          </a:bodyPr>
          <a:lstStyle/>
          <a:p>
            <a:pPr>
              <a:lnSpc>
                <a:spcPts val="7199"/>
              </a:lnSpc>
            </a:pPr>
            <a:r>
              <a:rPr lang="en-US" sz="5999">
                <a:solidFill>
                  <a:srgbClr val="FF4077"/>
                </a:solidFill>
                <a:latin typeface="Horizon Bold"/>
              </a:rPr>
              <a:t>STOP</a:t>
            </a:r>
          </a:p>
        </p:txBody>
      </p:sp>
      <p:sp>
        <p:nvSpPr>
          <p:cNvPr id="8" name="TextBox 8"/>
          <p:cNvSpPr txBox="1"/>
          <p:nvPr/>
        </p:nvSpPr>
        <p:spPr>
          <a:xfrm>
            <a:off x="1616120" y="3592977"/>
            <a:ext cx="6523246" cy="79438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FFFFFF"/>
                </a:solidFill>
                <a:latin typeface="Agrandir"/>
              </a:rPr>
              <a:t>W</a:t>
            </a:r>
            <a:r>
              <a:rPr lang="en-US" sz="2100" u="none">
                <a:solidFill>
                  <a:srgbClr val="FFFFFF"/>
                </a:solidFill>
                <a:latin typeface="Agrandir"/>
              </a:rPr>
              <a:t>hat processes are not working for us?</a:t>
            </a:r>
          </a:p>
          <a:p>
            <a:pPr marL="453390" lvl="1" indent="-226695">
              <a:lnSpc>
                <a:spcPts val="2940"/>
              </a:lnSpc>
              <a:buFont typeface="Arial"/>
              <a:buChar char="•"/>
            </a:pPr>
            <a:r>
              <a:rPr lang="en-US" sz="2100" u="none">
                <a:solidFill>
                  <a:srgbClr val="FFFFFF"/>
                </a:solidFill>
                <a:latin typeface="Agrandir"/>
              </a:rPr>
              <a:t>What should we stop doing?</a:t>
            </a:r>
          </a:p>
        </p:txBody>
      </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61691" y="1378352"/>
            <a:ext cx="669645" cy="656252"/>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8888783" y="1378352"/>
            <a:ext cx="669645" cy="656252"/>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756145" y="1320387"/>
            <a:ext cx="802909" cy="772182"/>
          </a:xfrm>
          <a:prstGeom prst="rect">
            <a:avLst/>
          </a:prstGeom>
        </p:spPr>
      </p:pic>
      <p:pic>
        <p:nvPicPr>
          <p:cNvPr id="12" name="Picture 1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630012" y="1320387"/>
            <a:ext cx="802909" cy="772182"/>
          </a:xfrm>
          <a:prstGeom prst="rect">
            <a:avLst/>
          </a:prstGeom>
        </p:spPr>
      </p:pic>
      <p:sp>
        <p:nvSpPr>
          <p:cNvPr id="13" name="TextBox 13"/>
          <p:cNvSpPr txBox="1"/>
          <p:nvPr/>
        </p:nvSpPr>
        <p:spPr>
          <a:xfrm>
            <a:off x="7957482" y="2366603"/>
            <a:ext cx="1009768" cy="308116"/>
          </a:xfrm>
          <a:prstGeom prst="rect">
            <a:avLst/>
          </a:prstGeom>
        </p:spPr>
        <p:txBody>
          <a:bodyPr lIns="0" tIns="0" rIns="0" bIns="0" rtlCol="0" anchor="t">
            <a:spAutoFit/>
          </a:bodyPr>
          <a:lstStyle/>
          <a:p>
            <a:pPr algn="ctr">
              <a:lnSpc>
                <a:spcPts val="2173"/>
              </a:lnSpc>
              <a:spcBef>
                <a:spcPct val="0"/>
              </a:spcBef>
            </a:pPr>
            <a:r>
              <a:rPr lang="en-US" sz="2716">
                <a:solidFill>
                  <a:srgbClr val="5AFD04"/>
                </a:solidFill>
                <a:latin typeface="Nickainley Bold"/>
              </a:rPr>
              <a:t>Start</a:t>
            </a:r>
          </a:p>
        </p:txBody>
      </p:sp>
      <p:sp>
        <p:nvSpPr>
          <p:cNvPr id="14" name="TextBox 14"/>
          <p:cNvSpPr txBox="1"/>
          <p:nvPr/>
        </p:nvSpPr>
        <p:spPr>
          <a:xfrm>
            <a:off x="10450509" y="2229152"/>
            <a:ext cx="1145365" cy="583017"/>
          </a:xfrm>
          <a:prstGeom prst="rect">
            <a:avLst/>
          </a:prstGeom>
        </p:spPr>
        <p:txBody>
          <a:bodyPr lIns="0" tIns="0" rIns="0" bIns="0" rtlCol="0" anchor="t">
            <a:spAutoFit/>
          </a:bodyPr>
          <a:lstStyle/>
          <a:p>
            <a:pPr algn="ctr">
              <a:lnSpc>
                <a:spcPts val="2173"/>
              </a:lnSpc>
            </a:pPr>
            <a:r>
              <a:rPr lang="en-US" sz="2716">
                <a:solidFill>
                  <a:srgbClr val="FFF200"/>
                </a:solidFill>
                <a:latin typeface="Nickainley Bold"/>
              </a:rPr>
              <a:t>Keep</a:t>
            </a:r>
          </a:p>
          <a:p>
            <a:pPr algn="ctr">
              <a:lnSpc>
                <a:spcPts val="2173"/>
              </a:lnSpc>
              <a:spcBef>
                <a:spcPct val="0"/>
              </a:spcBef>
            </a:pPr>
            <a:r>
              <a:rPr lang="en-US" sz="2716">
                <a:solidFill>
                  <a:srgbClr val="FFF200"/>
                </a:solidFill>
                <a:latin typeface="Nickainley Bold"/>
              </a:rPr>
              <a:t>going</a:t>
            </a:r>
          </a:p>
        </p:txBody>
      </p:sp>
      <p:sp>
        <p:nvSpPr>
          <p:cNvPr id="15" name="TextBox 15"/>
          <p:cNvSpPr txBox="1"/>
          <p:nvPr/>
        </p:nvSpPr>
        <p:spPr>
          <a:xfrm>
            <a:off x="9169622" y="2355885"/>
            <a:ext cx="1155368" cy="348601"/>
          </a:xfrm>
          <a:prstGeom prst="rect">
            <a:avLst/>
          </a:prstGeom>
        </p:spPr>
        <p:txBody>
          <a:bodyPr lIns="0" tIns="0" rIns="0" bIns="0" rtlCol="0" anchor="t">
            <a:spAutoFit/>
          </a:bodyPr>
          <a:lstStyle/>
          <a:p>
            <a:pPr algn="ctr">
              <a:lnSpc>
                <a:spcPts val="2486"/>
              </a:lnSpc>
              <a:spcBef>
                <a:spcPct val="0"/>
              </a:spcBef>
            </a:pPr>
            <a:r>
              <a:rPr lang="en-US" sz="3108">
                <a:solidFill>
                  <a:srgbClr val="FF4077"/>
                </a:solidFill>
                <a:latin typeface="Nickainley Bold"/>
              </a:rPr>
              <a:t>Stop</a:t>
            </a:r>
          </a:p>
        </p:txBody>
      </p:sp>
      <p:grpSp>
        <p:nvGrpSpPr>
          <p:cNvPr id="16" name="Group 16"/>
          <p:cNvGrpSpPr/>
          <p:nvPr/>
        </p:nvGrpSpPr>
        <p:grpSpPr>
          <a:xfrm>
            <a:off x="12012007" y="1416415"/>
            <a:ext cx="1369262" cy="1299726"/>
            <a:chOff x="0" y="0"/>
            <a:chExt cx="1825683" cy="1732968"/>
          </a:xfrm>
        </p:grpSpPr>
        <p:grpSp>
          <p:nvGrpSpPr>
            <p:cNvPr id="17" name="Group 17"/>
            <p:cNvGrpSpPr/>
            <p:nvPr/>
          </p:nvGrpSpPr>
          <p:grpSpPr>
            <a:xfrm>
              <a:off x="0" y="0"/>
              <a:ext cx="1825683" cy="1732968"/>
              <a:chOff x="0" y="0"/>
              <a:chExt cx="2275056" cy="2159521"/>
            </a:xfrm>
          </p:grpSpPr>
          <p:sp>
            <p:nvSpPr>
              <p:cNvPr id="18" name="Freeform 1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9" name="Freeform 1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0" name="Freeform 2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1" name="TextBox 21"/>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2" name="Group 22"/>
          <p:cNvGrpSpPr/>
          <p:nvPr/>
        </p:nvGrpSpPr>
        <p:grpSpPr>
          <a:xfrm>
            <a:off x="13660871" y="1416415"/>
            <a:ext cx="1369262" cy="1299726"/>
            <a:chOff x="0" y="0"/>
            <a:chExt cx="1825683" cy="1732968"/>
          </a:xfrm>
        </p:grpSpPr>
        <p:grpSp>
          <p:nvGrpSpPr>
            <p:cNvPr id="23" name="Group 23"/>
            <p:cNvGrpSpPr/>
            <p:nvPr/>
          </p:nvGrpSpPr>
          <p:grpSpPr>
            <a:xfrm>
              <a:off x="0" y="0"/>
              <a:ext cx="1825683" cy="1732968"/>
              <a:chOff x="0" y="0"/>
              <a:chExt cx="2275056" cy="2159521"/>
            </a:xfrm>
          </p:grpSpPr>
          <p:sp>
            <p:nvSpPr>
              <p:cNvPr id="24" name="Freeform 24"/>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5" name="Freeform 25"/>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6" name="Freeform 26"/>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7" name="TextBox 27"/>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8" name="Group 28"/>
          <p:cNvGrpSpPr/>
          <p:nvPr/>
        </p:nvGrpSpPr>
        <p:grpSpPr>
          <a:xfrm>
            <a:off x="15309735" y="1416415"/>
            <a:ext cx="1369262" cy="1299726"/>
            <a:chOff x="0" y="0"/>
            <a:chExt cx="1825683" cy="1732968"/>
          </a:xfrm>
        </p:grpSpPr>
        <p:grpSp>
          <p:nvGrpSpPr>
            <p:cNvPr id="29" name="Group 29"/>
            <p:cNvGrpSpPr/>
            <p:nvPr/>
          </p:nvGrpSpPr>
          <p:grpSpPr>
            <a:xfrm>
              <a:off x="0" y="0"/>
              <a:ext cx="1825683" cy="1732968"/>
              <a:chOff x="0" y="0"/>
              <a:chExt cx="2275056" cy="2159521"/>
            </a:xfrm>
          </p:grpSpPr>
          <p:sp>
            <p:nvSpPr>
              <p:cNvPr id="30" name="Freeform 30"/>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31" name="Freeform 31"/>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2" name="Freeform 32"/>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3" name="TextBox 33"/>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190536" cy="8229600"/>
            <a:chOff x="0" y="0"/>
            <a:chExt cx="31965313" cy="16247872"/>
          </a:xfrm>
        </p:grpSpPr>
        <p:sp>
          <p:nvSpPr>
            <p:cNvPr id="3" name="Freeform 3"/>
            <p:cNvSpPr/>
            <p:nvPr/>
          </p:nvSpPr>
          <p:spPr>
            <a:xfrm>
              <a:off x="0" y="0"/>
              <a:ext cx="31965314" cy="16247872"/>
            </a:xfrm>
            <a:custGeom>
              <a:avLst/>
              <a:gdLst/>
              <a:ahLst/>
              <a:cxnLst/>
              <a:rect l="l" t="t" r="r" b="b"/>
              <a:pathLst>
                <a:path w="31965314" h="16247872">
                  <a:moveTo>
                    <a:pt x="31840853" y="59690"/>
                  </a:moveTo>
                  <a:cubicBezTo>
                    <a:pt x="31876414" y="59690"/>
                    <a:pt x="31905625" y="88900"/>
                    <a:pt x="31905625" y="124460"/>
                  </a:cubicBezTo>
                  <a:lnTo>
                    <a:pt x="31905625" y="16123411"/>
                  </a:lnTo>
                  <a:cubicBezTo>
                    <a:pt x="31905625" y="16158972"/>
                    <a:pt x="31876414" y="16188182"/>
                    <a:pt x="31840853" y="16188182"/>
                  </a:cubicBezTo>
                  <a:lnTo>
                    <a:pt x="124460" y="16188182"/>
                  </a:lnTo>
                  <a:cubicBezTo>
                    <a:pt x="88900" y="16188182"/>
                    <a:pt x="59690" y="16158972"/>
                    <a:pt x="59690" y="16123411"/>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6123411"/>
                  </a:lnTo>
                  <a:cubicBezTo>
                    <a:pt x="0" y="16191992"/>
                    <a:pt x="55880" y="16247872"/>
                    <a:pt x="124460" y="16247872"/>
                  </a:cubicBezTo>
                  <a:lnTo>
                    <a:pt x="31840853" y="16247872"/>
                  </a:lnTo>
                  <a:cubicBezTo>
                    <a:pt x="31909432" y="16247872"/>
                    <a:pt x="31965314" y="16191992"/>
                    <a:pt x="31965314" y="16123411"/>
                  </a:cubicBezTo>
                  <a:lnTo>
                    <a:pt x="31965314" y="124460"/>
                  </a:lnTo>
                  <a:cubicBezTo>
                    <a:pt x="31965314" y="55880"/>
                    <a:pt x="31909432" y="0"/>
                    <a:pt x="31840853" y="0"/>
                  </a:cubicBezTo>
                  <a:close/>
                </a:path>
              </a:pathLst>
            </a:custGeom>
            <a:solidFill>
              <a:srgbClr val="5AFD04"/>
            </a:solidFill>
          </p:spPr>
        </p:sp>
      </p:grpSp>
      <p:grpSp>
        <p:nvGrpSpPr>
          <p:cNvPr id="4" name="Group 4"/>
          <p:cNvGrpSpPr/>
          <p:nvPr/>
        </p:nvGrpSpPr>
        <p:grpSpPr>
          <a:xfrm>
            <a:off x="1028700" y="1028700"/>
            <a:ext cx="16181011" cy="2075156"/>
            <a:chOff x="0" y="0"/>
            <a:chExt cx="39882297" cy="5114761"/>
          </a:xfrm>
        </p:grpSpPr>
        <p:sp>
          <p:nvSpPr>
            <p:cNvPr id="5" name="Freeform 5"/>
            <p:cNvSpPr/>
            <p:nvPr/>
          </p:nvSpPr>
          <p:spPr>
            <a:xfrm>
              <a:off x="31750" y="31750"/>
              <a:ext cx="39818797" cy="5051261"/>
            </a:xfrm>
            <a:custGeom>
              <a:avLst/>
              <a:gdLst/>
              <a:ahLst/>
              <a:cxnLst/>
              <a:rect l="l" t="t" r="r" b="b"/>
              <a:pathLst>
                <a:path w="39818797" h="5051261">
                  <a:moveTo>
                    <a:pt x="39726087" y="5051261"/>
                  </a:moveTo>
                  <a:lnTo>
                    <a:pt x="92710" y="5051261"/>
                  </a:lnTo>
                  <a:cubicBezTo>
                    <a:pt x="41910" y="5051261"/>
                    <a:pt x="0" y="5009350"/>
                    <a:pt x="0" y="4958550"/>
                  </a:cubicBezTo>
                  <a:lnTo>
                    <a:pt x="0" y="92710"/>
                  </a:lnTo>
                  <a:cubicBezTo>
                    <a:pt x="0" y="41910"/>
                    <a:pt x="41910" y="0"/>
                    <a:pt x="92710" y="0"/>
                  </a:cubicBezTo>
                  <a:lnTo>
                    <a:pt x="39724819" y="0"/>
                  </a:lnTo>
                  <a:cubicBezTo>
                    <a:pt x="39775619" y="0"/>
                    <a:pt x="39817526" y="41910"/>
                    <a:pt x="39817526" y="92710"/>
                  </a:cubicBezTo>
                  <a:lnTo>
                    <a:pt x="39817526" y="4957281"/>
                  </a:lnTo>
                  <a:cubicBezTo>
                    <a:pt x="39818797" y="5009350"/>
                    <a:pt x="39776887" y="5051261"/>
                    <a:pt x="39726087" y="5051261"/>
                  </a:cubicBezTo>
                  <a:close/>
                </a:path>
              </a:pathLst>
            </a:custGeom>
            <a:solidFill>
              <a:srgbClr val="101010"/>
            </a:solidFill>
          </p:spPr>
        </p:sp>
        <p:sp>
          <p:nvSpPr>
            <p:cNvPr id="6" name="Freeform 6"/>
            <p:cNvSpPr/>
            <p:nvPr/>
          </p:nvSpPr>
          <p:spPr>
            <a:xfrm>
              <a:off x="0" y="0"/>
              <a:ext cx="39882297" cy="5114761"/>
            </a:xfrm>
            <a:custGeom>
              <a:avLst/>
              <a:gdLst/>
              <a:ahLst/>
              <a:cxnLst/>
              <a:rect l="l" t="t" r="r" b="b"/>
              <a:pathLst>
                <a:path w="39882297" h="5114761">
                  <a:moveTo>
                    <a:pt x="39757837" y="59690"/>
                  </a:moveTo>
                  <a:cubicBezTo>
                    <a:pt x="39793397" y="59690"/>
                    <a:pt x="39822608" y="88900"/>
                    <a:pt x="39822608" y="124460"/>
                  </a:cubicBezTo>
                  <a:lnTo>
                    <a:pt x="39822608" y="4990301"/>
                  </a:lnTo>
                  <a:cubicBezTo>
                    <a:pt x="39822608" y="5025861"/>
                    <a:pt x="39793397" y="5055071"/>
                    <a:pt x="39757837" y="5055071"/>
                  </a:cubicBezTo>
                  <a:lnTo>
                    <a:pt x="124460" y="5055071"/>
                  </a:lnTo>
                  <a:cubicBezTo>
                    <a:pt x="88900" y="5055071"/>
                    <a:pt x="59690" y="5025861"/>
                    <a:pt x="59690" y="4990301"/>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4990301"/>
                  </a:lnTo>
                  <a:cubicBezTo>
                    <a:pt x="0" y="5058881"/>
                    <a:pt x="55880" y="5114761"/>
                    <a:pt x="124460" y="5114761"/>
                  </a:cubicBezTo>
                  <a:lnTo>
                    <a:pt x="39757837" y="5114761"/>
                  </a:lnTo>
                  <a:cubicBezTo>
                    <a:pt x="39826419" y="5114761"/>
                    <a:pt x="39882297" y="5058881"/>
                    <a:pt x="39882297" y="4990301"/>
                  </a:cubicBezTo>
                  <a:lnTo>
                    <a:pt x="39882297" y="124460"/>
                  </a:lnTo>
                  <a:cubicBezTo>
                    <a:pt x="39882297" y="55880"/>
                    <a:pt x="39826419" y="0"/>
                    <a:pt x="39757837" y="0"/>
                  </a:cubicBezTo>
                  <a:close/>
                </a:path>
              </a:pathLst>
            </a:custGeom>
            <a:solidFill>
              <a:srgbClr val="5AFD04"/>
            </a:solidFill>
          </p:spPr>
        </p:sp>
      </p:grpSp>
      <p:sp>
        <p:nvSpPr>
          <p:cNvPr id="7" name="TextBox 7"/>
          <p:cNvSpPr txBox="1"/>
          <p:nvPr/>
        </p:nvSpPr>
        <p:spPr>
          <a:xfrm>
            <a:off x="1616120" y="1632703"/>
            <a:ext cx="5909727" cy="977501"/>
          </a:xfrm>
          <a:prstGeom prst="rect">
            <a:avLst/>
          </a:prstGeom>
        </p:spPr>
        <p:txBody>
          <a:bodyPr lIns="0" tIns="0" rIns="0" bIns="0" rtlCol="0" anchor="t">
            <a:spAutoFit/>
          </a:bodyPr>
          <a:lstStyle/>
          <a:p>
            <a:pPr marL="0" lvl="0" indent="0" algn="l">
              <a:lnSpc>
                <a:spcPts val="7199"/>
              </a:lnSpc>
              <a:spcBef>
                <a:spcPct val="0"/>
              </a:spcBef>
            </a:pPr>
            <a:r>
              <a:rPr lang="en-US" sz="5999" u="none">
                <a:solidFill>
                  <a:srgbClr val="5AFD04"/>
                </a:solidFill>
                <a:latin typeface="Horizon Bold"/>
              </a:rPr>
              <a:t>START</a:t>
            </a:r>
          </a:p>
        </p:txBody>
      </p:sp>
      <p:sp>
        <p:nvSpPr>
          <p:cNvPr id="8" name="TextBox 8"/>
          <p:cNvSpPr txBox="1"/>
          <p:nvPr/>
        </p:nvSpPr>
        <p:spPr>
          <a:xfrm>
            <a:off x="1616120" y="3592977"/>
            <a:ext cx="6523246" cy="79438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FFFFFF"/>
                </a:solidFill>
                <a:latin typeface="Agrandir"/>
              </a:rPr>
              <a:t>W</a:t>
            </a:r>
            <a:r>
              <a:rPr lang="en-US" sz="2100" u="none">
                <a:solidFill>
                  <a:srgbClr val="FFFFFF"/>
                </a:solidFill>
                <a:latin typeface="Agrandir"/>
              </a:rPr>
              <a:t>hat can we do to improve our processes?</a:t>
            </a:r>
          </a:p>
          <a:p>
            <a:pPr marL="453390" lvl="1" indent="-226695">
              <a:lnSpc>
                <a:spcPts val="2940"/>
              </a:lnSpc>
              <a:buFont typeface="Arial"/>
              <a:buChar char="•"/>
            </a:pPr>
            <a:r>
              <a:rPr lang="en-US" sz="2100" u="none">
                <a:solidFill>
                  <a:srgbClr val="FFFFFF"/>
                </a:solidFill>
                <a:latin typeface="Agrandir"/>
              </a:rPr>
              <a:t>What should we try next?</a:t>
            </a:r>
          </a:p>
        </p:txBody>
      </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61691" y="1378352"/>
            <a:ext cx="669645" cy="656252"/>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8888783" y="1378352"/>
            <a:ext cx="669645" cy="656252"/>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756145" y="1320387"/>
            <a:ext cx="802909" cy="772182"/>
          </a:xfrm>
          <a:prstGeom prst="rect">
            <a:avLst/>
          </a:prstGeom>
        </p:spPr>
      </p:pic>
      <p:pic>
        <p:nvPicPr>
          <p:cNvPr id="12" name="Picture 1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630012" y="1320387"/>
            <a:ext cx="802909" cy="772182"/>
          </a:xfrm>
          <a:prstGeom prst="rect">
            <a:avLst/>
          </a:prstGeom>
        </p:spPr>
      </p:pic>
      <p:sp>
        <p:nvSpPr>
          <p:cNvPr id="13" name="TextBox 13"/>
          <p:cNvSpPr txBox="1"/>
          <p:nvPr/>
        </p:nvSpPr>
        <p:spPr>
          <a:xfrm>
            <a:off x="7957482" y="2366603"/>
            <a:ext cx="1009768" cy="308116"/>
          </a:xfrm>
          <a:prstGeom prst="rect">
            <a:avLst/>
          </a:prstGeom>
        </p:spPr>
        <p:txBody>
          <a:bodyPr lIns="0" tIns="0" rIns="0" bIns="0" rtlCol="0" anchor="t">
            <a:spAutoFit/>
          </a:bodyPr>
          <a:lstStyle/>
          <a:p>
            <a:pPr algn="ctr">
              <a:lnSpc>
                <a:spcPts val="2173"/>
              </a:lnSpc>
              <a:spcBef>
                <a:spcPct val="0"/>
              </a:spcBef>
            </a:pPr>
            <a:r>
              <a:rPr lang="en-US" sz="2716">
                <a:solidFill>
                  <a:srgbClr val="5AFD04"/>
                </a:solidFill>
                <a:latin typeface="Nickainley Bold"/>
              </a:rPr>
              <a:t>Start</a:t>
            </a:r>
          </a:p>
        </p:txBody>
      </p:sp>
      <p:sp>
        <p:nvSpPr>
          <p:cNvPr id="14" name="TextBox 14"/>
          <p:cNvSpPr txBox="1"/>
          <p:nvPr/>
        </p:nvSpPr>
        <p:spPr>
          <a:xfrm>
            <a:off x="10450509" y="2229152"/>
            <a:ext cx="1145365" cy="583017"/>
          </a:xfrm>
          <a:prstGeom prst="rect">
            <a:avLst/>
          </a:prstGeom>
        </p:spPr>
        <p:txBody>
          <a:bodyPr lIns="0" tIns="0" rIns="0" bIns="0" rtlCol="0" anchor="t">
            <a:spAutoFit/>
          </a:bodyPr>
          <a:lstStyle/>
          <a:p>
            <a:pPr algn="ctr">
              <a:lnSpc>
                <a:spcPts val="2173"/>
              </a:lnSpc>
            </a:pPr>
            <a:r>
              <a:rPr lang="en-US" sz="2716">
                <a:solidFill>
                  <a:srgbClr val="FFF200"/>
                </a:solidFill>
                <a:latin typeface="Nickainley Bold"/>
              </a:rPr>
              <a:t>Keep</a:t>
            </a:r>
          </a:p>
          <a:p>
            <a:pPr algn="ctr">
              <a:lnSpc>
                <a:spcPts val="2173"/>
              </a:lnSpc>
              <a:spcBef>
                <a:spcPct val="0"/>
              </a:spcBef>
            </a:pPr>
            <a:r>
              <a:rPr lang="en-US" sz="2716">
                <a:solidFill>
                  <a:srgbClr val="FFF200"/>
                </a:solidFill>
                <a:latin typeface="Nickainley Bold"/>
              </a:rPr>
              <a:t>going</a:t>
            </a:r>
          </a:p>
        </p:txBody>
      </p:sp>
      <p:sp>
        <p:nvSpPr>
          <p:cNvPr id="15" name="TextBox 15"/>
          <p:cNvSpPr txBox="1"/>
          <p:nvPr/>
        </p:nvSpPr>
        <p:spPr>
          <a:xfrm>
            <a:off x="9169622" y="2355885"/>
            <a:ext cx="1155368" cy="348601"/>
          </a:xfrm>
          <a:prstGeom prst="rect">
            <a:avLst/>
          </a:prstGeom>
        </p:spPr>
        <p:txBody>
          <a:bodyPr lIns="0" tIns="0" rIns="0" bIns="0" rtlCol="0" anchor="t">
            <a:spAutoFit/>
          </a:bodyPr>
          <a:lstStyle/>
          <a:p>
            <a:pPr algn="ctr">
              <a:lnSpc>
                <a:spcPts val="2486"/>
              </a:lnSpc>
              <a:spcBef>
                <a:spcPct val="0"/>
              </a:spcBef>
            </a:pPr>
            <a:r>
              <a:rPr lang="en-US" sz="3108">
                <a:solidFill>
                  <a:srgbClr val="FF4077"/>
                </a:solidFill>
                <a:latin typeface="Nickainley Bold"/>
              </a:rPr>
              <a:t>Stop</a:t>
            </a:r>
          </a:p>
        </p:txBody>
      </p:sp>
      <p:grpSp>
        <p:nvGrpSpPr>
          <p:cNvPr id="16" name="Group 16"/>
          <p:cNvGrpSpPr/>
          <p:nvPr/>
        </p:nvGrpSpPr>
        <p:grpSpPr>
          <a:xfrm>
            <a:off x="12012007" y="1416415"/>
            <a:ext cx="1369262" cy="1299726"/>
            <a:chOff x="0" y="0"/>
            <a:chExt cx="1825683" cy="1732968"/>
          </a:xfrm>
        </p:grpSpPr>
        <p:grpSp>
          <p:nvGrpSpPr>
            <p:cNvPr id="17" name="Group 17"/>
            <p:cNvGrpSpPr/>
            <p:nvPr/>
          </p:nvGrpSpPr>
          <p:grpSpPr>
            <a:xfrm>
              <a:off x="0" y="0"/>
              <a:ext cx="1825683" cy="1732968"/>
              <a:chOff x="0" y="0"/>
              <a:chExt cx="2275056" cy="2159521"/>
            </a:xfrm>
          </p:grpSpPr>
          <p:sp>
            <p:nvSpPr>
              <p:cNvPr id="18" name="Freeform 1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9" name="Freeform 1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0" name="Freeform 2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1" name="TextBox 21"/>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2" name="Group 22"/>
          <p:cNvGrpSpPr/>
          <p:nvPr/>
        </p:nvGrpSpPr>
        <p:grpSpPr>
          <a:xfrm>
            <a:off x="13660871" y="1416415"/>
            <a:ext cx="1369262" cy="1299726"/>
            <a:chOff x="0" y="0"/>
            <a:chExt cx="1825683" cy="1732968"/>
          </a:xfrm>
        </p:grpSpPr>
        <p:grpSp>
          <p:nvGrpSpPr>
            <p:cNvPr id="23" name="Group 23"/>
            <p:cNvGrpSpPr/>
            <p:nvPr/>
          </p:nvGrpSpPr>
          <p:grpSpPr>
            <a:xfrm>
              <a:off x="0" y="0"/>
              <a:ext cx="1825683" cy="1732968"/>
              <a:chOff x="0" y="0"/>
              <a:chExt cx="2275056" cy="2159521"/>
            </a:xfrm>
          </p:grpSpPr>
          <p:sp>
            <p:nvSpPr>
              <p:cNvPr id="24" name="Freeform 24"/>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5" name="Freeform 25"/>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6" name="Freeform 26"/>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7" name="TextBox 27"/>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8" name="Group 28"/>
          <p:cNvGrpSpPr/>
          <p:nvPr/>
        </p:nvGrpSpPr>
        <p:grpSpPr>
          <a:xfrm>
            <a:off x="15309735" y="1416415"/>
            <a:ext cx="1369262" cy="1299726"/>
            <a:chOff x="0" y="0"/>
            <a:chExt cx="1825683" cy="1732968"/>
          </a:xfrm>
        </p:grpSpPr>
        <p:grpSp>
          <p:nvGrpSpPr>
            <p:cNvPr id="29" name="Group 29"/>
            <p:cNvGrpSpPr/>
            <p:nvPr/>
          </p:nvGrpSpPr>
          <p:grpSpPr>
            <a:xfrm>
              <a:off x="0" y="0"/>
              <a:ext cx="1825683" cy="1732968"/>
              <a:chOff x="0" y="0"/>
              <a:chExt cx="2275056" cy="2159521"/>
            </a:xfrm>
          </p:grpSpPr>
          <p:sp>
            <p:nvSpPr>
              <p:cNvPr id="30" name="Freeform 30"/>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31" name="Freeform 31"/>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2" name="Freeform 32"/>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3" name="TextBox 33"/>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190536" cy="8229600"/>
            <a:chOff x="0" y="0"/>
            <a:chExt cx="31965313" cy="16247872"/>
          </a:xfrm>
        </p:grpSpPr>
        <p:sp>
          <p:nvSpPr>
            <p:cNvPr id="3" name="Freeform 3"/>
            <p:cNvSpPr/>
            <p:nvPr/>
          </p:nvSpPr>
          <p:spPr>
            <a:xfrm>
              <a:off x="0" y="0"/>
              <a:ext cx="31965314" cy="16247872"/>
            </a:xfrm>
            <a:custGeom>
              <a:avLst/>
              <a:gdLst/>
              <a:ahLst/>
              <a:cxnLst/>
              <a:rect l="l" t="t" r="r" b="b"/>
              <a:pathLst>
                <a:path w="31965314" h="16247872">
                  <a:moveTo>
                    <a:pt x="31840853" y="59690"/>
                  </a:moveTo>
                  <a:cubicBezTo>
                    <a:pt x="31876414" y="59690"/>
                    <a:pt x="31905625" y="88900"/>
                    <a:pt x="31905625" y="124460"/>
                  </a:cubicBezTo>
                  <a:lnTo>
                    <a:pt x="31905625" y="16123411"/>
                  </a:lnTo>
                  <a:cubicBezTo>
                    <a:pt x="31905625" y="16158972"/>
                    <a:pt x="31876414" y="16188182"/>
                    <a:pt x="31840853" y="16188182"/>
                  </a:cubicBezTo>
                  <a:lnTo>
                    <a:pt x="124460" y="16188182"/>
                  </a:lnTo>
                  <a:cubicBezTo>
                    <a:pt x="88900" y="16188182"/>
                    <a:pt x="59690" y="16158972"/>
                    <a:pt x="59690" y="16123411"/>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6123411"/>
                  </a:lnTo>
                  <a:cubicBezTo>
                    <a:pt x="0" y="16191992"/>
                    <a:pt x="55880" y="16247872"/>
                    <a:pt x="124460" y="16247872"/>
                  </a:cubicBezTo>
                  <a:lnTo>
                    <a:pt x="31840853" y="16247872"/>
                  </a:lnTo>
                  <a:cubicBezTo>
                    <a:pt x="31909432" y="16247872"/>
                    <a:pt x="31965314" y="16191992"/>
                    <a:pt x="31965314" y="16123411"/>
                  </a:cubicBezTo>
                  <a:lnTo>
                    <a:pt x="31965314" y="124460"/>
                  </a:lnTo>
                  <a:cubicBezTo>
                    <a:pt x="31965314" y="55880"/>
                    <a:pt x="31909432" y="0"/>
                    <a:pt x="31840853" y="0"/>
                  </a:cubicBezTo>
                  <a:close/>
                </a:path>
              </a:pathLst>
            </a:custGeom>
            <a:solidFill>
              <a:srgbClr val="FFF200"/>
            </a:solidFill>
          </p:spPr>
        </p:sp>
      </p:grpSp>
      <p:grpSp>
        <p:nvGrpSpPr>
          <p:cNvPr id="4" name="Group 4"/>
          <p:cNvGrpSpPr/>
          <p:nvPr/>
        </p:nvGrpSpPr>
        <p:grpSpPr>
          <a:xfrm>
            <a:off x="1028700" y="1028700"/>
            <a:ext cx="16181011" cy="2075156"/>
            <a:chOff x="0" y="0"/>
            <a:chExt cx="39882297" cy="5114761"/>
          </a:xfrm>
        </p:grpSpPr>
        <p:sp>
          <p:nvSpPr>
            <p:cNvPr id="5" name="Freeform 5"/>
            <p:cNvSpPr/>
            <p:nvPr/>
          </p:nvSpPr>
          <p:spPr>
            <a:xfrm>
              <a:off x="31750" y="31750"/>
              <a:ext cx="39818797" cy="5051261"/>
            </a:xfrm>
            <a:custGeom>
              <a:avLst/>
              <a:gdLst/>
              <a:ahLst/>
              <a:cxnLst/>
              <a:rect l="l" t="t" r="r" b="b"/>
              <a:pathLst>
                <a:path w="39818797" h="5051261">
                  <a:moveTo>
                    <a:pt x="39726087" y="5051261"/>
                  </a:moveTo>
                  <a:lnTo>
                    <a:pt x="92710" y="5051261"/>
                  </a:lnTo>
                  <a:cubicBezTo>
                    <a:pt x="41910" y="5051261"/>
                    <a:pt x="0" y="5009350"/>
                    <a:pt x="0" y="4958550"/>
                  </a:cubicBezTo>
                  <a:lnTo>
                    <a:pt x="0" y="92710"/>
                  </a:lnTo>
                  <a:cubicBezTo>
                    <a:pt x="0" y="41910"/>
                    <a:pt x="41910" y="0"/>
                    <a:pt x="92710" y="0"/>
                  </a:cubicBezTo>
                  <a:lnTo>
                    <a:pt x="39724819" y="0"/>
                  </a:lnTo>
                  <a:cubicBezTo>
                    <a:pt x="39775619" y="0"/>
                    <a:pt x="39817526" y="41910"/>
                    <a:pt x="39817526" y="92710"/>
                  </a:cubicBezTo>
                  <a:lnTo>
                    <a:pt x="39817526" y="4957281"/>
                  </a:lnTo>
                  <a:cubicBezTo>
                    <a:pt x="39818797" y="5009350"/>
                    <a:pt x="39776887" y="5051261"/>
                    <a:pt x="39726087" y="5051261"/>
                  </a:cubicBezTo>
                  <a:close/>
                </a:path>
              </a:pathLst>
            </a:custGeom>
            <a:solidFill>
              <a:srgbClr val="101010"/>
            </a:solidFill>
          </p:spPr>
        </p:sp>
        <p:sp>
          <p:nvSpPr>
            <p:cNvPr id="6" name="Freeform 6"/>
            <p:cNvSpPr/>
            <p:nvPr/>
          </p:nvSpPr>
          <p:spPr>
            <a:xfrm>
              <a:off x="0" y="0"/>
              <a:ext cx="39882297" cy="5114761"/>
            </a:xfrm>
            <a:custGeom>
              <a:avLst/>
              <a:gdLst/>
              <a:ahLst/>
              <a:cxnLst/>
              <a:rect l="l" t="t" r="r" b="b"/>
              <a:pathLst>
                <a:path w="39882297" h="5114761">
                  <a:moveTo>
                    <a:pt x="39757837" y="59690"/>
                  </a:moveTo>
                  <a:cubicBezTo>
                    <a:pt x="39793397" y="59690"/>
                    <a:pt x="39822608" y="88900"/>
                    <a:pt x="39822608" y="124460"/>
                  </a:cubicBezTo>
                  <a:lnTo>
                    <a:pt x="39822608" y="4990301"/>
                  </a:lnTo>
                  <a:cubicBezTo>
                    <a:pt x="39822608" y="5025861"/>
                    <a:pt x="39793397" y="5055071"/>
                    <a:pt x="39757837" y="5055071"/>
                  </a:cubicBezTo>
                  <a:lnTo>
                    <a:pt x="124460" y="5055071"/>
                  </a:lnTo>
                  <a:cubicBezTo>
                    <a:pt x="88900" y="5055071"/>
                    <a:pt x="59690" y="5025861"/>
                    <a:pt x="59690" y="4990301"/>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4990301"/>
                  </a:lnTo>
                  <a:cubicBezTo>
                    <a:pt x="0" y="5058881"/>
                    <a:pt x="55880" y="5114761"/>
                    <a:pt x="124460" y="5114761"/>
                  </a:cubicBezTo>
                  <a:lnTo>
                    <a:pt x="39757837" y="5114761"/>
                  </a:lnTo>
                  <a:cubicBezTo>
                    <a:pt x="39826419" y="5114761"/>
                    <a:pt x="39882297" y="5058881"/>
                    <a:pt x="39882297" y="4990301"/>
                  </a:cubicBezTo>
                  <a:lnTo>
                    <a:pt x="39882297" y="124460"/>
                  </a:lnTo>
                  <a:cubicBezTo>
                    <a:pt x="39882297" y="55880"/>
                    <a:pt x="39826419" y="0"/>
                    <a:pt x="39757837" y="0"/>
                  </a:cubicBezTo>
                  <a:close/>
                </a:path>
              </a:pathLst>
            </a:custGeom>
            <a:solidFill>
              <a:srgbClr val="FFF200"/>
            </a:solidFill>
          </p:spPr>
        </p:sp>
      </p:grpSp>
      <p:sp>
        <p:nvSpPr>
          <p:cNvPr id="7" name="TextBox 7"/>
          <p:cNvSpPr txBox="1"/>
          <p:nvPr/>
        </p:nvSpPr>
        <p:spPr>
          <a:xfrm>
            <a:off x="1616120" y="1632703"/>
            <a:ext cx="6170582" cy="977501"/>
          </a:xfrm>
          <a:prstGeom prst="rect">
            <a:avLst/>
          </a:prstGeom>
        </p:spPr>
        <p:txBody>
          <a:bodyPr lIns="0" tIns="0" rIns="0" bIns="0" rtlCol="0" anchor="t">
            <a:spAutoFit/>
          </a:bodyPr>
          <a:lstStyle/>
          <a:p>
            <a:pPr marL="0" lvl="0" indent="0" algn="l">
              <a:lnSpc>
                <a:spcPts val="7199"/>
              </a:lnSpc>
              <a:spcBef>
                <a:spcPct val="0"/>
              </a:spcBef>
            </a:pPr>
            <a:r>
              <a:rPr lang="en-US" sz="5999" u="none">
                <a:solidFill>
                  <a:srgbClr val="FFF200"/>
                </a:solidFill>
                <a:latin typeface="Horizon Bold"/>
              </a:rPr>
              <a:t>CONTINUE</a:t>
            </a:r>
          </a:p>
        </p:txBody>
      </p:sp>
      <p:sp>
        <p:nvSpPr>
          <p:cNvPr id="8" name="TextBox 8"/>
          <p:cNvSpPr txBox="1"/>
          <p:nvPr/>
        </p:nvSpPr>
        <p:spPr>
          <a:xfrm>
            <a:off x="1616120" y="3592977"/>
            <a:ext cx="6523246" cy="79438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FFFFFF"/>
                </a:solidFill>
                <a:latin typeface="Agrandir"/>
              </a:rPr>
              <a:t>What's working well for us?</a:t>
            </a:r>
          </a:p>
          <a:p>
            <a:pPr marL="453390" lvl="1" indent="-226695">
              <a:lnSpc>
                <a:spcPts val="2940"/>
              </a:lnSpc>
              <a:buFont typeface="Arial"/>
              <a:buChar char="•"/>
            </a:pPr>
            <a:r>
              <a:rPr lang="en-US" sz="2100">
                <a:solidFill>
                  <a:srgbClr val="FFFFFF"/>
                </a:solidFill>
                <a:latin typeface="Agrandir"/>
              </a:rPr>
              <a:t>What process should we explore further?</a:t>
            </a:r>
          </a:p>
        </p:txBody>
      </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61691" y="1378352"/>
            <a:ext cx="669645" cy="656252"/>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8888783" y="1378352"/>
            <a:ext cx="669645" cy="656252"/>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756145" y="1320387"/>
            <a:ext cx="802909" cy="772182"/>
          </a:xfrm>
          <a:prstGeom prst="rect">
            <a:avLst/>
          </a:prstGeom>
        </p:spPr>
      </p:pic>
      <p:pic>
        <p:nvPicPr>
          <p:cNvPr id="12" name="Picture 1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630012" y="1320387"/>
            <a:ext cx="802909" cy="772182"/>
          </a:xfrm>
          <a:prstGeom prst="rect">
            <a:avLst/>
          </a:prstGeom>
        </p:spPr>
      </p:pic>
      <p:sp>
        <p:nvSpPr>
          <p:cNvPr id="13" name="TextBox 13"/>
          <p:cNvSpPr txBox="1"/>
          <p:nvPr/>
        </p:nvSpPr>
        <p:spPr>
          <a:xfrm>
            <a:off x="7957482" y="2366603"/>
            <a:ext cx="1009768" cy="308116"/>
          </a:xfrm>
          <a:prstGeom prst="rect">
            <a:avLst/>
          </a:prstGeom>
        </p:spPr>
        <p:txBody>
          <a:bodyPr lIns="0" tIns="0" rIns="0" bIns="0" rtlCol="0" anchor="t">
            <a:spAutoFit/>
          </a:bodyPr>
          <a:lstStyle/>
          <a:p>
            <a:pPr algn="ctr">
              <a:lnSpc>
                <a:spcPts val="2173"/>
              </a:lnSpc>
              <a:spcBef>
                <a:spcPct val="0"/>
              </a:spcBef>
            </a:pPr>
            <a:r>
              <a:rPr lang="en-US" sz="2716">
                <a:solidFill>
                  <a:srgbClr val="5AFD04"/>
                </a:solidFill>
                <a:latin typeface="Nickainley Bold"/>
              </a:rPr>
              <a:t>Start</a:t>
            </a:r>
          </a:p>
        </p:txBody>
      </p:sp>
      <p:sp>
        <p:nvSpPr>
          <p:cNvPr id="14" name="TextBox 14"/>
          <p:cNvSpPr txBox="1"/>
          <p:nvPr/>
        </p:nvSpPr>
        <p:spPr>
          <a:xfrm>
            <a:off x="10450509" y="2229152"/>
            <a:ext cx="1145365" cy="583017"/>
          </a:xfrm>
          <a:prstGeom prst="rect">
            <a:avLst/>
          </a:prstGeom>
        </p:spPr>
        <p:txBody>
          <a:bodyPr lIns="0" tIns="0" rIns="0" bIns="0" rtlCol="0" anchor="t">
            <a:spAutoFit/>
          </a:bodyPr>
          <a:lstStyle/>
          <a:p>
            <a:pPr algn="ctr">
              <a:lnSpc>
                <a:spcPts val="2173"/>
              </a:lnSpc>
            </a:pPr>
            <a:r>
              <a:rPr lang="en-US" sz="2716">
                <a:solidFill>
                  <a:srgbClr val="FFF200"/>
                </a:solidFill>
                <a:latin typeface="Nickainley Bold"/>
              </a:rPr>
              <a:t>Keep</a:t>
            </a:r>
          </a:p>
          <a:p>
            <a:pPr algn="ctr">
              <a:lnSpc>
                <a:spcPts val="2173"/>
              </a:lnSpc>
              <a:spcBef>
                <a:spcPct val="0"/>
              </a:spcBef>
            </a:pPr>
            <a:r>
              <a:rPr lang="en-US" sz="2716">
                <a:solidFill>
                  <a:srgbClr val="FFF200"/>
                </a:solidFill>
                <a:latin typeface="Nickainley Bold"/>
              </a:rPr>
              <a:t>going</a:t>
            </a:r>
          </a:p>
        </p:txBody>
      </p:sp>
      <p:sp>
        <p:nvSpPr>
          <p:cNvPr id="15" name="TextBox 15"/>
          <p:cNvSpPr txBox="1"/>
          <p:nvPr/>
        </p:nvSpPr>
        <p:spPr>
          <a:xfrm>
            <a:off x="9169622" y="2355885"/>
            <a:ext cx="1155368" cy="348601"/>
          </a:xfrm>
          <a:prstGeom prst="rect">
            <a:avLst/>
          </a:prstGeom>
        </p:spPr>
        <p:txBody>
          <a:bodyPr lIns="0" tIns="0" rIns="0" bIns="0" rtlCol="0" anchor="t">
            <a:spAutoFit/>
          </a:bodyPr>
          <a:lstStyle/>
          <a:p>
            <a:pPr algn="ctr">
              <a:lnSpc>
                <a:spcPts val="2486"/>
              </a:lnSpc>
              <a:spcBef>
                <a:spcPct val="0"/>
              </a:spcBef>
            </a:pPr>
            <a:r>
              <a:rPr lang="en-US" sz="3108">
                <a:solidFill>
                  <a:srgbClr val="FF4077"/>
                </a:solidFill>
                <a:latin typeface="Nickainley Bold"/>
              </a:rPr>
              <a:t>Stop</a:t>
            </a:r>
          </a:p>
        </p:txBody>
      </p:sp>
      <p:grpSp>
        <p:nvGrpSpPr>
          <p:cNvPr id="16" name="Group 16"/>
          <p:cNvGrpSpPr/>
          <p:nvPr/>
        </p:nvGrpSpPr>
        <p:grpSpPr>
          <a:xfrm>
            <a:off x="12012007" y="1416415"/>
            <a:ext cx="1369262" cy="1299726"/>
            <a:chOff x="0" y="0"/>
            <a:chExt cx="1825683" cy="1732968"/>
          </a:xfrm>
        </p:grpSpPr>
        <p:grpSp>
          <p:nvGrpSpPr>
            <p:cNvPr id="17" name="Group 17"/>
            <p:cNvGrpSpPr/>
            <p:nvPr/>
          </p:nvGrpSpPr>
          <p:grpSpPr>
            <a:xfrm>
              <a:off x="0" y="0"/>
              <a:ext cx="1825683" cy="1732968"/>
              <a:chOff x="0" y="0"/>
              <a:chExt cx="2275056" cy="2159521"/>
            </a:xfrm>
          </p:grpSpPr>
          <p:sp>
            <p:nvSpPr>
              <p:cNvPr id="18" name="Freeform 1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9" name="Freeform 1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0" name="Freeform 2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1" name="TextBox 21"/>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2" name="Group 22"/>
          <p:cNvGrpSpPr/>
          <p:nvPr/>
        </p:nvGrpSpPr>
        <p:grpSpPr>
          <a:xfrm>
            <a:off x="13660871" y="1416415"/>
            <a:ext cx="1369262" cy="1299726"/>
            <a:chOff x="0" y="0"/>
            <a:chExt cx="1825683" cy="1732968"/>
          </a:xfrm>
        </p:grpSpPr>
        <p:grpSp>
          <p:nvGrpSpPr>
            <p:cNvPr id="23" name="Group 23"/>
            <p:cNvGrpSpPr/>
            <p:nvPr/>
          </p:nvGrpSpPr>
          <p:grpSpPr>
            <a:xfrm>
              <a:off x="0" y="0"/>
              <a:ext cx="1825683" cy="1732968"/>
              <a:chOff x="0" y="0"/>
              <a:chExt cx="2275056" cy="2159521"/>
            </a:xfrm>
          </p:grpSpPr>
          <p:sp>
            <p:nvSpPr>
              <p:cNvPr id="24" name="Freeform 24"/>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5" name="Freeform 25"/>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6" name="Freeform 26"/>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7" name="TextBox 27"/>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8" name="Group 28"/>
          <p:cNvGrpSpPr/>
          <p:nvPr/>
        </p:nvGrpSpPr>
        <p:grpSpPr>
          <a:xfrm>
            <a:off x="15309735" y="1416415"/>
            <a:ext cx="1369262" cy="1299726"/>
            <a:chOff x="0" y="0"/>
            <a:chExt cx="1825683" cy="1732968"/>
          </a:xfrm>
        </p:grpSpPr>
        <p:grpSp>
          <p:nvGrpSpPr>
            <p:cNvPr id="29" name="Group 29"/>
            <p:cNvGrpSpPr/>
            <p:nvPr/>
          </p:nvGrpSpPr>
          <p:grpSpPr>
            <a:xfrm>
              <a:off x="0" y="0"/>
              <a:ext cx="1825683" cy="1732968"/>
              <a:chOff x="0" y="0"/>
              <a:chExt cx="2275056" cy="2159521"/>
            </a:xfrm>
          </p:grpSpPr>
          <p:sp>
            <p:nvSpPr>
              <p:cNvPr id="30" name="Freeform 30"/>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31" name="Freeform 31"/>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2" name="Freeform 32"/>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3" name="TextBox 33"/>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3326257" y="952500"/>
            <a:ext cx="3933043" cy="438150"/>
          </a:xfrm>
          <a:prstGeom prst="rect">
            <a:avLst/>
          </a:prstGeom>
        </p:spPr>
        <p:txBody>
          <a:bodyPr lIns="0" tIns="0" rIns="0" bIns="0" rtlCol="0" anchor="t">
            <a:spAutoFit/>
          </a:bodyPr>
          <a:lstStyle/>
          <a:p>
            <a:pPr marL="0" lvl="0" indent="0" algn="r">
              <a:lnSpc>
                <a:spcPts val="2879"/>
              </a:lnSpc>
            </a:pPr>
            <a:r>
              <a:rPr lang="en-US" sz="2400">
                <a:solidFill>
                  <a:srgbClr val="FFFFFF"/>
                </a:solidFill>
                <a:latin typeface="Agrandir"/>
              </a:rPr>
              <a:t>June 1,</a:t>
            </a:r>
            <a:r>
              <a:rPr lang="en-US" sz="2400" u="none">
                <a:solidFill>
                  <a:srgbClr val="FFFFFF"/>
                </a:solidFill>
                <a:latin typeface="Agrandir"/>
              </a:rPr>
              <a:t> 2021</a:t>
            </a:r>
          </a:p>
        </p:txBody>
      </p:sp>
      <p:sp>
        <p:nvSpPr>
          <p:cNvPr id="3" name="TextBox 3"/>
          <p:cNvSpPr txBox="1"/>
          <p:nvPr/>
        </p:nvSpPr>
        <p:spPr>
          <a:xfrm>
            <a:off x="1028700" y="952500"/>
            <a:ext cx="3933043" cy="438150"/>
          </a:xfrm>
          <a:prstGeom prst="rect">
            <a:avLst/>
          </a:prstGeom>
        </p:spPr>
        <p:txBody>
          <a:bodyPr lIns="0" tIns="0" rIns="0" bIns="0" rtlCol="0" anchor="t">
            <a:spAutoFit/>
          </a:bodyPr>
          <a:lstStyle/>
          <a:p>
            <a:pPr marL="0" lvl="0" indent="0">
              <a:lnSpc>
                <a:spcPts val="2879"/>
              </a:lnSpc>
            </a:pPr>
            <a:r>
              <a:rPr lang="en-US" sz="2400">
                <a:solidFill>
                  <a:srgbClr val="FFFFFF"/>
                </a:solidFill>
                <a:latin typeface="Agrandir"/>
              </a:rPr>
              <a:t>MDM Compa</a:t>
            </a:r>
            <a:r>
              <a:rPr lang="en-US" sz="2400" u="none">
                <a:solidFill>
                  <a:srgbClr val="FFFFFF"/>
                </a:solidFill>
                <a:latin typeface="Agrandir"/>
              </a:rPr>
              <a:t>ny</a:t>
            </a:r>
          </a:p>
        </p:txBody>
      </p:sp>
      <p:grpSp>
        <p:nvGrpSpPr>
          <p:cNvPr id="4" name="Group 4"/>
          <p:cNvGrpSpPr/>
          <p:nvPr/>
        </p:nvGrpSpPr>
        <p:grpSpPr>
          <a:xfrm>
            <a:off x="10407142" y="3183601"/>
            <a:ext cx="881343" cy="881343"/>
            <a:chOff x="0" y="0"/>
            <a:chExt cx="1175123" cy="1175123"/>
          </a:xfrm>
        </p:grpSpPr>
        <p:grpSp>
          <p:nvGrpSpPr>
            <p:cNvPr id="5" name="Group 5"/>
            <p:cNvGrpSpPr>
              <a:grpSpLocks noChangeAspect="1"/>
            </p:cNvGrpSpPr>
            <p:nvPr/>
          </p:nvGrpSpPr>
          <p:grpSpPr>
            <a:xfrm>
              <a:off x="0" y="0"/>
              <a:ext cx="1175123" cy="1175123"/>
              <a:chOff x="-2540" y="-2540"/>
              <a:chExt cx="6355080" cy="6355080"/>
            </a:xfrm>
          </p:grpSpPr>
          <p:sp>
            <p:nvSpPr>
              <p:cNvPr id="6" name="Freeform 6"/>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AFD04"/>
              </a:solidFill>
            </p:spPr>
          </p:sp>
        </p:grpSp>
        <p:sp>
          <p:nvSpPr>
            <p:cNvPr id="7" name="TextBox 7"/>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u="none">
                  <a:solidFill>
                    <a:srgbClr val="FFFFFF"/>
                  </a:solidFill>
                  <a:latin typeface="Horizon Bold"/>
                </a:rPr>
                <a:t>1</a:t>
              </a:r>
            </a:p>
          </p:txBody>
        </p:sp>
      </p:grpSp>
      <p:grpSp>
        <p:nvGrpSpPr>
          <p:cNvPr id="8" name="Group 8"/>
          <p:cNvGrpSpPr/>
          <p:nvPr/>
        </p:nvGrpSpPr>
        <p:grpSpPr>
          <a:xfrm>
            <a:off x="10407142" y="6493529"/>
            <a:ext cx="881343" cy="881343"/>
            <a:chOff x="0" y="0"/>
            <a:chExt cx="1175123" cy="1175123"/>
          </a:xfrm>
        </p:grpSpPr>
        <p:grpSp>
          <p:nvGrpSpPr>
            <p:cNvPr id="9" name="Group 9"/>
            <p:cNvGrpSpPr>
              <a:grpSpLocks noChangeAspect="1"/>
            </p:cNvGrpSpPr>
            <p:nvPr/>
          </p:nvGrpSpPr>
          <p:grpSpPr>
            <a:xfrm>
              <a:off x="0" y="0"/>
              <a:ext cx="1175123" cy="1175123"/>
              <a:chOff x="-2540" y="-2540"/>
              <a:chExt cx="6355080" cy="6355080"/>
            </a:xfrm>
          </p:grpSpPr>
          <p:sp>
            <p:nvSpPr>
              <p:cNvPr id="10" name="Freeform 1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4077"/>
              </a:solidFill>
            </p:spPr>
          </p:sp>
        </p:grpSp>
        <p:sp>
          <p:nvSpPr>
            <p:cNvPr id="11" name="TextBox 11"/>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2</a:t>
              </a:r>
            </a:p>
          </p:txBody>
        </p:sp>
      </p:grpSp>
      <p:sp>
        <p:nvSpPr>
          <p:cNvPr id="12" name="TextBox 12"/>
          <p:cNvSpPr txBox="1"/>
          <p:nvPr/>
        </p:nvSpPr>
        <p:spPr>
          <a:xfrm>
            <a:off x="11928547" y="3174141"/>
            <a:ext cx="4672836" cy="795488"/>
          </a:xfrm>
          <a:prstGeom prst="rect">
            <a:avLst/>
          </a:prstGeom>
        </p:spPr>
        <p:txBody>
          <a:bodyPr lIns="0" tIns="0" rIns="0" bIns="0" rtlCol="0" anchor="t">
            <a:spAutoFit/>
          </a:bodyPr>
          <a:lstStyle/>
          <a:p>
            <a:pPr marL="0" lvl="0" indent="0">
              <a:lnSpc>
                <a:spcPts val="2940"/>
              </a:lnSpc>
              <a:spcBef>
                <a:spcPct val="0"/>
              </a:spcBef>
            </a:pPr>
            <a:r>
              <a:rPr lang="en-US" sz="2100">
                <a:solidFill>
                  <a:srgbClr val="FFFFFF"/>
                </a:solidFill>
                <a:latin typeface="Agrandir"/>
              </a:rPr>
              <a:t>Copy a sticky not</a:t>
            </a:r>
            <a:r>
              <a:rPr lang="en-US" sz="2100" u="none">
                <a:solidFill>
                  <a:srgbClr val="FFFFFF"/>
                </a:solidFill>
                <a:latin typeface="Agrandir"/>
              </a:rPr>
              <a:t>e, then type in the idea that needs to be done.</a:t>
            </a:r>
          </a:p>
        </p:txBody>
      </p:sp>
      <p:sp>
        <p:nvSpPr>
          <p:cNvPr id="13" name="TextBox 13"/>
          <p:cNvSpPr txBox="1"/>
          <p:nvPr/>
        </p:nvSpPr>
        <p:spPr>
          <a:xfrm>
            <a:off x="11928547" y="6484069"/>
            <a:ext cx="4672836" cy="795488"/>
          </a:xfrm>
          <a:prstGeom prst="rect">
            <a:avLst/>
          </a:prstGeom>
        </p:spPr>
        <p:txBody>
          <a:bodyPr lIns="0" tIns="0" rIns="0" bIns="0" rtlCol="0" anchor="t">
            <a:spAutoFit/>
          </a:bodyPr>
          <a:lstStyle/>
          <a:p>
            <a:pPr marL="0" lvl="0" indent="0">
              <a:lnSpc>
                <a:spcPts val="2940"/>
              </a:lnSpc>
              <a:spcBef>
                <a:spcPct val="0"/>
              </a:spcBef>
            </a:pPr>
            <a:r>
              <a:rPr lang="en-US" sz="2100">
                <a:solidFill>
                  <a:srgbClr val="FFFFFF"/>
                </a:solidFill>
                <a:latin typeface="Agrandir"/>
              </a:rPr>
              <a:t>Drag and drop to</a:t>
            </a:r>
            <a:r>
              <a:rPr lang="en-US" sz="2100" u="none">
                <a:solidFill>
                  <a:srgbClr val="FFFFFF"/>
                </a:solidFill>
                <a:latin typeface="Agrandir"/>
              </a:rPr>
              <a:t> the corresponding column.</a:t>
            </a:r>
          </a:p>
        </p:txBody>
      </p:sp>
      <p:grpSp>
        <p:nvGrpSpPr>
          <p:cNvPr id="14" name="Group 14"/>
          <p:cNvGrpSpPr/>
          <p:nvPr/>
        </p:nvGrpSpPr>
        <p:grpSpPr>
          <a:xfrm>
            <a:off x="11928547" y="4438211"/>
            <a:ext cx="1503205" cy="1426866"/>
            <a:chOff x="0" y="0"/>
            <a:chExt cx="2004273" cy="1902488"/>
          </a:xfrm>
        </p:grpSpPr>
        <p:grpSp>
          <p:nvGrpSpPr>
            <p:cNvPr id="15" name="Group 15"/>
            <p:cNvGrpSpPr/>
            <p:nvPr/>
          </p:nvGrpSpPr>
          <p:grpSpPr>
            <a:xfrm>
              <a:off x="0" y="0"/>
              <a:ext cx="2004273" cy="1902488"/>
              <a:chOff x="0" y="0"/>
              <a:chExt cx="2275056" cy="2159521"/>
            </a:xfrm>
          </p:grpSpPr>
          <p:sp>
            <p:nvSpPr>
              <p:cNvPr id="16" name="Freeform 16"/>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7" name="Freeform 17"/>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18" name="Freeform 18"/>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19" name="TextBox 19"/>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20" name="Group 20"/>
          <p:cNvGrpSpPr/>
          <p:nvPr/>
        </p:nvGrpSpPr>
        <p:grpSpPr>
          <a:xfrm>
            <a:off x="13738704" y="4438211"/>
            <a:ext cx="1503205" cy="1426866"/>
            <a:chOff x="0" y="0"/>
            <a:chExt cx="2004273" cy="1902488"/>
          </a:xfrm>
        </p:grpSpPr>
        <p:grpSp>
          <p:nvGrpSpPr>
            <p:cNvPr id="21" name="Group 21"/>
            <p:cNvGrpSpPr/>
            <p:nvPr/>
          </p:nvGrpSpPr>
          <p:grpSpPr>
            <a:xfrm>
              <a:off x="0" y="0"/>
              <a:ext cx="2004273" cy="1902488"/>
              <a:chOff x="0" y="0"/>
              <a:chExt cx="2275056" cy="2159521"/>
            </a:xfrm>
          </p:grpSpPr>
          <p:sp>
            <p:nvSpPr>
              <p:cNvPr id="22" name="Freeform 22"/>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3" name="Freeform 23"/>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4" name="Freeform 24"/>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5" name="TextBox 25"/>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26" name="Group 26"/>
          <p:cNvGrpSpPr/>
          <p:nvPr/>
        </p:nvGrpSpPr>
        <p:grpSpPr>
          <a:xfrm>
            <a:off x="15548862" y="4438211"/>
            <a:ext cx="1503205" cy="1426866"/>
            <a:chOff x="0" y="0"/>
            <a:chExt cx="2004273" cy="1902488"/>
          </a:xfrm>
        </p:grpSpPr>
        <p:grpSp>
          <p:nvGrpSpPr>
            <p:cNvPr id="27" name="Group 27"/>
            <p:cNvGrpSpPr/>
            <p:nvPr/>
          </p:nvGrpSpPr>
          <p:grpSpPr>
            <a:xfrm>
              <a:off x="0" y="0"/>
              <a:ext cx="2004273" cy="1902488"/>
              <a:chOff x="0" y="0"/>
              <a:chExt cx="2275056" cy="2159521"/>
            </a:xfrm>
          </p:grpSpPr>
          <p:sp>
            <p:nvSpPr>
              <p:cNvPr id="28" name="Freeform 2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29" name="Freeform 2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0" name="Freeform 3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1" name="TextBox 31"/>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32" name="Group 32"/>
          <p:cNvGrpSpPr/>
          <p:nvPr/>
        </p:nvGrpSpPr>
        <p:grpSpPr>
          <a:xfrm>
            <a:off x="1820008" y="3429785"/>
            <a:ext cx="7129481" cy="3693516"/>
            <a:chOff x="0" y="0"/>
            <a:chExt cx="9505975" cy="4924688"/>
          </a:xfrm>
        </p:grpSpPr>
        <p:sp>
          <p:nvSpPr>
            <p:cNvPr id="33" name="TextBox 33"/>
            <p:cNvSpPr txBox="1"/>
            <p:nvPr/>
          </p:nvSpPr>
          <p:spPr>
            <a:xfrm>
              <a:off x="0" y="-19050"/>
              <a:ext cx="9505975" cy="2939614"/>
            </a:xfrm>
            <a:prstGeom prst="rect">
              <a:avLst/>
            </a:prstGeom>
          </p:spPr>
          <p:txBody>
            <a:bodyPr lIns="0" tIns="0" rIns="0" bIns="0" rtlCol="0" anchor="t">
              <a:spAutoFit/>
            </a:bodyPr>
            <a:lstStyle/>
            <a:p>
              <a:pPr>
                <a:lnSpc>
                  <a:spcPts val="8250"/>
                </a:lnSpc>
              </a:pPr>
              <a:r>
                <a:rPr lang="en-US" sz="7500">
                  <a:solidFill>
                    <a:srgbClr val="FFFFFF"/>
                  </a:solidFill>
                  <a:latin typeface="Horizon Bold"/>
                </a:rPr>
                <a:t>ACTION ITEMS</a:t>
              </a:r>
            </a:p>
          </p:txBody>
        </p:sp>
        <p:sp>
          <p:nvSpPr>
            <p:cNvPr id="34" name="TextBox 34"/>
            <p:cNvSpPr txBox="1"/>
            <p:nvPr/>
          </p:nvSpPr>
          <p:spPr>
            <a:xfrm>
              <a:off x="0" y="3405133"/>
              <a:ext cx="9505975" cy="1519555"/>
            </a:xfrm>
            <a:prstGeom prst="rect">
              <a:avLst/>
            </a:prstGeom>
          </p:spPr>
          <p:txBody>
            <a:bodyPr lIns="0" tIns="0" rIns="0" bIns="0" rtlCol="0" anchor="t">
              <a:spAutoFit/>
            </a:bodyPr>
            <a:lstStyle/>
            <a:p>
              <a:pPr marL="0" lvl="0" indent="0">
                <a:lnSpc>
                  <a:spcPts val="2940"/>
                </a:lnSpc>
              </a:pPr>
              <a:r>
                <a:rPr lang="en-US" sz="2100">
                  <a:solidFill>
                    <a:srgbClr val="FFFFFF"/>
                  </a:solidFill>
                  <a:latin typeface="Agrandir"/>
                </a:rPr>
                <a:t>L</a:t>
              </a:r>
              <a:r>
                <a:rPr lang="en-US" sz="2100" u="none">
                  <a:solidFill>
                    <a:srgbClr val="FFFFFF"/>
                  </a:solidFill>
                  <a:latin typeface="Agrandir"/>
                </a:rPr>
                <a:t>et's go back to the previous pages and synthesize</a:t>
              </a:r>
            </a:p>
            <a:p>
              <a:pPr marL="0" lvl="0" indent="0">
                <a:lnSpc>
                  <a:spcPts val="2940"/>
                </a:lnSpc>
              </a:pPr>
              <a:r>
                <a:rPr lang="en-US" sz="2100" u="none">
                  <a:solidFill>
                    <a:srgbClr val="FFFFFF"/>
                  </a:solidFill>
                  <a:latin typeface="Agrandir"/>
                </a:rPr>
                <a:t>what next actions are appropriate for us to move forward as a group.</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8" name="TextBox 8"/>
          <p:cNvSpPr txBox="1"/>
          <p:nvPr/>
        </p:nvSpPr>
        <p:spPr>
          <a:xfrm>
            <a:off x="7010400" y="10629900"/>
            <a:ext cx="4495800" cy="782265"/>
          </a:xfrm>
          <a:prstGeom prst="rect">
            <a:avLst/>
          </a:prstGeom>
        </p:spPr>
        <p:txBody>
          <a:bodyPr wrap="square" lIns="0" tIns="0" rIns="0" bIns="0" rtlCol="0" anchor="t">
            <a:spAutoFit/>
          </a:bodyPr>
          <a:lstStyle/>
          <a:p>
            <a:pPr>
              <a:lnSpc>
                <a:spcPts val="6050"/>
              </a:lnSpc>
            </a:pPr>
            <a:r>
              <a:rPr lang="en-US" sz="5499" dirty="0">
                <a:solidFill>
                  <a:srgbClr val="FFFFFF"/>
                </a:solidFill>
                <a:latin typeface="Horizon Bold"/>
              </a:rPr>
              <a:t>INTRODUCTION</a:t>
            </a:r>
          </a:p>
        </p:txBody>
      </p:sp>
      <p:pic>
        <p:nvPicPr>
          <p:cNvPr id="16" name="Picture 15">
            <a:extLst>
              <a:ext uri="{FF2B5EF4-FFF2-40B4-BE49-F238E27FC236}">
                <a16:creationId xmlns:a16="http://schemas.microsoft.com/office/drawing/2014/main" id="{078A75B2-9D3E-4428-82A2-E35C470D8684}"/>
              </a:ext>
            </a:extLst>
          </p:cNvPr>
          <p:cNvPicPr>
            <a:picLocks noChangeAspect="1"/>
          </p:cNvPicPr>
          <p:nvPr/>
        </p:nvPicPr>
        <p:blipFill>
          <a:blip r:embed="rId2"/>
          <a:stretch>
            <a:fillRect/>
          </a:stretch>
        </p:blipFill>
        <p:spPr>
          <a:xfrm>
            <a:off x="123842" y="165372"/>
            <a:ext cx="450160" cy="444228"/>
          </a:xfrm>
          <a:prstGeom prst="rect">
            <a:avLst/>
          </a:prstGeom>
        </p:spPr>
      </p:pic>
      <p:sp>
        <p:nvSpPr>
          <p:cNvPr id="4" name="TextBox 9">
            <a:extLst>
              <a:ext uri="{FF2B5EF4-FFF2-40B4-BE49-F238E27FC236}">
                <a16:creationId xmlns:a16="http://schemas.microsoft.com/office/drawing/2014/main" id="{93C49D2C-D250-415F-9AB7-B360ED1D38E4}"/>
              </a:ext>
            </a:extLst>
          </p:cNvPr>
          <p:cNvSpPr txBox="1"/>
          <p:nvPr/>
        </p:nvSpPr>
        <p:spPr>
          <a:xfrm>
            <a:off x="8229600" y="11021032"/>
            <a:ext cx="2286000" cy="351250"/>
          </a:xfrm>
          <a:prstGeom prst="rect">
            <a:avLst/>
          </a:prstGeom>
        </p:spPr>
        <p:txBody>
          <a:bodyPr wrap="square" lIns="0" tIns="0" rIns="0" bIns="0" rtlCol="0" anchor="t">
            <a:spAutoFit/>
          </a:bodyPr>
          <a:lstStyle/>
          <a:p>
            <a:pPr marL="0" lvl="0" indent="0">
              <a:lnSpc>
                <a:spcPts val="2940"/>
              </a:lnSpc>
              <a:spcBef>
                <a:spcPct val="0"/>
              </a:spcBef>
            </a:pPr>
            <a:r>
              <a:rPr lang="en-US" sz="2100" dirty="0">
                <a:solidFill>
                  <a:srgbClr val="FFFFFF"/>
                </a:solidFill>
                <a:latin typeface="Agrandir"/>
              </a:rPr>
              <a:t>MAI NGOC DOAN</a:t>
            </a:r>
            <a:endParaRPr lang="en-US" sz="2100" u="none" dirty="0">
              <a:solidFill>
                <a:srgbClr val="FFFFFF"/>
              </a:solidFill>
              <a:latin typeface="Agrandir"/>
            </a:endParaRPr>
          </a:p>
        </p:txBody>
      </p:sp>
      <p:sp>
        <p:nvSpPr>
          <p:cNvPr id="13" name="TextBox 8">
            <a:extLst>
              <a:ext uri="{FF2B5EF4-FFF2-40B4-BE49-F238E27FC236}">
                <a16:creationId xmlns:a16="http://schemas.microsoft.com/office/drawing/2014/main" id="{0E2DF72A-05AB-4B45-BEC5-0D410CE4EAD5}"/>
              </a:ext>
            </a:extLst>
          </p:cNvPr>
          <p:cNvSpPr txBox="1"/>
          <p:nvPr/>
        </p:nvSpPr>
        <p:spPr>
          <a:xfrm>
            <a:off x="4152900" y="4752367"/>
            <a:ext cx="9982200" cy="830420"/>
          </a:xfrm>
          <a:prstGeom prst="rect">
            <a:avLst/>
          </a:prstGeom>
        </p:spPr>
        <p:txBody>
          <a:bodyPr wrap="square" lIns="0" tIns="0" rIns="0" bIns="0" rtlCol="0" anchor="t">
            <a:spAutoFit/>
          </a:bodyPr>
          <a:lstStyle/>
          <a:p>
            <a:pPr algn="ctr">
              <a:lnSpc>
                <a:spcPts val="6050"/>
              </a:lnSpc>
            </a:pPr>
            <a:r>
              <a:rPr lang="en-US" sz="7200" dirty="0" err="1">
                <a:solidFill>
                  <a:srgbClr val="FFFFFF"/>
                </a:solidFill>
                <a:latin typeface="Horizon Bold"/>
              </a:rPr>
              <a:t>Quản</a:t>
            </a:r>
            <a:r>
              <a:rPr lang="en-US" sz="7200" dirty="0">
                <a:solidFill>
                  <a:srgbClr val="FFFFFF"/>
                </a:solidFill>
                <a:latin typeface="Horizon Bold"/>
              </a:rPr>
              <a:t> </a:t>
            </a:r>
            <a:r>
              <a:rPr lang="en-US" sz="7200" dirty="0" err="1">
                <a:solidFill>
                  <a:srgbClr val="FFFFFF"/>
                </a:solidFill>
                <a:latin typeface="Horizon Bold"/>
              </a:rPr>
              <a:t>lý</a:t>
            </a:r>
            <a:r>
              <a:rPr lang="en-US" sz="7200" dirty="0">
                <a:solidFill>
                  <a:srgbClr val="FFFFFF"/>
                </a:solidFill>
                <a:latin typeface="Horizon Bold"/>
              </a:rPr>
              <a:t> </a:t>
            </a:r>
            <a:r>
              <a:rPr lang="en-US" sz="7200" dirty="0" err="1">
                <a:solidFill>
                  <a:srgbClr val="FFFFFF"/>
                </a:solidFill>
                <a:latin typeface="Horizon Bold"/>
              </a:rPr>
              <a:t>dịch</a:t>
            </a:r>
            <a:r>
              <a:rPr lang="en-US" sz="7200" dirty="0">
                <a:solidFill>
                  <a:srgbClr val="FFFFFF"/>
                </a:solidFill>
                <a:latin typeface="Horizon Bold"/>
              </a:rPr>
              <a:t> </a:t>
            </a:r>
            <a:r>
              <a:rPr lang="en-US" sz="7200" dirty="0" err="1">
                <a:solidFill>
                  <a:srgbClr val="FFFFFF"/>
                </a:solidFill>
                <a:latin typeface="Horizon Bold"/>
              </a:rPr>
              <a:t>vụ</a:t>
            </a:r>
            <a:r>
              <a:rPr lang="en-US" sz="7200" dirty="0">
                <a:solidFill>
                  <a:srgbClr val="FFFFFF"/>
                </a:solidFill>
                <a:latin typeface="Horizon Bold"/>
              </a:rPr>
              <a:t> </a:t>
            </a:r>
            <a:r>
              <a:rPr lang="en-US" sz="7200" dirty="0" err="1">
                <a:solidFill>
                  <a:srgbClr val="FFFFFF"/>
                </a:solidFill>
                <a:latin typeface="Horizon Bold"/>
              </a:rPr>
              <a:t>giao</a:t>
            </a:r>
            <a:r>
              <a:rPr lang="en-US" sz="7200" dirty="0">
                <a:solidFill>
                  <a:srgbClr val="FFFFFF"/>
                </a:solidFill>
                <a:latin typeface="Horizon Bold"/>
              </a:rPr>
              <a:t> </a:t>
            </a:r>
            <a:r>
              <a:rPr lang="en-US" sz="7200" dirty="0" err="1">
                <a:solidFill>
                  <a:srgbClr val="FFFFFF"/>
                </a:solidFill>
                <a:latin typeface="Horizon Bold"/>
              </a:rPr>
              <a:t>hàng</a:t>
            </a:r>
            <a:endParaRPr lang="en-US" sz="7200" dirty="0">
              <a:solidFill>
                <a:srgbClr val="FFFFFF"/>
              </a:solidFill>
              <a:latin typeface="Horizon Bold"/>
            </a:endParaRPr>
          </a:p>
        </p:txBody>
      </p:sp>
    </p:spTree>
    <p:extLst>
      <p:ext uri="{BB962C8B-B14F-4D97-AF65-F5344CB8AC3E}">
        <p14:creationId xmlns:p14="http://schemas.microsoft.com/office/powerpoint/2010/main" val="1493437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3326257" y="952500"/>
            <a:ext cx="3933043" cy="438150"/>
          </a:xfrm>
          <a:prstGeom prst="rect">
            <a:avLst/>
          </a:prstGeom>
        </p:spPr>
        <p:txBody>
          <a:bodyPr lIns="0" tIns="0" rIns="0" bIns="0" rtlCol="0" anchor="t">
            <a:spAutoFit/>
          </a:bodyPr>
          <a:lstStyle/>
          <a:p>
            <a:pPr marL="0" lvl="0" indent="0" algn="r">
              <a:lnSpc>
                <a:spcPts val="2879"/>
              </a:lnSpc>
            </a:pPr>
            <a:r>
              <a:rPr lang="en-US" sz="2400">
                <a:solidFill>
                  <a:srgbClr val="FFFFFF"/>
                </a:solidFill>
                <a:latin typeface="Agrandir"/>
              </a:rPr>
              <a:t>June 1,</a:t>
            </a:r>
            <a:r>
              <a:rPr lang="en-US" sz="2400" u="none">
                <a:solidFill>
                  <a:srgbClr val="FFFFFF"/>
                </a:solidFill>
                <a:latin typeface="Agrandir"/>
              </a:rPr>
              <a:t> 2021</a:t>
            </a:r>
          </a:p>
        </p:txBody>
      </p:sp>
      <p:sp>
        <p:nvSpPr>
          <p:cNvPr id="3" name="TextBox 3"/>
          <p:cNvSpPr txBox="1"/>
          <p:nvPr/>
        </p:nvSpPr>
        <p:spPr>
          <a:xfrm>
            <a:off x="1028700" y="952500"/>
            <a:ext cx="3933043" cy="438150"/>
          </a:xfrm>
          <a:prstGeom prst="rect">
            <a:avLst/>
          </a:prstGeom>
        </p:spPr>
        <p:txBody>
          <a:bodyPr lIns="0" tIns="0" rIns="0" bIns="0" rtlCol="0" anchor="t">
            <a:spAutoFit/>
          </a:bodyPr>
          <a:lstStyle/>
          <a:p>
            <a:pPr marL="0" lvl="0" indent="0">
              <a:lnSpc>
                <a:spcPts val="2879"/>
              </a:lnSpc>
            </a:pPr>
            <a:r>
              <a:rPr lang="en-US" sz="2400">
                <a:solidFill>
                  <a:srgbClr val="FFFFFF"/>
                </a:solidFill>
                <a:latin typeface="Agrandir"/>
              </a:rPr>
              <a:t>MDM Compa</a:t>
            </a:r>
            <a:r>
              <a:rPr lang="en-US" sz="2400" u="none">
                <a:solidFill>
                  <a:srgbClr val="FFFFFF"/>
                </a:solidFill>
                <a:latin typeface="Agrandir"/>
              </a:rPr>
              <a:t>ny</a:t>
            </a:r>
          </a:p>
        </p:txBody>
      </p:sp>
      <p:grpSp>
        <p:nvGrpSpPr>
          <p:cNvPr id="4" name="Group 4"/>
          <p:cNvGrpSpPr/>
          <p:nvPr/>
        </p:nvGrpSpPr>
        <p:grpSpPr>
          <a:xfrm>
            <a:off x="1600840" y="3187707"/>
            <a:ext cx="15086320" cy="4810405"/>
            <a:chOff x="0" y="0"/>
            <a:chExt cx="20115093" cy="6413873"/>
          </a:xfrm>
        </p:grpSpPr>
        <p:sp>
          <p:nvSpPr>
            <p:cNvPr id="5" name="TextBox 5"/>
            <p:cNvSpPr txBox="1"/>
            <p:nvPr/>
          </p:nvSpPr>
          <p:spPr>
            <a:xfrm>
              <a:off x="0" y="-9525"/>
              <a:ext cx="20115093" cy="5217964"/>
            </a:xfrm>
            <a:prstGeom prst="rect">
              <a:avLst/>
            </a:prstGeom>
          </p:spPr>
          <p:txBody>
            <a:bodyPr lIns="0" tIns="0" rIns="0" bIns="0" rtlCol="0" anchor="t">
              <a:spAutoFit/>
            </a:bodyPr>
            <a:lstStyle/>
            <a:p>
              <a:pPr algn="ctr">
                <a:lnSpc>
                  <a:spcPts val="6049"/>
                </a:lnSpc>
              </a:pPr>
              <a:r>
                <a:rPr lang="en-US" sz="5499">
                  <a:solidFill>
                    <a:srgbClr val="FFFFFF"/>
                  </a:solidFill>
                  <a:latin typeface="Horizon Bold"/>
                </a:rPr>
                <a:t>THE MIND IS JUST LIKE</a:t>
              </a:r>
            </a:p>
            <a:p>
              <a:pPr algn="ctr">
                <a:lnSpc>
                  <a:spcPts val="6049"/>
                </a:lnSpc>
              </a:pPr>
              <a:r>
                <a:rPr lang="en-US" sz="5499">
                  <a:solidFill>
                    <a:srgbClr val="FFFFFF"/>
                  </a:solidFill>
                  <a:latin typeface="Horizon Bold"/>
                </a:rPr>
                <a:t>A MUSCLE — THE MORE YOU EXERCISE IT, THE STRONGER IT GETS AND THE MORE</a:t>
              </a:r>
            </a:p>
            <a:p>
              <a:pPr algn="ctr">
                <a:lnSpc>
                  <a:spcPts val="6049"/>
                </a:lnSpc>
              </a:pPr>
              <a:r>
                <a:rPr lang="en-US" sz="5499">
                  <a:solidFill>
                    <a:srgbClr val="FFFFFF"/>
                  </a:solidFill>
                  <a:latin typeface="Horizon Bold"/>
                </a:rPr>
                <a:t>IT CAN EXPAND.</a:t>
              </a:r>
            </a:p>
          </p:txBody>
        </p:sp>
        <p:sp>
          <p:nvSpPr>
            <p:cNvPr id="6" name="TextBox 6"/>
            <p:cNvSpPr txBox="1"/>
            <p:nvPr/>
          </p:nvSpPr>
          <p:spPr>
            <a:xfrm>
              <a:off x="0" y="5790514"/>
              <a:ext cx="20115093" cy="623358"/>
            </a:xfrm>
            <a:prstGeom prst="rect">
              <a:avLst/>
            </a:prstGeom>
          </p:spPr>
          <p:txBody>
            <a:bodyPr lIns="0" tIns="0" rIns="0" bIns="0" rtlCol="0" anchor="t">
              <a:spAutoFit/>
            </a:bodyPr>
            <a:lstStyle/>
            <a:p>
              <a:pPr marL="0" lvl="0" indent="0" algn="ctr">
                <a:lnSpc>
                  <a:spcPts val="3500"/>
                </a:lnSpc>
                <a:spcBef>
                  <a:spcPct val="0"/>
                </a:spcBef>
              </a:pPr>
              <a:r>
                <a:rPr lang="en-US" sz="2500" u="none">
                  <a:solidFill>
                    <a:srgbClr val="FF4077"/>
                  </a:solidFill>
                  <a:latin typeface="Agrandir Bold"/>
                </a:rPr>
                <a:t>Idowu Koyenikan</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3326257" y="952500"/>
            <a:ext cx="3933043" cy="438150"/>
          </a:xfrm>
          <a:prstGeom prst="rect">
            <a:avLst/>
          </a:prstGeom>
        </p:spPr>
        <p:txBody>
          <a:bodyPr lIns="0" tIns="0" rIns="0" bIns="0" rtlCol="0" anchor="t">
            <a:spAutoFit/>
          </a:bodyPr>
          <a:lstStyle/>
          <a:p>
            <a:pPr marL="0" lvl="0" indent="0" algn="r">
              <a:lnSpc>
                <a:spcPts val="2879"/>
              </a:lnSpc>
            </a:pPr>
            <a:r>
              <a:rPr lang="en-US" sz="2400">
                <a:solidFill>
                  <a:srgbClr val="FFFFFF"/>
                </a:solidFill>
                <a:latin typeface="Agrandir"/>
              </a:rPr>
              <a:t>June 1,</a:t>
            </a:r>
            <a:r>
              <a:rPr lang="en-US" sz="2400" u="none">
                <a:solidFill>
                  <a:srgbClr val="FFFFFF"/>
                </a:solidFill>
                <a:latin typeface="Agrandir"/>
              </a:rPr>
              <a:t> 2021</a:t>
            </a:r>
          </a:p>
        </p:txBody>
      </p:sp>
      <p:sp>
        <p:nvSpPr>
          <p:cNvPr id="3" name="TextBox 3"/>
          <p:cNvSpPr txBox="1"/>
          <p:nvPr/>
        </p:nvSpPr>
        <p:spPr>
          <a:xfrm>
            <a:off x="1028700" y="952500"/>
            <a:ext cx="3933043" cy="438150"/>
          </a:xfrm>
          <a:prstGeom prst="rect">
            <a:avLst/>
          </a:prstGeom>
        </p:spPr>
        <p:txBody>
          <a:bodyPr lIns="0" tIns="0" rIns="0" bIns="0" rtlCol="0" anchor="t">
            <a:spAutoFit/>
          </a:bodyPr>
          <a:lstStyle/>
          <a:p>
            <a:pPr marL="0" lvl="0" indent="0">
              <a:lnSpc>
                <a:spcPts val="2879"/>
              </a:lnSpc>
            </a:pPr>
            <a:r>
              <a:rPr lang="en-US" sz="2400">
                <a:solidFill>
                  <a:srgbClr val="FFFFFF"/>
                </a:solidFill>
                <a:latin typeface="Agrandir"/>
              </a:rPr>
              <a:t>MDM Compa</a:t>
            </a:r>
            <a:r>
              <a:rPr lang="en-US" sz="2400" u="none">
                <a:solidFill>
                  <a:srgbClr val="FFFFFF"/>
                </a:solidFill>
                <a:latin typeface="Agrandir"/>
              </a:rPr>
              <a:t>ny</a:t>
            </a:r>
          </a:p>
        </p:txBody>
      </p:sp>
      <p:grpSp>
        <p:nvGrpSpPr>
          <p:cNvPr id="4" name="Group 4"/>
          <p:cNvGrpSpPr/>
          <p:nvPr/>
        </p:nvGrpSpPr>
        <p:grpSpPr>
          <a:xfrm>
            <a:off x="1591408" y="3454123"/>
            <a:ext cx="8701904" cy="4209271"/>
            <a:chOff x="0" y="0"/>
            <a:chExt cx="11602539" cy="5612361"/>
          </a:xfrm>
        </p:grpSpPr>
        <p:sp>
          <p:nvSpPr>
            <p:cNvPr id="5" name="TextBox 5"/>
            <p:cNvSpPr txBox="1"/>
            <p:nvPr/>
          </p:nvSpPr>
          <p:spPr>
            <a:xfrm>
              <a:off x="0" y="-9525"/>
              <a:ext cx="11602539" cy="4194903"/>
            </a:xfrm>
            <a:prstGeom prst="rect">
              <a:avLst/>
            </a:prstGeom>
          </p:spPr>
          <p:txBody>
            <a:bodyPr lIns="0" tIns="0" rIns="0" bIns="0" rtlCol="0" anchor="t">
              <a:spAutoFit/>
            </a:bodyPr>
            <a:lstStyle/>
            <a:p>
              <a:pPr>
                <a:lnSpc>
                  <a:spcPts val="6050"/>
                </a:lnSpc>
              </a:pPr>
              <a:r>
                <a:rPr lang="en-US" sz="5499">
                  <a:solidFill>
                    <a:srgbClr val="FFFFFF"/>
                  </a:solidFill>
                  <a:latin typeface="Horizon Bold"/>
                </a:rPr>
                <a:t>ICONS AND ILLUSTRATIONS RESOURCE PAGE</a:t>
              </a:r>
            </a:p>
          </p:txBody>
        </p:sp>
        <p:sp>
          <p:nvSpPr>
            <p:cNvPr id="6" name="TextBox 6"/>
            <p:cNvSpPr txBox="1"/>
            <p:nvPr/>
          </p:nvSpPr>
          <p:spPr>
            <a:xfrm>
              <a:off x="0" y="4588106"/>
              <a:ext cx="11602539" cy="1024255"/>
            </a:xfrm>
            <a:prstGeom prst="rect">
              <a:avLst/>
            </a:prstGeom>
          </p:spPr>
          <p:txBody>
            <a:bodyPr lIns="0" tIns="0" rIns="0" bIns="0" rtlCol="0" anchor="t">
              <a:spAutoFit/>
            </a:bodyPr>
            <a:lstStyle/>
            <a:p>
              <a:pPr marL="0" lvl="0" indent="0">
                <a:lnSpc>
                  <a:spcPts val="2940"/>
                </a:lnSpc>
              </a:pPr>
              <a:r>
                <a:rPr lang="en-US" sz="2100">
                  <a:solidFill>
                    <a:srgbClr val="FFFFFF"/>
                  </a:solidFill>
                  <a:latin typeface="Agrandir"/>
                </a:rPr>
                <a:t>Use</a:t>
              </a:r>
              <a:r>
                <a:rPr lang="en-US" sz="2100" u="none">
                  <a:solidFill>
                    <a:srgbClr val="FFFFFF"/>
                  </a:solidFill>
                  <a:latin typeface="Agrandir"/>
                </a:rPr>
                <a:t> these free recolorable icons and</a:t>
              </a:r>
            </a:p>
            <a:p>
              <a:pPr marL="0" lvl="0" indent="0">
                <a:lnSpc>
                  <a:spcPts val="2940"/>
                </a:lnSpc>
              </a:pPr>
              <a:r>
                <a:rPr lang="en-US" sz="2100" u="none">
                  <a:solidFill>
                    <a:srgbClr val="FFFFFF"/>
                  </a:solidFill>
                  <a:latin typeface="Agrandir"/>
                </a:rPr>
                <a:t>illustrations in your Canva design.</a:t>
              </a:r>
            </a:p>
          </p:txBody>
        </p:sp>
      </p:grpSp>
      <p:grpSp>
        <p:nvGrpSpPr>
          <p:cNvPr id="7" name="Group 7"/>
          <p:cNvGrpSpPr/>
          <p:nvPr/>
        </p:nvGrpSpPr>
        <p:grpSpPr>
          <a:xfrm>
            <a:off x="11011542" y="2511821"/>
            <a:ext cx="5702635" cy="6093875"/>
            <a:chOff x="0" y="0"/>
            <a:chExt cx="10908814" cy="11657233"/>
          </a:xfrm>
        </p:grpSpPr>
        <p:sp>
          <p:nvSpPr>
            <p:cNvPr id="8" name="Freeform 8"/>
            <p:cNvSpPr/>
            <p:nvPr/>
          </p:nvSpPr>
          <p:spPr>
            <a:xfrm>
              <a:off x="0" y="0"/>
              <a:ext cx="10908814" cy="11657233"/>
            </a:xfrm>
            <a:custGeom>
              <a:avLst/>
              <a:gdLst/>
              <a:ahLst/>
              <a:cxnLst/>
              <a:rect l="l" t="t" r="r" b="b"/>
              <a:pathLst>
                <a:path w="10908814" h="11657233">
                  <a:moveTo>
                    <a:pt x="10784353" y="59690"/>
                  </a:moveTo>
                  <a:cubicBezTo>
                    <a:pt x="10819913" y="59690"/>
                    <a:pt x="10849124" y="88900"/>
                    <a:pt x="10849124" y="124460"/>
                  </a:cubicBezTo>
                  <a:lnTo>
                    <a:pt x="10849124" y="11532773"/>
                  </a:lnTo>
                  <a:cubicBezTo>
                    <a:pt x="10849124" y="11568333"/>
                    <a:pt x="10819913" y="11597542"/>
                    <a:pt x="10784353" y="11597542"/>
                  </a:cubicBezTo>
                  <a:lnTo>
                    <a:pt x="124460" y="11597542"/>
                  </a:lnTo>
                  <a:cubicBezTo>
                    <a:pt x="88900" y="11597542"/>
                    <a:pt x="59690" y="11568333"/>
                    <a:pt x="59690" y="11532773"/>
                  </a:cubicBezTo>
                  <a:lnTo>
                    <a:pt x="59690" y="124460"/>
                  </a:lnTo>
                  <a:cubicBezTo>
                    <a:pt x="59690" y="88900"/>
                    <a:pt x="88900" y="59690"/>
                    <a:pt x="124460" y="59690"/>
                  </a:cubicBezTo>
                  <a:lnTo>
                    <a:pt x="10784353" y="59690"/>
                  </a:lnTo>
                  <a:moveTo>
                    <a:pt x="10784353" y="0"/>
                  </a:moveTo>
                  <a:lnTo>
                    <a:pt x="124460" y="0"/>
                  </a:lnTo>
                  <a:cubicBezTo>
                    <a:pt x="55880" y="0"/>
                    <a:pt x="0" y="55880"/>
                    <a:pt x="0" y="124460"/>
                  </a:cubicBezTo>
                  <a:lnTo>
                    <a:pt x="0" y="11532773"/>
                  </a:lnTo>
                  <a:cubicBezTo>
                    <a:pt x="0" y="11601352"/>
                    <a:pt x="55880" y="11657233"/>
                    <a:pt x="124460" y="11657233"/>
                  </a:cubicBezTo>
                  <a:lnTo>
                    <a:pt x="10784353" y="11657233"/>
                  </a:lnTo>
                  <a:cubicBezTo>
                    <a:pt x="10852934" y="11657233"/>
                    <a:pt x="10908814" y="11601352"/>
                    <a:pt x="10908814" y="11532773"/>
                  </a:cubicBezTo>
                  <a:lnTo>
                    <a:pt x="10908814" y="124460"/>
                  </a:lnTo>
                  <a:cubicBezTo>
                    <a:pt x="10908814" y="55880"/>
                    <a:pt x="10852934" y="0"/>
                    <a:pt x="10784353" y="0"/>
                  </a:cubicBezTo>
                  <a:close/>
                </a:path>
              </a:pathLst>
            </a:custGeom>
            <a:solidFill>
              <a:srgbClr val="5AFD04"/>
            </a:solidFill>
          </p:spPr>
        </p:sp>
      </p:grpSp>
      <p:grpSp>
        <p:nvGrpSpPr>
          <p:cNvPr id="9" name="Group 9"/>
          <p:cNvGrpSpPr/>
          <p:nvPr/>
        </p:nvGrpSpPr>
        <p:grpSpPr>
          <a:xfrm>
            <a:off x="11011542" y="2511821"/>
            <a:ext cx="5702635" cy="1176865"/>
            <a:chOff x="0" y="0"/>
            <a:chExt cx="7603514" cy="1569153"/>
          </a:xfrm>
        </p:grpSpPr>
        <p:grpSp>
          <p:nvGrpSpPr>
            <p:cNvPr id="10" name="Group 10"/>
            <p:cNvGrpSpPr/>
            <p:nvPr/>
          </p:nvGrpSpPr>
          <p:grpSpPr>
            <a:xfrm>
              <a:off x="0" y="0"/>
              <a:ext cx="7603514" cy="1569153"/>
              <a:chOff x="0" y="0"/>
              <a:chExt cx="13618657" cy="2810511"/>
            </a:xfrm>
          </p:grpSpPr>
          <p:sp>
            <p:nvSpPr>
              <p:cNvPr id="11" name="Freeform 11"/>
              <p:cNvSpPr/>
              <p:nvPr/>
            </p:nvSpPr>
            <p:spPr>
              <a:xfrm>
                <a:off x="31750" y="31750"/>
                <a:ext cx="13555157" cy="2747011"/>
              </a:xfrm>
              <a:custGeom>
                <a:avLst/>
                <a:gdLst/>
                <a:ahLst/>
                <a:cxnLst/>
                <a:rect l="l" t="t" r="r" b="b"/>
                <a:pathLst>
                  <a:path w="13555157" h="2747011">
                    <a:moveTo>
                      <a:pt x="13462448" y="2747011"/>
                    </a:moveTo>
                    <a:lnTo>
                      <a:pt x="92710" y="2747011"/>
                    </a:lnTo>
                    <a:cubicBezTo>
                      <a:pt x="41910" y="2747011"/>
                      <a:pt x="0" y="2705101"/>
                      <a:pt x="0" y="2654301"/>
                    </a:cubicBezTo>
                    <a:lnTo>
                      <a:pt x="0" y="92710"/>
                    </a:lnTo>
                    <a:cubicBezTo>
                      <a:pt x="0" y="41910"/>
                      <a:pt x="41910" y="0"/>
                      <a:pt x="92710" y="0"/>
                    </a:cubicBezTo>
                    <a:lnTo>
                      <a:pt x="13461177" y="0"/>
                    </a:lnTo>
                    <a:cubicBezTo>
                      <a:pt x="13511977" y="0"/>
                      <a:pt x="13553887" y="41910"/>
                      <a:pt x="13553887" y="92710"/>
                    </a:cubicBezTo>
                    <a:lnTo>
                      <a:pt x="13553887" y="2653031"/>
                    </a:lnTo>
                    <a:cubicBezTo>
                      <a:pt x="13555157" y="2705101"/>
                      <a:pt x="13513248" y="2747011"/>
                      <a:pt x="13462448" y="2747011"/>
                    </a:cubicBezTo>
                    <a:close/>
                  </a:path>
                </a:pathLst>
              </a:custGeom>
              <a:solidFill>
                <a:srgbClr val="101010"/>
              </a:solidFill>
            </p:spPr>
          </p:sp>
          <p:sp>
            <p:nvSpPr>
              <p:cNvPr id="12" name="Freeform 12"/>
              <p:cNvSpPr/>
              <p:nvPr/>
            </p:nvSpPr>
            <p:spPr>
              <a:xfrm>
                <a:off x="0" y="0"/>
                <a:ext cx="13618657" cy="2810511"/>
              </a:xfrm>
              <a:custGeom>
                <a:avLst/>
                <a:gdLst/>
                <a:ahLst/>
                <a:cxnLst/>
                <a:rect l="l" t="t" r="r" b="b"/>
                <a:pathLst>
                  <a:path w="13618657" h="2810511">
                    <a:moveTo>
                      <a:pt x="13494198" y="59690"/>
                    </a:moveTo>
                    <a:cubicBezTo>
                      <a:pt x="13529757" y="59690"/>
                      <a:pt x="13558968" y="88900"/>
                      <a:pt x="13558968" y="124460"/>
                    </a:cubicBezTo>
                    <a:lnTo>
                      <a:pt x="13558968" y="2686051"/>
                    </a:lnTo>
                    <a:cubicBezTo>
                      <a:pt x="13558968" y="2721611"/>
                      <a:pt x="13529757" y="2750821"/>
                      <a:pt x="13494198" y="2750821"/>
                    </a:cubicBezTo>
                    <a:lnTo>
                      <a:pt x="124460" y="2750821"/>
                    </a:lnTo>
                    <a:cubicBezTo>
                      <a:pt x="88900" y="2750821"/>
                      <a:pt x="59690" y="2721611"/>
                      <a:pt x="59690" y="2686051"/>
                    </a:cubicBezTo>
                    <a:lnTo>
                      <a:pt x="59690" y="124460"/>
                    </a:lnTo>
                    <a:cubicBezTo>
                      <a:pt x="59690" y="88900"/>
                      <a:pt x="88900" y="59690"/>
                      <a:pt x="124460" y="59690"/>
                    </a:cubicBezTo>
                    <a:lnTo>
                      <a:pt x="13494198" y="59690"/>
                    </a:lnTo>
                    <a:moveTo>
                      <a:pt x="13494198" y="0"/>
                    </a:moveTo>
                    <a:lnTo>
                      <a:pt x="124460" y="0"/>
                    </a:lnTo>
                    <a:cubicBezTo>
                      <a:pt x="55880" y="0"/>
                      <a:pt x="0" y="55880"/>
                      <a:pt x="0" y="124460"/>
                    </a:cubicBezTo>
                    <a:lnTo>
                      <a:pt x="0" y="2686051"/>
                    </a:lnTo>
                    <a:cubicBezTo>
                      <a:pt x="0" y="2754631"/>
                      <a:pt x="55880" y="2810511"/>
                      <a:pt x="124460" y="2810511"/>
                    </a:cubicBezTo>
                    <a:lnTo>
                      <a:pt x="13494198" y="2810511"/>
                    </a:lnTo>
                    <a:cubicBezTo>
                      <a:pt x="13562778" y="2810511"/>
                      <a:pt x="13618657" y="2754631"/>
                      <a:pt x="13618657" y="2686051"/>
                    </a:cubicBezTo>
                    <a:lnTo>
                      <a:pt x="13618657" y="124460"/>
                    </a:lnTo>
                    <a:cubicBezTo>
                      <a:pt x="13618657" y="55880"/>
                      <a:pt x="13562778" y="0"/>
                      <a:pt x="13494198" y="0"/>
                    </a:cubicBezTo>
                    <a:close/>
                  </a:path>
                </a:pathLst>
              </a:custGeom>
              <a:solidFill>
                <a:srgbClr val="5AFD04"/>
              </a:solidFill>
            </p:spPr>
          </p:sp>
        </p:grpSp>
        <p:sp>
          <p:nvSpPr>
            <p:cNvPr id="13" name="TextBox 13"/>
            <p:cNvSpPr txBox="1"/>
            <p:nvPr/>
          </p:nvSpPr>
          <p:spPr>
            <a:xfrm>
              <a:off x="836111" y="271733"/>
              <a:ext cx="5931292" cy="997112"/>
            </a:xfrm>
            <a:prstGeom prst="rect">
              <a:avLst/>
            </a:prstGeom>
          </p:spPr>
          <p:txBody>
            <a:bodyPr lIns="0" tIns="0" rIns="0" bIns="0" rtlCol="0" anchor="t">
              <a:spAutoFit/>
            </a:bodyPr>
            <a:lstStyle/>
            <a:p>
              <a:pPr>
                <a:lnSpc>
                  <a:spcPts val="2879"/>
                </a:lnSpc>
              </a:pPr>
              <a:r>
                <a:rPr lang="en-US" sz="2399">
                  <a:solidFill>
                    <a:srgbClr val="5AFD04"/>
                  </a:solidFill>
                  <a:latin typeface="Horizon Bold"/>
                </a:rPr>
                <a:t>ICONS AND ILLUSTRATIONS</a:t>
              </a:r>
            </a:p>
          </p:txBody>
        </p:sp>
      </p:grpSp>
      <p:grpSp>
        <p:nvGrpSpPr>
          <p:cNvPr id="14" name="Group 14"/>
          <p:cNvGrpSpPr/>
          <p:nvPr/>
        </p:nvGrpSpPr>
        <p:grpSpPr>
          <a:xfrm>
            <a:off x="11606252" y="4250697"/>
            <a:ext cx="1322805" cy="1255628"/>
            <a:chOff x="0" y="0"/>
            <a:chExt cx="1763740" cy="1674170"/>
          </a:xfrm>
        </p:grpSpPr>
        <p:grpSp>
          <p:nvGrpSpPr>
            <p:cNvPr id="15" name="Group 15"/>
            <p:cNvGrpSpPr/>
            <p:nvPr/>
          </p:nvGrpSpPr>
          <p:grpSpPr>
            <a:xfrm>
              <a:off x="0" y="0"/>
              <a:ext cx="1763740" cy="1674170"/>
              <a:chOff x="0" y="0"/>
              <a:chExt cx="2275056" cy="2159521"/>
            </a:xfrm>
          </p:grpSpPr>
          <p:sp>
            <p:nvSpPr>
              <p:cNvPr id="16" name="Freeform 16"/>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7" name="Freeform 17"/>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18" name="Freeform 18"/>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19" name="TextBox 19"/>
            <p:cNvSpPr txBox="1"/>
            <p:nvPr/>
          </p:nvSpPr>
          <p:spPr>
            <a:xfrm>
              <a:off x="255153" y="540713"/>
              <a:ext cx="1253434" cy="554644"/>
            </a:xfrm>
            <a:prstGeom prst="rect">
              <a:avLst/>
            </a:prstGeom>
          </p:spPr>
          <p:txBody>
            <a:bodyPr lIns="0" tIns="0" rIns="0" bIns="0" rtlCol="0" anchor="t">
              <a:spAutoFit/>
            </a:bodyPr>
            <a:lstStyle/>
            <a:p>
              <a:pPr marL="0" lvl="0" indent="0" algn="ctr">
                <a:lnSpc>
                  <a:spcPts val="1589"/>
                </a:lnSpc>
              </a:pPr>
              <a:r>
                <a:rPr lang="en-US" sz="1222">
                  <a:solidFill>
                    <a:srgbClr val="101010"/>
                  </a:solidFill>
                  <a:latin typeface="Agrandir"/>
                </a:rPr>
                <a:t>Type your idea here.</a:t>
              </a:r>
            </a:p>
          </p:txBody>
        </p:sp>
      </p:grpSp>
      <p:grpSp>
        <p:nvGrpSpPr>
          <p:cNvPr id="20" name="Group 20"/>
          <p:cNvGrpSpPr/>
          <p:nvPr/>
        </p:nvGrpSpPr>
        <p:grpSpPr>
          <a:xfrm>
            <a:off x="13136711" y="4250697"/>
            <a:ext cx="1322805" cy="1255628"/>
            <a:chOff x="0" y="0"/>
            <a:chExt cx="1763740" cy="1674170"/>
          </a:xfrm>
        </p:grpSpPr>
        <p:grpSp>
          <p:nvGrpSpPr>
            <p:cNvPr id="21" name="Group 21"/>
            <p:cNvGrpSpPr/>
            <p:nvPr/>
          </p:nvGrpSpPr>
          <p:grpSpPr>
            <a:xfrm>
              <a:off x="0" y="0"/>
              <a:ext cx="1763740" cy="1674170"/>
              <a:chOff x="0" y="0"/>
              <a:chExt cx="2275056" cy="2159521"/>
            </a:xfrm>
          </p:grpSpPr>
          <p:sp>
            <p:nvSpPr>
              <p:cNvPr id="22" name="Freeform 22"/>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3" name="Freeform 23"/>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4" name="Freeform 24"/>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5" name="TextBox 25"/>
            <p:cNvSpPr txBox="1"/>
            <p:nvPr/>
          </p:nvSpPr>
          <p:spPr>
            <a:xfrm>
              <a:off x="255153" y="540713"/>
              <a:ext cx="1253434" cy="554644"/>
            </a:xfrm>
            <a:prstGeom prst="rect">
              <a:avLst/>
            </a:prstGeom>
          </p:spPr>
          <p:txBody>
            <a:bodyPr lIns="0" tIns="0" rIns="0" bIns="0" rtlCol="0" anchor="t">
              <a:spAutoFit/>
            </a:bodyPr>
            <a:lstStyle/>
            <a:p>
              <a:pPr marL="0" lvl="0" indent="0" algn="ctr">
                <a:lnSpc>
                  <a:spcPts val="1589"/>
                </a:lnSpc>
              </a:pPr>
              <a:r>
                <a:rPr lang="en-US" sz="1222">
                  <a:solidFill>
                    <a:srgbClr val="101010"/>
                  </a:solidFill>
                  <a:latin typeface="Agrandir"/>
                </a:rPr>
                <a:t>Type your idea here.</a:t>
              </a:r>
            </a:p>
          </p:txBody>
        </p:sp>
      </p:grpSp>
      <p:grpSp>
        <p:nvGrpSpPr>
          <p:cNvPr id="26" name="Group 26"/>
          <p:cNvGrpSpPr/>
          <p:nvPr/>
        </p:nvGrpSpPr>
        <p:grpSpPr>
          <a:xfrm>
            <a:off x="14667170" y="4250697"/>
            <a:ext cx="1322805" cy="1255628"/>
            <a:chOff x="0" y="0"/>
            <a:chExt cx="1763740" cy="1674170"/>
          </a:xfrm>
        </p:grpSpPr>
        <p:grpSp>
          <p:nvGrpSpPr>
            <p:cNvPr id="27" name="Group 27"/>
            <p:cNvGrpSpPr/>
            <p:nvPr/>
          </p:nvGrpSpPr>
          <p:grpSpPr>
            <a:xfrm>
              <a:off x="0" y="0"/>
              <a:ext cx="1763740" cy="1674170"/>
              <a:chOff x="0" y="0"/>
              <a:chExt cx="2275056" cy="2159521"/>
            </a:xfrm>
          </p:grpSpPr>
          <p:sp>
            <p:nvSpPr>
              <p:cNvPr id="28" name="Freeform 2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29" name="Freeform 2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0" name="Freeform 3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1" name="TextBox 31"/>
            <p:cNvSpPr txBox="1"/>
            <p:nvPr/>
          </p:nvSpPr>
          <p:spPr>
            <a:xfrm>
              <a:off x="255153" y="540713"/>
              <a:ext cx="1253434" cy="554644"/>
            </a:xfrm>
            <a:prstGeom prst="rect">
              <a:avLst/>
            </a:prstGeom>
          </p:spPr>
          <p:txBody>
            <a:bodyPr lIns="0" tIns="0" rIns="0" bIns="0" rtlCol="0" anchor="t">
              <a:spAutoFit/>
            </a:bodyPr>
            <a:lstStyle/>
            <a:p>
              <a:pPr marL="0" lvl="0" indent="0" algn="ctr">
                <a:lnSpc>
                  <a:spcPts val="1589"/>
                </a:lnSpc>
              </a:pPr>
              <a:r>
                <a:rPr lang="en-US" sz="1222">
                  <a:solidFill>
                    <a:srgbClr val="101010"/>
                  </a:solidFill>
                  <a:latin typeface="Agrandir"/>
                </a:rPr>
                <a:t>Type your idea here.</a:t>
              </a:r>
            </a:p>
          </p:txBody>
        </p:sp>
      </p:grpSp>
      <p:pic>
        <p:nvPicPr>
          <p:cNvPr id="32" name="Picture 3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735517" y="5984747"/>
            <a:ext cx="830656" cy="814043"/>
          </a:xfrm>
          <a:prstGeom prst="rect">
            <a:avLst/>
          </a:prstGeom>
        </p:spPr>
      </p:pic>
      <p:pic>
        <p:nvPicPr>
          <p:cNvPr id="33" name="Picture 3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2761477" y="5984747"/>
            <a:ext cx="830656" cy="814043"/>
          </a:xfrm>
          <a:prstGeom prst="rect">
            <a:avLst/>
          </a:prstGeom>
        </p:spPr>
      </p:pic>
      <p:pic>
        <p:nvPicPr>
          <p:cNvPr id="34" name="Picture 3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837389" y="5912844"/>
            <a:ext cx="995962" cy="957847"/>
          </a:xfrm>
          <a:prstGeom prst="rect">
            <a:avLst/>
          </a:prstGeom>
        </p:spPr>
      </p:pic>
      <p:pic>
        <p:nvPicPr>
          <p:cNvPr id="35" name="Picture 3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921371" y="5912844"/>
            <a:ext cx="995962" cy="957847"/>
          </a:xfrm>
          <a:prstGeom prst="rect">
            <a:avLst/>
          </a:prstGeom>
        </p:spPr>
      </p:pic>
      <p:sp>
        <p:nvSpPr>
          <p:cNvPr id="36" name="TextBox 36"/>
          <p:cNvSpPr txBox="1"/>
          <p:nvPr/>
        </p:nvSpPr>
        <p:spPr>
          <a:xfrm>
            <a:off x="11606252" y="7442706"/>
            <a:ext cx="1252559" cy="388342"/>
          </a:xfrm>
          <a:prstGeom prst="rect">
            <a:avLst/>
          </a:prstGeom>
        </p:spPr>
        <p:txBody>
          <a:bodyPr lIns="0" tIns="0" rIns="0" bIns="0" rtlCol="0" anchor="t">
            <a:spAutoFit/>
          </a:bodyPr>
          <a:lstStyle/>
          <a:p>
            <a:pPr algn="ctr">
              <a:lnSpc>
                <a:spcPts val="2695"/>
              </a:lnSpc>
              <a:spcBef>
                <a:spcPct val="0"/>
              </a:spcBef>
            </a:pPr>
            <a:r>
              <a:rPr lang="en-US" sz="3369">
                <a:solidFill>
                  <a:srgbClr val="5AFD04"/>
                </a:solidFill>
                <a:latin typeface="Nickainley Bold"/>
              </a:rPr>
              <a:t>Start</a:t>
            </a:r>
          </a:p>
        </p:txBody>
      </p:sp>
      <p:sp>
        <p:nvSpPr>
          <p:cNvPr id="37" name="TextBox 37"/>
          <p:cNvSpPr txBox="1"/>
          <p:nvPr/>
        </p:nvSpPr>
        <p:spPr>
          <a:xfrm>
            <a:off x="14698708" y="7272206"/>
            <a:ext cx="1420759" cy="729341"/>
          </a:xfrm>
          <a:prstGeom prst="rect">
            <a:avLst/>
          </a:prstGeom>
        </p:spPr>
        <p:txBody>
          <a:bodyPr lIns="0" tIns="0" rIns="0" bIns="0" rtlCol="0" anchor="t">
            <a:spAutoFit/>
          </a:bodyPr>
          <a:lstStyle/>
          <a:p>
            <a:pPr algn="ctr">
              <a:lnSpc>
                <a:spcPts val="2695"/>
              </a:lnSpc>
            </a:pPr>
            <a:r>
              <a:rPr lang="en-US" sz="3369">
                <a:solidFill>
                  <a:srgbClr val="FFF200"/>
                </a:solidFill>
                <a:latin typeface="Nickainley Bold"/>
              </a:rPr>
              <a:t>Keep</a:t>
            </a:r>
          </a:p>
          <a:p>
            <a:pPr algn="ctr">
              <a:lnSpc>
                <a:spcPts val="2695"/>
              </a:lnSpc>
              <a:spcBef>
                <a:spcPct val="0"/>
              </a:spcBef>
            </a:pPr>
            <a:r>
              <a:rPr lang="en-US" sz="3369">
                <a:solidFill>
                  <a:srgbClr val="FFF200"/>
                </a:solidFill>
                <a:latin typeface="Nickainley Bold"/>
              </a:rPr>
              <a:t>going</a:t>
            </a:r>
          </a:p>
        </p:txBody>
      </p:sp>
      <p:sp>
        <p:nvSpPr>
          <p:cNvPr id="38" name="TextBox 38"/>
          <p:cNvSpPr txBox="1"/>
          <p:nvPr/>
        </p:nvSpPr>
        <p:spPr>
          <a:xfrm>
            <a:off x="13109842" y="7424831"/>
            <a:ext cx="1433167" cy="443142"/>
          </a:xfrm>
          <a:prstGeom prst="rect">
            <a:avLst/>
          </a:prstGeom>
        </p:spPr>
        <p:txBody>
          <a:bodyPr lIns="0" tIns="0" rIns="0" bIns="0" rtlCol="0" anchor="t">
            <a:spAutoFit/>
          </a:bodyPr>
          <a:lstStyle/>
          <a:p>
            <a:pPr algn="ctr">
              <a:lnSpc>
                <a:spcPts val="3084"/>
              </a:lnSpc>
              <a:spcBef>
                <a:spcPct val="0"/>
              </a:spcBef>
            </a:pPr>
            <a:r>
              <a:rPr lang="en-US" sz="3855">
                <a:solidFill>
                  <a:srgbClr val="FF4077"/>
                </a:solidFill>
                <a:latin typeface="Nickainley Bold"/>
              </a:rPr>
              <a:t>Stop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6" name="TextBox 8">
            <a:extLst>
              <a:ext uri="{FF2B5EF4-FFF2-40B4-BE49-F238E27FC236}">
                <a16:creationId xmlns:a16="http://schemas.microsoft.com/office/drawing/2014/main" id="{749BAFB2-88E5-495B-9473-A829AF5F79C8}"/>
              </a:ext>
            </a:extLst>
          </p:cNvPr>
          <p:cNvSpPr txBox="1"/>
          <p:nvPr/>
        </p:nvSpPr>
        <p:spPr>
          <a:xfrm>
            <a:off x="4152900" y="5185490"/>
            <a:ext cx="9982200" cy="830420"/>
          </a:xfrm>
          <a:prstGeom prst="rect">
            <a:avLst/>
          </a:prstGeom>
        </p:spPr>
        <p:txBody>
          <a:bodyPr wrap="square" lIns="0" tIns="0" rIns="0" bIns="0" rtlCol="0" anchor="t">
            <a:spAutoFit/>
          </a:bodyPr>
          <a:lstStyle/>
          <a:p>
            <a:pPr algn="ctr">
              <a:lnSpc>
                <a:spcPts val="6050"/>
              </a:lnSpc>
            </a:pPr>
            <a:r>
              <a:rPr lang="en-US" sz="7200" dirty="0" err="1">
                <a:solidFill>
                  <a:srgbClr val="FFFFFF"/>
                </a:solidFill>
                <a:latin typeface="Horizon Bold"/>
              </a:rPr>
              <a:t>Khách</a:t>
            </a:r>
            <a:r>
              <a:rPr lang="en-US" sz="7200" dirty="0">
                <a:solidFill>
                  <a:srgbClr val="FFFFFF"/>
                </a:solidFill>
                <a:latin typeface="Horizon Bold"/>
              </a:rPr>
              <a:t> </a:t>
            </a:r>
            <a:r>
              <a:rPr lang="en-US" sz="7200" dirty="0" err="1">
                <a:solidFill>
                  <a:srgbClr val="FFFFFF"/>
                </a:solidFill>
                <a:latin typeface="Horizon Bold"/>
              </a:rPr>
              <a:t>hàng</a:t>
            </a:r>
            <a:endParaRPr lang="en-US" sz="7200" dirty="0">
              <a:solidFill>
                <a:srgbClr val="FFFFFF"/>
              </a:solidFill>
              <a:latin typeface="Horizon Bold"/>
            </a:endParaRPr>
          </a:p>
        </p:txBody>
      </p:sp>
    </p:spTree>
    <p:extLst>
      <p:ext uri="{BB962C8B-B14F-4D97-AF65-F5344CB8AC3E}">
        <p14:creationId xmlns:p14="http://schemas.microsoft.com/office/powerpoint/2010/main" val="308219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53874"/>
            <a:ext cx="16190536" cy="5904426"/>
            <a:chOff x="0" y="0"/>
            <a:chExt cx="31965313" cy="11657233"/>
          </a:xfrm>
        </p:grpSpPr>
        <p:sp>
          <p:nvSpPr>
            <p:cNvPr id="3" name="Freeform 3"/>
            <p:cNvSpPr/>
            <p:nvPr/>
          </p:nvSpPr>
          <p:spPr>
            <a:xfrm>
              <a:off x="0" y="0"/>
              <a:ext cx="31965314" cy="11657233"/>
            </a:xfrm>
            <a:custGeom>
              <a:avLst/>
              <a:gdLst/>
              <a:ahLst/>
              <a:cxnLst/>
              <a:rect l="l" t="t" r="r" b="b"/>
              <a:pathLst>
                <a:path w="31965314" h="11657233">
                  <a:moveTo>
                    <a:pt x="31840853" y="59690"/>
                  </a:moveTo>
                  <a:cubicBezTo>
                    <a:pt x="31876414" y="59690"/>
                    <a:pt x="31905625" y="88900"/>
                    <a:pt x="31905625" y="124460"/>
                  </a:cubicBezTo>
                  <a:lnTo>
                    <a:pt x="31905625" y="11532773"/>
                  </a:lnTo>
                  <a:cubicBezTo>
                    <a:pt x="31905625" y="11568333"/>
                    <a:pt x="31876414" y="11597542"/>
                    <a:pt x="31840853" y="11597542"/>
                  </a:cubicBezTo>
                  <a:lnTo>
                    <a:pt x="124460" y="11597542"/>
                  </a:lnTo>
                  <a:cubicBezTo>
                    <a:pt x="88900" y="11597542"/>
                    <a:pt x="59690" y="11568333"/>
                    <a:pt x="59690" y="11532773"/>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1532773"/>
                  </a:lnTo>
                  <a:cubicBezTo>
                    <a:pt x="0" y="11601352"/>
                    <a:pt x="55880" y="11657233"/>
                    <a:pt x="124460" y="11657233"/>
                  </a:cubicBezTo>
                  <a:lnTo>
                    <a:pt x="31840853" y="11657233"/>
                  </a:lnTo>
                  <a:cubicBezTo>
                    <a:pt x="31909432" y="11657233"/>
                    <a:pt x="31965314" y="11601352"/>
                    <a:pt x="31965314" y="11532773"/>
                  </a:cubicBezTo>
                  <a:lnTo>
                    <a:pt x="31965314" y="124460"/>
                  </a:lnTo>
                  <a:cubicBezTo>
                    <a:pt x="31965314" y="55880"/>
                    <a:pt x="31909432" y="0"/>
                    <a:pt x="31840853" y="0"/>
                  </a:cubicBezTo>
                  <a:close/>
                </a:path>
              </a:pathLst>
            </a:custGeom>
            <a:solidFill>
              <a:srgbClr val="FFF200"/>
            </a:solidFill>
          </p:spPr>
        </p:sp>
      </p:grpSp>
      <p:grpSp>
        <p:nvGrpSpPr>
          <p:cNvPr id="4" name="Group 4"/>
          <p:cNvGrpSpPr/>
          <p:nvPr/>
        </p:nvGrpSpPr>
        <p:grpSpPr>
          <a:xfrm>
            <a:off x="1028700" y="3353874"/>
            <a:ext cx="16181011" cy="791516"/>
            <a:chOff x="0" y="0"/>
            <a:chExt cx="21574681" cy="1055355"/>
          </a:xfrm>
        </p:grpSpPr>
        <p:grpSp>
          <p:nvGrpSpPr>
            <p:cNvPr id="5" name="Group 5"/>
            <p:cNvGrpSpPr/>
            <p:nvPr/>
          </p:nvGrpSpPr>
          <p:grpSpPr>
            <a:xfrm>
              <a:off x="0" y="0"/>
              <a:ext cx="21574681" cy="1055355"/>
              <a:chOff x="0" y="0"/>
              <a:chExt cx="39882297" cy="1950896"/>
            </a:xfrm>
          </p:grpSpPr>
          <p:sp>
            <p:nvSpPr>
              <p:cNvPr id="6" name="Freeform 6"/>
              <p:cNvSpPr/>
              <p:nvPr/>
            </p:nvSpPr>
            <p:spPr>
              <a:xfrm>
                <a:off x="31750" y="31750"/>
                <a:ext cx="39818797" cy="1887396"/>
              </a:xfrm>
              <a:custGeom>
                <a:avLst/>
                <a:gdLst/>
                <a:ahLst/>
                <a:cxnLst/>
                <a:rect l="l" t="t" r="r" b="b"/>
                <a:pathLst>
                  <a:path w="39818797" h="1887396">
                    <a:moveTo>
                      <a:pt x="39726087" y="1887396"/>
                    </a:moveTo>
                    <a:lnTo>
                      <a:pt x="92710" y="1887396"/>
                    </a:lnTo>
                    <a:cubicBezTo>
                      <a:pt x="41910" y="1887396"/>
                      <a:pt x="0" y="1845486"/>
                      <a:pt x="0" y="1794686"/>
                    </a:cubicBezTo>
                    <a:lnTo>
                      <a:pt x="0" y="92710"/>
                    </a:lnTo>
                    <a:cubicBezTo>
                      <a:pt x="0" y="41910"/>
                      <a:pt x="41910" y="0"/>
                      <a:pt x="92710" y="0"/>
                    </a:cubicBezTo>
                    <a:lnTo>
                      <a:pt x="39724819" y="0"/>
                    </a:lnTo>
                    <a:cubicBezTo>
                      <a:pt x="39775619" y="0"/>
                      <a:pt x="39817526" y="41910"/>
                      <a:pt x="39817526" y="92710"/>
                    </a:cubicBezTo>
                    <a:lnTo>
                      <a:pt x="39817526" y="1793417"/>
                    </a:lnTo>
                    <a:cubicBezTo>
                      <a:pt x="39818797" y="1845486"/>
                      <a:pt x="39776887" y="1887396"/>
                      <a:pt x="39726087" y="1887396"/>
                    </a:cubicBezTo>
                    <a:close/>
                  </a:path>
                </a:pathLst>
              </a:custGeom>
              <a:solidFill>
                <a:srgbClr val="101010"/>
              </a:solidFill>
            </p:spPr>
          </p:sp>
          <p:sp>
            <p:nvSpPr>
              <p:cNvPr id="7" name="Freeform 7"/>
              <p:cNvSpPr/>
              <p:nvPr/>
            </p:nvSpPr>
            <p:spPr>
              <a:xfrm>
                <a:off x="0" y="0"/>
                <a:ext cx="39882297" cy="1950897"/>
              </a:xfrm>
              <a:custGeom>
                <a:avLst/>
                <a:gdLst/>
                <a:ahLst/>
                <a:cxnLst/>
                <a:rect l="l" t="t" r="r" b="b"/>
                <a:pathLst>
                  <a:path w="39882297" h="1950897">
                    <a:moveTo>
                      <a:pt x="39757837" y="59690"/>
                    </a:moveTo>
                    <a:cubicBezTo>
                      <a:pt x="39793397" y="59690"/>
                      <a:pt x="39822608" y="88900"/>
                      <a:pt x="39822608" y="124460"/>
                    </a:cubicBezTo>
                    <a:lnTo>
                      <a:pt x="39822608" y="1826437"/>
                    </a:lnTo>
                    <a:cubicBezTo>
                      <a:pt x="39822608" y="1861997"/>
                      <a:pt x="39793397" y="1891206"/>
                      <a:pt x="39757837" y="1891206"/>
                    </a:cubicBezTo>
                    <a:lnTo>
                      <a:pt x="124460" y="1891206"/>
                    </a:lnTo>
                    <a:cubicBezTo>
                      <a:pt x="88900" y="1891206"/>
                      <a:pt x="59690" y="1861997"/>
                      <a:pt x="59690" y="1826437"/>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1826437"/>
                    </a:lnTo>
                    <a:cubicBezTo>
                      <a:pt x="0" y="1895017"/>
                      <a:pt x="55880" y="1950897"/>
                      <a:pt x="124460" y="1950897"/>
                    </a:cubicBezTo>
                    <a:lnTo>
                      <a:pt x="39757837" y="1950897"/>
                    </a:lnTo>
                    <a:cubicBezTo>
                      <a:pt x="39826419" y="1950897"/>
                      <a:pt x="39882297" y="1895017"/>
                      <a:pt x="39882297" y="1826437"/>
                    </a:cubicBezTo>
                    <a:lnTo>
                      <a:pt x="39882297" y="124460"/>
                    </a:lnTo>
                    <a:cubicBezTo>
                      <a:pt x="39882297" y="55880"/>
                      <a:pt x="39826419" y="0"/>
                      <a:pt x="39757837" y="0"/>
                    </a:cubicBezTo>
                    <a:close/>
                  </a:path>
                </a:pathLst>
              </a:custGeom>
              <a:solidFill>
                <a:srgbClr val="FFF200"/>
              </a:solidFill>
            </p:spPr>
          </p:sp>
        </p:grpSp>
        <p:sp>
          <p:nvSpPr>
            <p:cNvPr id="8" name="TextBox 8"/>
            <p:cNvSpPr txBox="1"/>
            <p:nvPr/>
          </p:nvSpPr>
          <p:spPr>
            <a:xfrm>
              <a:off x="783227" y="267256"/>
              <a:ext cx="17778172" cy="462861"/>
            </a:xfrm>
            <a:prstGeom prst="rect">
              <a:avLst/>
            </a:prstGeom>
          </p:spPr>
          <p:txBody>
            <a:bodyPr lIns="0" tIns="0" rIns="0" bIns="0" rtlCol="0" anchor="t">
              <a:spAutoFit/>
            </a:bodyPr>
            <a:lstStyle/>
            <a:p>
              <a:pPr>
                <a:lnSpc>
                  <a:spcPts val="2760"/>
                </a:lnSpc>
              </a:pPr>
              <a:r>
                <a:rPr lang="en-US" sz="2300" dirty="0">
                  <a:solidFill>
                    <a:srgbClr val="FFF200"/>
                  </a:solidFill>
                  <a:latin typeface="Horizon Bold"/>
                </a:rPr>
                <a:t>Khi </a:t>
              </a:r>
              <a:r>
                <a:rPr lang="en-US" sz="2300" dirty="0" err="1">
                  <a:solidFill>
                    <a:srgbClr val="FFF200"/>
                  </a:solidFill>
                  <a:latin typeface="Horizon Bold"/>
                </a:rPr>
                <a:t>nào</a:t>
              </a:r>
              <a:r>
                <a:rPr lang="en-US" sz="2300" dirty="0">
                  <a:solidFill>
                    <a:srgbClr val="FFF200"/>
                  </a:solidFill>
                  <a:latin typeface="Horizon Bold"/>
                </a:rPr>
                <a:t> </a:t>
              </a:r>
              <a:r>
                <a:rPr lang="en-US" sz="2300" dirty="0" err="1">
                  <a:solidFill>
                    <a:srgbClr val="FFF200"/>
                  </a:solidFill>
                  <a:latin typeface="Horizon Bold"/>
                </a:rPr>
                <a:t>họ</a:t>
              </a:r>
              <a:r>
                <a:rPr lang="en-US" sz="2300" dirty="0">
                  <a:solidFill>
                    <a:srgbClr val="FFF200"/>
                  </a:solidFill>
                  <a:latin typeface="Horizon Bold"/>
                </a:rPr>
                <a:t> </a:t>
              </a:r>
              <a:r>
                <a:rPr lang="en-US" sz="2300" dirty="0" err="1">
                  <a:solidFill>
                    <a:srgbClr val="FFF200"/>
                  </a:solidFill>
                  <a:latin typeface="Horizon Bold"/>
                </a:rPr>
                <a:t>cần</a:t>
              </a:r>
              <a:r>
                <a:rPr lang="en-US" sz="2300" dirty="0">
                  <a:solidFill>
                    <a:srgbClr val="FFF200"/>
                  </a:solidFill>
                  <a:latin typeface="Horizon Bold"/>
                </a:rPr>
                <a:t> </a:t>
              </a:r>
              <a:r>
                <a:rPr lang="en-US" sz="2300" dirty="0" err="1">
                  <a:solidFill>
                    <a:srgbClr val="FFF200"/>
                  </a:solidFill>
                  <a:latin typeface="Horizon Bold"/>
                </a:rPr>
                <a:t>sử</a:t>
              </a:r>
              <a:r>
                <a:rPr lang="en-US" sz="2300" dirty="0">
                  <a:solidFill>
                    <a:srgbClr val="FFF200"/>
                  </a:solidFill>
                  <a:latin typeface="Horizon Bold"/>
                </a:rPr>
                <a:t> </a:t>
              </a:r>
              <a:r>
                <a:rPr lang="en-US" sz="2300" dirty="0" err="1">
                  <a:solidFill>
                    <a:srgbClr val="FFF200"/>
                  </a:solidFill>
                  <a:latin typeface="Horizon Bold"/>
                </a:rPr>
                <a:t>dụng</a:t>
              </a:r>
              <a:r>
                <a:rPr lang="en-US" sz="2300" dirty="0">
                  <a:solidFill>
                    <a:srgbClr val="FFF200"/>
                  </a:solidFill>
                  <a:latin typeface="Horizon Bold"/>
                </a:rPr>
                <a:t> </a:t>
              </a:r>
              <a:r>
                <a:rPr lang="en-US" sz="2300" dirty="0" err="1">
                  <a:solidFill>
                    <a:srgbClr val="FFF200"/>
                  </a:solidFill>
                  <a:latin typeface="Horizon Bold"/>
                </a:rPr>
                <a:t>dịch</a:t>
              </a:r>
              <a:r>
                <a:rPr lang="en-US" sz="2300" dirty="0">
                  <a:solidFill>
                    <a:srgbClr val="FFF200"/>
                  </a:solidFill>
                  <a:latin typeface="Horizon Bold"/>
                </a:rPr>
                <a:t> </a:t>
              </a:r>
              <a:r>
                <a:rPr lang="en-US" sz="2300" dirty="0" err="1">
                  <a:solidFill>
                    <a:srgbClr val="FFF200"/>
                  </a:solidFill>
                  <a:latin typeface="Horizon Bold"/>
                </a:rPr>
                <a:t>vụ</a:t>
              </a:r>
              <a:r>
                <a:rPr lang="en-US" sz="2300" dirty="0">
                  <a:solidFill>
                    <a:srgbClr val="FFF200"/>
                  </a:solidFill>
                  <a:latin typeface="Horizon Bold"/>
                </a:rPr>
                <a:t> </a:t>
              </a:r>
              <a:r>
                <a:rPr lang="en-US" sz="2300" dirty="0" err="1">
                  <a:solidFill>
                    <a:srgbClr val="FFF200"/>
                  </a:solidFill>
                  <a:latin typeface="Horizon Bold"/>
                </a:rPr>
                <a:t>của</a:t>
              </a:r>
              <a:r>
                <a:rPr lang="en-US" sz="2300" dirty="0">
                  <a:solidFill>
                    <a:srgbClr val="FFF200"/>
                  </a:solidFill>
                  <a:latin typeface="Horizon Bold"/>
                </a:rPr>
                <a:t> </a:t>
              </a:r>
              <a:r>
                <a:rPr lang="en-US" sz="2300" dirty="0" err="1">
                  <a:solidFill>
                    <a:srgbClr val="FFF200"/>
                  </a:solidFill>
                  <a:latin typeface="Horizon Bold"/>
                </a:rPr>
                <a:t>chúng</a:t>
              </a:r>
              <a:r>
                <a:rPr lang="en-US" sz="2300" dirty="0">
                  <a:solidFill>
                    <a:srgbClr val="FFF200"/>
                  </a:solidFill>
                  <a:latin typeface="Horizon Bold"/>
                </a:rPr>
                <a:t> ta?</a:t>
              </a:r>
            </a:p>
          </p:txBody>
        </p:sp>
      </p:grpSp>
      <p:sp>
        <p:nvSpPr>
          <p:cNvPr id="25" name="TextBox 25"/>
          <p:cNvSpPr txBox="1"/>
          <p:nvPr/>
        </p:nvSpPr>
        <p:spPr>
          <a:xfrm>
            <a:off x="1236093" y="1467375"/>
            <a:ext cx="8209338" cy="782265"/>
          </a:xfrm>
          <a:prstGeom prst="rect">
            <a:avLst/>
          </a:prstGeom>
        </p:spPr>
        <p:txBody>
          <a:bodyPr lIns="0" tIns="0" rIns="0" bIns="0" rtlCol="0" anchor="t">
            <a:spAutoFit/>
          </a:bodyPr>
          <a:lstStyle/>
          <a:p>
            <a:pPr>
              <a:lnSpc>
                <a:spcPts val="6050"/>
              </a:lnSpc>
            </a:pPr>
            <a:r>
              <a:rPr lang="en-US" sz="5499" dirty="0" err="1">
                <a:solidFill>
                  <a:srgbClr val="FFFFFF"/>
                </a:solidFill>
                <a:latin typeface="Horizon Bold"/>
              </a:rPr>
              <a:t>Khách</a:t>
            </a:r>
            <a:r>
              <a:rPr lang="en-US" sz="5499" dirty="0">
                <a:solidFill>
                  <a:srgbClr val="FFFFFF"/>
                </a:solidFill>
                <a:latin typeface="Horizon Bold"/>
              </a:rPr>
              <a:t> </a:t>
            </a:r>
            <a:r>
              <a:rPr lang="en-US" sz="5499" dirty="0" err="1">
                <a:solidFill>
                  <a:srgbClr val="FFFFFF"/>
                </a:solidFill>
                <a:latin typeface="Horizon Bold"/>
              </a:rPr>
              <a:t>hàng</a:t>
            </a:r>
            <a:endParaRPr lang="en-US" sz="5499" dirty="0">
              <a:solidFill>
                <a:srgbClr val="FFFFFF"/>
              </a:solidFill>
              <a:latin typeface="Horizon Bold"/>
            </a:endParaRPr>
          </a:p>
        </p:txBody>
      </p:sp>
      <p:pic>
        <p:nvPicPr>
          <p:cNvPr id="27" name="Picture 26">
            <a:extLst>
              <a:ext uri="{FF2B5EF4-FFF2-40B4-BE49-F238E27FC236}">
                <a16:creationId xmlns:a16="http://schemas.microsoft.com/office/drawing/2014/main" id="{2BF474A1-0183-4B73-8059-814EF406FEAC}"/>
              </a:ext>
            </a:extLst>
          </p:cNvPr>
          <p:cNvPicPr>
            <a:picLocks noChangeAspect="1"/>
          </p:cNvPicPr>
          <p:nvPr/>
        </p:nvPicPr>
        <p:blipFill>
          <a:blip r:embed="rId2"/>
          <a:stretch>
            <a:fillRect/>
          </a:stretch>
        </p:blipFill>
        <p:spPr>
          <a:xfrm>
            <a:off x="123842" y="165372"/>
            <a:ext cx="450160" cy="444228"/>
          </a:xfrm>
          <a:prstGeom prst="rect">
            <a:avLst/>
          </a:prstGeom>
        </p:spPr>
      </p:pic>
      <p:sp>
        <p:nvSpPr>
          <p:cNvPr id="24" name="TextBox 23">
            <a:extLst>
              <a:ext uri="{FF2B5EF4-FFF2-40B4-BE49-F238E27FC236}">
                <a16:creationId xmlns:a16="http://schemas.microsoft.com/office/drawing/2014/main" id="{CCDE1534-716F-48CB-BF4D-7E15BD8DEB7D}"/>
              </a:ext>
            </a:extLst>
          </p:cNvPr>
          <p:cNvSpPr txBox="1"/>
          <p:nvPr/>
        </p:nvSpPr>
        <p:spPr>
          <a:xfrm>
            <a:off x="1616120" y="4610100"/>
            <a:ext cx="6232480" cy="3416320"/>
          </a:xfrm>
          <a:prstGeom prst="rect">
            <a:avLst/>
          </a:prstGeom>
          <a:noFill/>
        </p:spPr>
        <p:txBody>
          <a:bodyPr wrap="square" rtlCol="0">
            <a:spAutoFit/>
          </a:bodyPr>
          <a:lstStyle/>
          <a:p>
            <a:pPr marL="285750" indent="-285750">
              <a:buFontTx/>
              <a:buChar char="-"/>
            </a:pPr>
            <a:r>
              <a:rPr lang="en-US" sz="2400" dirty="0" err="1">
                <a:solidFill>
                  <a:schemeClr val="bg1"/>
                </a:solidFill>
              </a:rPr>
              <a:t>Có</a:t>
            </a:r>
            <a:r>
              <a:rPr lang="en-US" sz="2400" dirty="0">
                <a:solidFill>
                  <a:schemeClr val="bg1"/>
                </a:solidFill>
              </a:rPr>
              <a:t> </a:t>
            </a:r>
            <a:r>
              <a:rPr lang="en-US" sz="2400" dirty="0" err="1">
                <a:solidFill>
                  <a:schemeClr val="bg1"/>
                </a:solidFill>
              </a:rPr>
              <a:t>sở</a:t>
            </a:r>
            <a:r>
              <a:rPr lang="en-US" sz="2400" dirty="0">
                <a:solidFill>
                  <a:schemeClr val="bg1"/>
                </a:solidFill>
              </a:rPr>
              <a:t> </a:t>
            </a:r>
            <a:r>
              <a:rPr lang="en-US" sz="2400" dirty="0" err="1">
                <a:solidFill>
                  <a:schemeClr val="bg1"/>
                </a:solidFill>
              </a:rPr>
              <a:t>thích</a:t>
            </a:r>
            <a:r>
              <a:rPr lang="en-US" sz="2400" dirty="0">
                <a:solidFill>
                  <a:schemeClr val="bg1"/>
                </a:solidFill>
              </a:rPr>
              <a:t> </a:t>
            </a:r>
            <a:r>
              <a:rPr lang="en-US" sz="2400" dirty="0" err="1">
                <a:solidFill>
                  <a:schemeClr val="bg1"/>
                </a:solidFill>
              </a:rPr>
              <a:t>mua</a:t>
            </a:r>
            <a:r>
              <a:rPr lang="en-US" sz="2400" dirty="0">
                <a:solidFill>
                  <a:schemeClr val="bg1"/>
                </a:solidFill>
              </a:rPr>
              <a:t> </a:t>
            </a:r>
            <a:r>
              <a:rPr lang="en-US" sz="2400" dirty="0" err="1">
                <a:solidFill>
                  <a:schemeClr val="bg1"/>
                </a:solidFill>
              </a:rPr>
              <a:t>sắm</a:t>
            </a:r>
            <a:r>
              <a:rPr lang="en-US" sz="2400" dirty="0">
                <a:solidFill>
                  <a:schemeClr val="bg1"/>
                </a:solidFill>
              </a:rPr>
              <a:t> online</a:t>
            </a:r>
          </a:p>
          <a:p>
            <a:pPr marL="285750" indent="-285750">
              <a:buFontTx/>
              <a:buChar char="-"/>
            </a:pPr>
            <a:r>
              <a:rPr lang="en-US" sz="2400" dirty="0" err="1">
                <a:solidFill>
                  <a:schemeClr val="bg1"/>
                </a:solidFill>
              </a:rPr>
              <a:t>Bận</a:t>
            </a:r>
            <a:r>
              <a:rPr lang="en-US" sz="2400" dirty="0">
                <a:solidFill>
                  <a:schemeClr val="bg1"/>
                </a:solidFill>
              </a:rPr>
              <a:t> </a:t>
            </a:r>
            <a:r>
              <a:rPr lang="en-US" sz="2400" dirty="0" err="1">
                <a:solidFill>
                  <a:schemeClr val="bg1"/>
                </a:solidFill>
              </a:rPr>
              <a:t>rộn</a:t>
            </a:r>
            <a:r>
              <a:rPr lang="en-US" sz="2400" dirty="0">
                <a:solidFill>
                  <a:schemeClr val="bg1"/>
                </a:solidFill>
              </a:rPr>
              <a:t> </a:t>
            </a:r>
            <a:r>
              <a:rPr lang="en-US" sz="2400" dirty="0" err="1">
                <a:solidFill>
                  <a:schemeClr val="bg1"/>
                </a:solidFill>
              </a:rPr>
              <a:t>với</a:t>
            </a:r>
            <a:r>
              <a:rPr lang="en-US" sz="2400" dirty="0">
                <a:solidFill>
                  <a:schemeClr val="bg1"/>
                </a:solidFill>
              </a:rPr>
              <a:t> </a:t>
            </a:r>
            <a:r>
              <a:rPr lang="en-US" sz="2400" dirty="0" err="1">
                <a:solidFill>
                  <a:schemeClr val="bg1"/>
                </a:solidFill>
              </a:rPr>
              <a:t>công</a:t>
            </a:r>
            <a:r>
              <a:rPr lang="en-US" sz="2400" dirty="0">
                <a:solidFill>
                  <a:schemeClr val="bg1"/>
                </a:solidFill>
              </a:rPr>
              <a:t> </a:t>
            </a:r>
            <a:r>
              <a:rPr lang="en-US" sz="2400" dirty="0" err="1">
                <a:solidFill>
                  <a:schemeClr val="bg1"/>
                </a:solidFill>
              </a:rPr>
              <a:t>việc</a:t>
            </a:r>
            <a:r>
              <a:rPr lang="en-US" sz="2400" dirty="0">
                <a:solidFill>
                  <a:schemeClr val="bg1"/>
                </a:solidFill>
              </a:rPr>
              <a:t> </a:t>
            </a:r>
            <a:r>
              <a:rPr lang="en-US" sz="2400" dirty="0" err="1">
                <a:solidFill>
                  <a:schemeClr val="bg1"/>
                </a:solidFill>
              </a:rPr>
              <a:t>cá</a:t>
            </a:r>
            <a:r>
              <a:rPr lang="en-US" sz="2400" dirty="0">
                <a:solidFill>
                  <a:schemeClr val="bg1"/>
                </a:solidFill>
              </a:rPr>
              <a:t> </a:t>
            </a:r>
            <a:r>
              <a:rPr lang="en-US" sz="2400" dirty="0" err="1">
                <a:solidFill>
                  <a:schemeClr val="bg1"/>
                </a:solidFill>
              </a:rPr>
              <a:t>nhân</a:t>
            </a:r>
            <a:r>
              <a:rPr lang="en-US" sz="2400" dirty="0">
                <a:solidFill>
                  <a:schemeClr val="bg1"/>
                </a:solidFill>
              </a:rPr>
              <a:t>, </a:t>
            </a:r>
            <a:r>
              <a:rPr lang="en-US" sz="2400" dirty="0" err="1">
                <a:solidFill>
                  <a:schemeClr val="bg1"/>
                </a:solidFill>
              </a:rPr>
              <a:t>không</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thời</a:t>
            </a:r>
            <a:r>
              <a:rPr lang="en-US" sz="2400" dirty="0">
                <a:solidFill>
                  <a:schemeClr val="bg1"/>
                </a:solidFill>
              </a:rPr>
              <a:t> </a:t>
            </a:r>
            <a:r>
              <a:rPr lang="en-US" sz="2400" dirty="0" err="1">
                <a:solidFill>
                  <a:schemeClr val="bg1"/>
                </a:solidFill>
              </a:rPr>
              <a:t>gian</a:t>
            </a:r>
            <a:r>
              <a:rPr lang="en-US" sz="2400" dirty="0">
                <a:solidFill>
                  <a:schemeClr val="bg1"/>
                </a:solidFill>
              </a:rPr>
              <a:t> </a:t>
            </a:r>
            <a:r>
              <a:rPr lang="en-US" sz="2400" dirty="0" err="1">
                <a:solidFill>
                  <a:schemeClr val="bg1"/>
                </a:solidFill>
              </a:rPr>
              <a:t>đi</a:t>
            </a:r>
            <a:r>
              <a:rPr lang="en-US" sz="2400" dirty="0">
                <a:solidFill>
                  <a:schemeClr val="bg1"/>
                </a:solidFill>
              </a:rPr>
              <a:t> </a:t>
            </a:r>
            <a:r>
              <a:rPr lang="en-US" sz="2400" dirty="0" err="1">
                <a:solidFill>
                  <a:schemeClr val="bg1"/>
                </a:solidFill>
              </a:rPr>
              <a:t>mua</a:t>
            </a:r>
            <a:r>
              <a:rPr lang="en-US" sz="2400" dirty="0">
                <a:solidFill>
                  <a:schemeClr val="bg1"/>
                </a:solidFill>
              </a:rPr>
              <a:t> </a:t>
            </a:r>
            <a:r>
              <a:rPr lang="en-US" sz="2400" dirty="0" err="1">
                <a:solidFill>
                  <a:schemeClr val="bg1"/>
                </a:solidFill>
              </a:rPr>
              <a:t>sắm</a:t>
            </a:r>
            <a:r>
              <a:rPr lang="en-US" sz="2400" dirty="0">
                <a:solidFill>
                  <a:schemeClr val="bg1"/>
                </a:solidFill>
              </a:rPr>
              <a:t> </a:t>
            </a:r>
            <a:r>
              <a:rPr lang="en-US" sz="2400" dirty="0" err="1">
                <a:solidFill>
                  <a:schemeClr val="bg1"/>
                </a:solidFill>
              </a:rPr>
              <a:t>trực</a:t>
            </a:r>
            <a:r>
              <a:rPr lang="en-US" sz="2400" dirty="0">
                <a:solidFill>
                  <a:schemeClr val="bg1"/>
                </a:solidFill>
              </a:rPr>
              <a:t> </a:t>
            </a:r>
            <a:r>
              <a:rPr lang="en-US" sz="2400" dirty="0" err="1">
                <a:solidFill>
                  <a:schemeClr val="bg1"/>
                </a:solidFill>
              </a:rPr>
              <a:t>tiếp</a:t>
            </a:r>
            <a:endParaRPr lang="en-US" sz="2400" dirty="0">
              <a:solidFill>
                <a:schemeClr val="bg1"/>
              </a:solidFill>
            </a:endParaRPr>
          </a:p>
          <a:p>
            <a:pPr marL="285750" indent="-285750">
              <a:buFontTx/>
              <a:buChar char="-"/>
            </a:pPr>
            <a:r>
              <a:rPr lang="en-US" sz="2400" dirty="0">
                <a:solidFill>
                  <a:schemeClr val="bg1"/>
                </a:solidFill>
              </a:rPr>
              <a:t>Lo </a:t>
            </a:r>
            <a:r>
              <a:rPr lang="en-US" sz="2400" dirty="0" err="1">
                <a:solidFill>
                  <a:schemeClr val="bg1"/>
                </a:solidFill>
              </a:rPr>
              <a:t>ngại</a:t>
            </a:r>
            <a:r>
              <a:rPr lang="en-US" sz="2400" dirty="0">
                <a:solidFill>
                  <a:schemeClr val="bg1"/>
                </a:solidFill>
              </a:rPr>
              <a:t> </a:t>
            </a:r>
            <a:r>
              <a:rPr lang="en-US" sz="2400" dirty="0" err="1">
                <a:solidFill>
                  <a:schemeClr val="bg1"/>
                </a:solidFill>
              </a:rPr>
              <a:t>tình</a:t>
            </a:r>
            <a:r>
              <a:rPr lang="en-US" sz="2400" dirty="0">
                <a:solidFill>
                  <a:schemeClr val="bg1"/>
                </a:solidFill>
              </a:rPr>
              <a:t> </a:t>
            </a:r>
            <a:r>
              <a:rPr lang="en-US" sz="2400" dirty="0" err="1">
                <a:solidFill>
                  <a:schemeClr val="bg1"/>
                </a:solidFill>
              </a:rPr>
              <a:t>hình</a:t>
            </a:r>
            <a:r>
              <a:rPr lang="en-US" sz="2400" dirty="0">
                <a:solidFill>
                  <a:schemeClr val="bg1"/>
                </a:solidFill>
              </a:rPr>
              <a:t> </a:t>
            </a:r>
            <a:r>
              <a:rPr lang="en-US" sz="2400" dirty="0" err="1">
                <a:solidFill>
                  <a:schemeClr val="bg1"/>
                </a:solidFill>
              </a:rPr>
              <a:t>dịch</a:t>
            </a:r>
            <a:r>
              <a:rPr lang="en-US" sz="2400" dirty="0">
                <a:solidFill>
                  <a:schemeClr val="bg1"/>
                </a:solidFill>
              </a:rPr>
              <a:t> </a:t>
            </a:r>
            <a:r>
              <a:rPr lang="en-US" sz="2400" dirty="0" err="1">
                <a:solidFill>
                  <a:schemeClr val="bg1"/>
                </a:solidFill>
              </a:rPr>
              <a:t>bệnh</a:t>
            </a:r>
            <a:r>
              <a:rPr lang="en-US" sz="2400" dirty="0">
                <a:solidFill>
                  <a:schemeClr val="bg1"/>
                </a:solidFill>
              </a:rPr>
              <a:t> </a:t>
            </a:r>
            <a:r>
              <a:rPr lang="en-US" sz="2400" dirty="0" err="1">
                <a:solidFill>
                  <a:schemeClr val="bg1"/>
                </a:solidFill>
              </a:rPr>
              <a:t>tiếp</a:t>
            </a:r>
            <a:r>
              <a:rPr lang="en-US" sz="2400" dirty="0">
                <a:solidFill>
                  <a:schemeClr val="bg1"/>
                </a:solidFill>
              </a:rPr>
              <a:t> </a:t>
            </a:r>
            <a:r>
              <a:rPr lang="en-US" sz="2400" dirty="0" err="1">
                <a:solidFill>
                  <a:schemeClr val="bg1"/>
                </a:solidFill>
              </a:rPr>
              <a:t>xúc</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người</a:t>
            </a:r>
            <a:endParaRPr lang="en-US" sz="2400" dirty="0">
              <a:solidFill>
                <a:schemeClr val="bg1"/>
              </a:solidFill>
            </a:endParaRPr>
          </a:p>
          <a:p>
            <a:pPr marL="285750" indent="-285750">
              <a:buFontTx/>
              <a:buChar char="-"/>
            </a:pPr>
            <a:r>
              <a:rPr lang="en-US" sz="2400" dirty="0" err="1">
                <a:solidFill>
                  <a:schemeClr val="bg1"/>
                </a:solidFill>
              </a:rPr>
              <a:t>Không</a:t>
            </a:r>
            <a:r>
              <a:rPr lang="en-US" sz="2400" dirty="0">
                <a:solidFill>
                  <a:schemeClr val="bg1"/>
                </a:solidFill>
              </a:rPr>
              <a:t> </a:t>
            </a:r>
            <a:r>
              <a:rPr lang="en-US" sz="2400" dirty="0" err="1">
                <a:solidFill>
                  <a:schemeClr val="bg1"/>
                </a:solidFill>
              </a:rPr>
              <a:t>biết</a:t>
            </a:r>
            <a:r>
              <a:rPr lang="en-US" sz="2400" dirty="0">
                <a:solidFill>
                  <a:schemeClr val="bg1"/>
                </a:solidFill>
              </a:rPr>
              <a:t> </a:t>
            </a:r>
            <a:r>
              <a:rPr lang="en-US" sz="2400" dirty="0" err="1">
                <a:solidFill>
                  <a:schemeClr val="bg1"/>
                </a:solidFill>
              </a:rPr>
              <a:t>mặt</a:t>
            </a:r>
            <a:r>
              <a:rPr lang="en-US" sz="2400" dirty="0">
                <a:solidFill>
                  <a:schemeClr val="bg1"/>
                </a:solidFill>
              </a:rPr>
              <a:t> </a:t>
            </a:r>
            <a:r>
              <a:rPr lang="en-US" sz="2400" dirty="0" err="1">
                <a:solidFill>
                  <a:schemeClr val="bg1"/>
                </a:solidFill>
              </a:rPr>
              <a:t>hàng</a:t>
            </a:r>
            <a:r>
              <a:rPr lang="en-US" sz="2400" dirty="0">
                <a:solidFill>
                  <a:schemeClr val="bg1"/>
                </a:solidFill>
              </a:rPr>
              <a:t> </a:t>
            </a:r>
            <a:r>
              <a:rPr lang="en-US" sz="2400" dirty="0" err="1">
                <a:solidFill>
                  <a:schemeClr val="bg1"/>
                </a:solidFill>
              </a:rPr>
              <a:t>mình</a:t>
            </a:r>
            <a:r>
              <a:rPr lang="en-US" sz="2400" dirty="0">
                <a:solidFill>
                  <a:schemeClr val="bg1"/>
                </a:solidFill>
              </a:rPr>
              <a:t> </a:t>
            </a:r>
            <a:r>
              <a:rPr lang="en-US" sz="2400" dirty="0" err="1">
                <a:solidFill>
                  <a:schemeClr val="bg1"/>
                </a:solidFill>
              </a:rPr>
              <a:t>cần</a:t>
            </a:r>
            <a:r>
              <a:rPr lang="en-US" sz="2400" dirty="0">
                <a:solidFill>
                  <a:schemeClr val="bg1"/>
                </a:solidFill>
              </a:rPr>
              <a:t> </a:t>
            </a:r>
            <a:r>
              <a:rPr lang="en-US" sz="2400" dirty="0" err="1">
                <a:solidFill>
                  <a:schemeClr val="bg1"/>
                </a:solidFill>
              </a:rPr>
              <a:t>mua</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bán</a:t>
            </a:r>
            <a:r>
              <a:rPr lang="en-US" sz="2400" dirty="0">
                <a:solidFill>
                  <a:schemeClr val="bg1"/>
                </a:solidFill>
              </a:rPr>
              <a:t> ở </a:t>
            </a:r>
            <a:r>
              <a:rPr lang="en-US" sz="2400" dirty="0" err="1">
                <a:solidFill>
                  <a:schemeClr val="bg1"/>
                </a:solidFill>
              </a:rPr>
              <a:t>đâu</a:t>
            </a:r>
            <a:r>
              <a:rPr lang="en-US" sz="2400" dirty="0">
                <a:solidFill>
                  <a:schemeClr val="bg1"/>
                </a:solidFill>
              </a:rPr>
              <a:t> .</a:t>
            </a:r>
          </a:p>
          <a:p>
            <a:pPr marL="285750" indent="-285750">
              <a:buFontTx/>
              <a:buChar char="-"/>
            </a:pPr>
            <a:r>
              <a:rPr lang="en-US" sz="2400" dirty="0" err="1">
                <a:solidFill>
                  <a:schemeClr val="bg1"/>
                </a:solidFill>
              </a:rPr>
              <a:t>Muốn</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chương</a:t>
            </a:r>
            <a:r>
              <a:rPr lang="en-US" sz="2400" dirty="0">
                <a:solidFill>
                  <a:schemeClr val="bg1"/>
                </a:solidFill>
              </a:rPr>
              <a:t> </a:t>
            </a:r>
            <a:r>
              <a:rPr lang="en-US" sz="2400" dirty="0" err="1">
                <a:solidFill>
                  <a:schemeClr val="bg1"/>
                </a:solidFill>
              </a:rPr>
              <a:t>trình</a:t>
            </a:r>
            <a:r>
              <a:rPr lang="en-US" sz="2400" dirty="0">
                <a:solidFill>
                  <a:schemeClr val="bg1"/>
                </a:solidFill>
              </a:rPr>
              <a:t> </a:t>
            </a:r>
            <a:r>
              <a:rPr lang="en-US" sz="2400" dirty="0" err="1">
                <a:solidFill>
                  <a:schemeClr val="bg1"/>
                </a:solidFill>
              </a:rPr>
              <a:t>ưu</a:t>
            </a:r>
            <a:r>
              <a:rPr lang="en-US" sz="2400" dirty="0">
                <a:solidFill>
                  <a:schemeClr val="bg1"/>
                </a:solidFill>
              </a:rPr>
              <a:t> </a:t>
            </a:r>
            <a:r>
              <a:rPr lang="en-US" sz="2400" dirty="0" err="1">
                <a:solidFill>
                  <a:schemeClr val="bg1"/>
                </a:solidFill>
              </a:rPr>
              <a:t>đãi</a:t>
            </a:r>
            <a:r>
              <a:rPr lang="en-US" sz="2400" dirty="0">
                <a:solidFill>
                  <a:schemeClr val="bg1"/>
                </a:solidFill>
              </a:rPr>
              <a:t>, </a:t>
            </a:r>
            <a:r>
              <a:rPr lang="en-US" sz="2400" dirty="0" err="1">
                <a:solidFill>
                  <a:schemeClr val="bg1"/>
                </a:solidFill>
              </a:rPr>
              <a:t>giảm</a:t>
            </a:r>
            <a:r>
              <a:rPr lang="en-US" sz="2400" dirty="0">
                <a:solidFill>
                  <a:schemeClr val="bg1"/>
                </a:solidFill>
              </a:rPr>
              <a:t> </a:t>
            </a:r>
            <a:r>
              <a:rPr lang="en-US" sz="2400" dirty="0" err="1">
                <a:solidFill>
                  <a:schemeClr val="bg1"/>
                </a:solidFill>
              </a:rPr>
              <a:t>giá</a:t>
            </a:r>
            <a:r>
              <a:rPr lang="en-US" sz="2400" dirty="0">
                <a:solidFill>
                  <a:schemeClr val="bg1"/>
                </a:solidFill>
              </a:rPr>
              <a:t> </a:t>
            </a:r>
            <a:r>
              <a:rPr lang="en-US" sz="2400" dirty="0" err="1">
                <a:solidFill>
                  <a:schemeClr val="bg1"/>
                </a:solidFill>
              </a:rPr>
              <a:t>khi</a:t>
            </a:r>
            <a:r>
              <a:rPr lang="en-US" sz="2400" dirty="0">
                <a:solidFill>
                  <a:schemeClr val="bg1"/>
                </a:solidFill>
              </a:rPr>
              <a:t> </a:t>
            </a:r>
            <a:r>
              <a:rPr lang="en-US" sz="2400" dirty="0" err="1">
                <a:solidFill>
                  <a:schemeClr val="bg1"/>
                </a:solidFill>
              </a:rPr>
              <a:t>mua</a:t>
            </a:r>
            <a:r>
              <a:rPr lang="en-US" sz="2400" dirty="0">
                <a:solidFill>
                  <a:schemeClr val="bg1"/>
                </a:solidFill>
              </a:rPr>
              <a:t> </a:t>
            </a:r>
            <a:r>
              <a:rPr lang="en-US" sz="2400" dirty="0" err="1">
                <a:solidFill>
                  <a:schemeClr val="bg1"/>
                </a:solidFill>
              </a:rPr>
              <a:t>hàng</a:t>
            </a:r>
            <a:endParaRPr lang="en-US" sz="2400" dirty="0">
              <a:solidFill>
                <a:schemeClr val="bg1"/>
              </a:solidFill>
            </a:endParaRPr>
          </a:p>
        </p:txBody>
      </p:sp>
      <p:pic>
        <p:nvPicPr>
          <p:cNvPr id="28" name="Picture 27" descr="Text, whiteboard&#10;&#10;Description automatically generated">
            <a:extLst>
              <a:ext uri="{FF2B5EF4-FFF2-40B4-BE49-F238E27FC236}">
                <a16:creationId xmlns:a16="http://schemas.microsoft.com/office/drawing/2014/main" id="{C5FBC816-53E7-42C2-BE75-439DCFA732A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868669">
            <a:off x="11403844" y="4949371"/>
            <a:ext cx="3822724" cy="2548482"/>
          </a:xfrm>
          <a:prstGeom prst="rect">
            <a:avLst/>
          </a:prstGeom>
        </p:spPr>
      </p:pic>
      <p:sp>
        <p:nvSpPr>
          <p:cNvPr id="29" name="TextBox 28">
            <a:extLst>
              <a:ext uri="{FF2B5EF4-FFF2-40B4-BE49-F238E27FC236}">
                <a16:creationId xmlns:a16="http://schemas.microsoft.com/office/drawing/2014/main" id="{AFB84226-601B-4C0D-ABE5-1F1D94AA7BF1}"/>
              </a:ext>
            </a:extLst>
          </p:cNvPr>
          <p:cNvSpPr txBox="1"/>
          <p:nvPr/>
        </p:nvSpPr>
        <p:spPr>
          <a:xfrm>
            <a:off x="8159368" y="10773256"/>
            <a:ext cx="3018528" cy="230832"/>
          </a:xfrm>
          <a:prstGeom prst="rect">
            <a:avLst/>
          </a:prstGeom>
          <a:noFill/>
        </p:spPr>
        <p:txBody>
          <a:bodyPr wrap="square" rtlCol="0">
            <a:spAutoFit/>
          </a:bodyPr>
          <a:lstStyle/>
          <a:p>
            <a:r>
              <a:rPr lang="en-US" sz="900">
                <a:hlinkClick r:id="rId4" tooltip="http://creative-commons-images.com/handwriting/c/customer.html"/>
              </a:rPr>
              <a:t>This Photo</a:t>
            </a:r>
            <a:r>
              <a:rPr lang="en-US" sz="900"/>
              <a:t> by Unknown Author is licensed under </a:t>
            </a:r>
            <a:r>
              <a:rPr lang="en-US" sz="900">
                <a:hlinkClick r:id="rId5" tooltip="https://creativecommons.org/licenses/by-sa/3.0/"/>
              </a:rPr>
              <a:t>CC BY-SA</a:t>
            </a:r>
            <a:endParaRPr lang="en-US" sz="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6" name="TextBox 8">
            <a:extLst>
              <a:ext uri="{FF2B5EF4-FFF2-40B4-BE49-F238E27FC236}">
                <a16:creationId xmlns:a16="http://schemas.microsoft.com/office/drawing/2014/main" id="{749BAFB2-88E5-495B-9473-A829AF5F79C8}"/>
              </a:ext>
            </a:extLst>
          </p:cNvPr>
          <p:cNvSpPr txBox="1"/>
          <p:nvPr/>
        </p:nvSpPr>
        <p:spPr>
          <a:xfrm>
            <a:off x="4152900" y="5185490"/>
            <a:ext cx="9982200" cy="830420"/>
          </a:xfrm>
          <a:prstGeom prst="rect">
            <a:avLst/>
          </a:prstGeom>
        </p:spPr>
        <p:txBody>
          <a:bodyPr wrap="square" lIns="0" tIns="0" rIns="0" bIns="0" rtlCol="0" anchor="t">
            <a:spAutoFit/>
          </a:bodyPr>
          <a:lstStyle/>
          <a:p>
            <a:pPr algn="ctr">
              <a:lnSpc>
                <a:spcPts val="6050"/>
              </a:lnSpc>
            </a:pPr>
            <a:r>
              <a:rPr lang="en-US" sz="7200" dirty="0">
                <a:solidFill>
                  <a:srgbClr val="FFFFFF"/>
                </a:solidFill>
                <a:latin typeface="Horizon Bold"/>
              </a:rPr>
              <a:t>Shipper</a:t>
            </a:r>
          </a:p>
        </p:txBody>
      </p:sp>
    </p:spTree>
    <p:extLst>
      <p:ext uri="{BB962C8B-B14F-4D97-AF65-F5344CB8AC3E}">
        <p14:creationId xmlns:p14="http://schemas.microsoft.com/office/powerpoint/2010/main" val="157164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53874"/>
            <a:ext cx="16190536" cy="5904426"/>
            <a:chOff x="0" y="0"/>
            <a:chExt cx="31965313" cy="11657233"/>
          </a:xfrm>
        </p:grpSpPr>
        <p:sp>
          <p:nvSpPr>
            <p:cNvPr id="3" name="Freeform 3"/>
            <p:cNvSpPr/>
            <p:nvPr/>
          </p:nvSpPr>
          <p:spPr>
            <a:xfrm>
              <a:off x="0" y="0"/>
              <a:ext cx="31965314" cy="11657233"/>
            </a:xfrm>
            <a:custGeom>
              <a:avLst/>
              <a:gdLst/>
              <a:ahLst/>
              <a:cxnLst/>
              <a:rect l="l" t="t" r="r" b="b"/>
              <a:pathLst>
                <a:path w="31965314" h="11657233">
                  <a:moveTo>
                    <a:pt x="31840853" y="59690"/>
                  </a:moveTo>
                  <a:cubicBezTo>
                    <a:pt x="31876414" y="59690"/>
                    <a:pt x="31905625" y="88900"/>
                    <a:pt x="31905625" y="124460"/>
                  </a:cubicBezTo>
                  <a:lnTo>
                    <a:pt x="31905625" y="11532773"/>
                  </a:lnTo>
                  <a:cubicBezTo>
                    <a:pt x="31905625" y="11568333"/>
                    <a:pt x="31876414" y="11597542"/>
                    <a:pt x="31840853" y="11597542"/>
                  </a:cubicBezTo>
                  <a:lnTo>
                    <a:pt x="124460" y="11597542"/>
                  </a:lnTo>
                  <a:cubicBezTo>
                    <a:pt x="88900" y="11597542"/>
                    <a:pt x="59690" y="11568333"/>
                    <a:pt x="59690" y="11532773"/>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1532773"/>
                  </a:lnTo>
                  <a:cubicBezTo>
                    <a:pt x="0" y="11601352"/>
                    <a:pt x="55880" y="11657233"/>
                    <a:pt x="124460" y="11657233"/>
                  </a:cubicBezTo>
                  <a:lnTo>
                    <a:pt x="31840853" y="11657233"/>
                  </a:lnTo>
                  <a:cubicBezTo>
                    <a:pt x="31909432" y="11657233"/>
                    <a:pt x="31965314" y="11601352"/>
                    <a:pt x="31965314" y="11532773"/>
                  </a:cubicBezTo>
                  <a:lnTo>
                    <a:pt x="31965314" y="124460"/>
                  </a:lnTo>
                  <a:cubicBezTo>
                    <a:pt x="31965314" y="55880"/>
                    <a:pt x="31909432" y="0"/>
                    <a:pt x="31840853" y="0"/>
                  </a:cubicBezTo>
                  <a:close/>
                </a:path>
              </a:pathLst>
            </a:custGeom>
            <a:solidFill>
              <a:srgbClr val="FFF200"/>
            </a:solidFill>
          </p:spPr>
        </p:sp>
      </p:grpSp>
      <p:grpSp>
        <p:nvGrpSpPr>
          <p:cNvPr id="4" name="Group 4"/>
          <p:cNvGrpSpPr/>
          <p:nvPr/>
        </p:nvGrpSpPr>
        <p:grpSpPr>
          <a:xfrm>
            <a:off x="1028700" y="3353874"/>
            <a:ext cx="16181011" cy="791516"/>
            <a:chOff x="0" y="0"/>
            <a:chExt cx="21574681" cy="1055355"/>
          </a:xfrm>
        </p:grpSpPr>
        <p:grpSp>
          <p:nvGrpSpPr>
            <p:cNvPr id="5" name="Group 5"/>
            <p:cNvGrpSpPr/>
            <p:nvPr/>
          </p:nvGrpSpPr>
          <p:grpSpPr>
            <a:xfrm>
              <a:off x="0" y="0"/>
              <a:ext cx="21574681" cy="1055355"/>
              <a:chOff x="0" y="0"/>
              <a:chExt cx="39882297" cy="1950896"/>
            </a:xfrm>
          </p:grpSpPr>
          <p:sp>
            <p:nvSpPr>
              <p:cNvPr id="6" name="Freeform 6"/>
              <p:cNvSpPr/>
              <p:nvPr/>
            </p:nvSpPr>
            <p:spPr>
              <a:xfrm>
                <a:off x="31750" y="31750"/>
                <a:ext cx="39818797" cy="1887396"/>
              </a:xfrm>
              <a:custGeom>
                <a:avLst/>
                <a:gdLst/>
                <a:ahLst/>
                <a:cxnLst/>
                <a:rect l="l" t="t" r="r" b="b"/>
                <a:pathLst>
                  <a:path w="39818797" h="1887396">
                    <a:moveTo>
                      <a:pt x="39726087" y="1887396"/>
                    </a:moveTo>
                    <a:lnTo>
                      <a:pt x="92710" y="1887396"/>
                    </a:lnTo>
                    <a:cubicBezTo>
                      <a:pt x="41910" y="1887396"/>
                      <a:pt x="0" y="1845486"/>
                      <a:pt x="0" y="1794686"/>
                    </a:cubicBezTo>
                    <a:lnTo>
                      <a:pt x="0" y="92710"/>
                    </a:lnTo>
                    <a:cubicBezTo>
                      <a:pt x="0" y="41910"/>
                      <a:pt x="41910" y="0"/>
                      <a:pt x="92710" y="0"/>
                    </a:cubicBezTo>
                    <a:lnTo>
                      <a:pt x="39724819" y="0"/>
                    </a:lnTo>
                    <a:cubicBezTo>
                      <a:pt x="39775619" y="0"/>
                      <a:pt x="39817526" y="41910"/>
                      <a:pt x="39817526" y="92710"/>
                    </a:cubicBezTo>
                    <a:lnTo>
                      <a:pt x="39817526" y="1793417"/>
                    </a:lnTo>
                    <a:cubicBezTo>
                      <a:pt x="39818797" y="1845486"/>
                      <a:pt x="39776887" y="1887396"/>
                      <a:pt x="39726087" y="1887396"/>
                    </a:cubicBezTo>
                    <a:close/>
                  </a:path>
                </a:pathLst>
              </a:custGeom>
              <a:solidFill>
                <a:srgbClr val="101010"/>
              </a:solidFill>
            </p:spPr>
          </p:sp>
          <p:sp>
            <p:nvSpPr>
              <p:cNvPr id="7" name="Freeform 7"/>
              <p:cNvSpPr/>
              <p:nvPr/>
            </p:nvSpPr>
            <p:spPr>
              <a:xfrm>
                <a:off x="0" y="0"/>
                <a:ext cx="39882297" cy="1950897"/>
              </a:xfrm>
              <a:custGeom>
                <a:avLst/>
                <a:gdLst/>
                <a:ahLst/>
                <a:cxnLst/>
                <a:rect l="l" t="t" r="r" b="b"/>
                <a:pathLst>
                  <a:path w="39882297" h="1950897">
                    <a:moveTo>
                      <a:pt x="39757837" y="59690"/>
                    </a:moveTo>
                    <a:cubicBezTo>
                      <a:pt x="39793397" y="59690"/>
                      <a:pt x="39822608" y="88900"/>
                      <a:pt x="39822608" y="124460"/>
                    </a:cubicBezTo>
                    <a:lnTo>
                      <a:pt x="39822608" y="1826437"/>
                    </a:lnTo>
                    <a:cubicBezTo>
                      <a:pt x="39822608" y="1861997"/>
                      <a:pt x="39793397" y="1891206"/>
                      <a:pt x="39757837" y="1891206"/>
                    </a:cubicBezTo>
                    <a:lnTo>
                      <a:pt x="124460" y="1891206"/>
                    </a:lnTo>
                    <a:cubicBezTo>
                      <a:pt x="88900" y="1891206"/>
                      <a:pt x="59690" y="1861997"/>
                      <a:pt x="59690" y="1826437"/>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1826437"/>
                    </a:lnTo>
                    <a:cubicBezTo>
                      <a:pt x="0" y="1895017"/>
                      <a:pt x="55880" y="1950897"/>
                      <a:pt x="124460" y="1950897"/>
                    </a:cubicBezTo>
                    <a:lnTo>
                      <a:pt x="39757837" y="1950897"/>
                    </a:lnTo>
                    <a:cubicBezTo>
                      <a:pt x="39826419" y="1950897"/>
                      <a:pt x="39882297" y="1895017"/>
                      <a:pt x="39882297" y="1826437"/>
                    </a:cubicBezTo>
                    <a:lnTo>
                      <a:pt x="39882297" y="124460"/>
                    </a:lnTo>
                    <a:cubicBezTo>
                      <a:pt x="39882297" y="55880"/>
                      <a:pt x="39826419" y="0"/>
                      <a:pt x="39757837" y="0"/>
                    </a:cubicBezTo>
                    <a:close/>
                  </a:path>
                </a:pathLst>
              </a:custGeom>
              <a:solidFill>
                <a:srgbClr val="FFF200"/>
              </a:solidFill>
            </p:spPr>
          </p:sp>
        </p:grpSp>
        <p:sp>
          <p:nvSpPr>
            <p:cNvPr id="8" name="TextBox 8"/>
            <p:cNvSpPr txBox="1"/>
            <p:nvPr/>
          </p:nvSpPr>
          <p:spPr>
            <a:xfrm>
              <a:off x="783227" y="267256"/>
              <a:ext cx="17778172" cy="462861"/>
            </a:xfrm>
            <a:prstGeom prst="rect">
              <a:avLst/>
            </a:prstGeom>
          </p:spPr>
          <p:txBody>
            <a:bodyPr lIns="0" tIns="0" rIns="0" bIns="0" rtlCol="0" anchor="t">
              <a:spAutoFit/>
            </a:bodyPr>
            <a:lstStyle/>
            <a:p>
              <a:pPr>
                <a:lnSpc>
                  <a:spcPts val="2760"/>
                </a:lnSpc>
              </a:pPr>
              <a:r>
                <a:rPr lang="en-US" sz="2300" dirty="0" err="1">
                  <a:solidFill>
                    <a:srgbClr val="FFF200"/>
                  </a:solidFill>
                  <a:latin typeface="Horizon Bold"/>
                </a:rPr>
                <a:t>Đối</a:t>
              </a:r>
              <a:r>
                <a:rPr lang="en-US" sz="2300" dirty="0">
                  <a:solidFill>
                    <a:srgbClr val="FFF200"/>
                  </a:solidFill>
                  <a:latin typeface="Horizon Bold"/>
                </a:rPr>
                <a:t> </a:t>
              </a:r>
              <a:r>
                <a:rPr lang="en-US" sz="2300" dirty="0" err="1">
                  <a:solidFill>
                    <a:srgbClr val="FFF200"/>
                  </a:solidFill>
                  <a:latin typeface="Horizon Bold"/>
                </a:rPr>
                <a:t>tượng</a:t>
              </a:r>
              <a:r>
                <a:rPr lang="en-US" sz="2300" dirty="0">
                  <a:solidFill>
                    <a:srgbClr val="FFF200"/>
                  </a:solidFill>
                  <a:latin typeface="Horizon Bold"/>
                </a:rPr>
                <a:t> </a:t>
              </a:r>
              <a:r>
                <a:rPr lang="en-US" sz="2300" dirty="0" err="1">
                  <a:solidFill>
                    <a:srgbClr val="FFF200"/>
                  </a:solidFill>
                  <a:latin typeface="Horizon Bold"/>
                </a:rPr>
                <a:t>phù</a:t>
              </a:r>
              <a:r>
                <a:rPr lang="en-US" sz="2300" dirty="0">
                  <a:solidFill>
                    <a:srgbClr val="FFF200"/>
                  </a:solidFill>
                  <a:latin typeface="Horizon Bold"/>
                </a:rPr>
                <a:t> </a:t>
              </a:r>
              <a:r>
                <a:rPr lang="en-US" sz="2300" dirty="0" err="1">
                  <a:solidFill>
                    <a:srgbClr val="FFF200"/>
                  </a:solidFill>
                  <a:latin typeface="Horizon Bold"/>
                </a:rPr>
                <a:t>hợp</a:t>
              </a:r>
              <a:r>
                <a:rPr lang="en-US" sz="2300" dirty="0">
                  <a:solidFill>
                    <a:srgbClr val="FFF200"/>
                  </a:solidFill>
                  <a:latin typeface="Horizon Bold"/>
                </a:rPr>
                <a:t>?</a:t>
              </a:r>
            </a:p>
          </p:txBody>
        </p:sp>
      </p:grpSp>
      <p:sp>
        <p:nvSpPr>
          <p:cNvPr id="25" name="TextBox 25"/>
          <p:cNvSpPr txBox="1"/>
          <p:nvPr/>
        </p:nvSpPr>
        <p:spPr>
          <a:xfrm>
            <a:off x="1236093" y="1467375"/>
            <a:ext cx="8209338" cy="782265"/>
          </a:xfrm>
          <a:prstGeom prst="rect">
            <a:avLst/>
          </a:prstGeom>
        </p:spPr>
        <p:txBody>
          <a:bodyPr lIns="0" tIns="0" rIns="0" bIns="0" rtlCol="0" anchor="t">
            <a:spAutoFit/>
          </a:bodyPr>
          <a:lstStyle/>
          <a:p>
            <a:pPr>
              <a:lnSpc>
                <a:spcPts val="6050"/>
              </a:lnSpc>
            </a:pPr>
            <a:r>
              <a:rPr lang="en-US" sz="5499" dirty="0">
                <a:solidFill>
                  <a:srgbClr val="FFFFFF"/>
                </a:solidFill>
                <a:latin typeface="Horizon Bold"/>
              </a:rPr>
              <a:t>Shipper</a:t>
            </a:r>
          </a:p>
        </p:txBody>
      </p:sp>
      <p:pic>
        <p:nvPicPr>
          <p:cNvPr id="27" name="Picture 26">
            <a:extLst>
              <a:ext uri="{FF2B5EF4-FFF2-40B4-BE49-F238E27FC236}">
                <a16:creationId xmlns:a16="http://schemas.microsoft.com/office/drawing/2014/main" id="{2BF474A1-0183-4B73-8059-814EF406FEAC}"/>
              </a:ext>
            </a:extLst>
          </p:cNvPr>
          <p:cNvPicPr>
            <a:picLocks noChangeAspect="1"/>
          </p:cNvPicPr>
          <p:nvPr/>
        </p:nvPicPr>
        <p:blipFill>
          <a:blip r:embed="rId2"/>
          <a:stretch>
            <a:fillRect/>
          </a:stretch>
        </p:blipFill>
        <p:spPr>
          <a:xfrm>
            <a:off x="123842" y="165372"/>
            <a:ext cx="450160" cy="444228"/>
          </a:xfrm>
          <a:prstGeom prst="rect">
            <a:avLst/>
          </a:prstGeom>
        </p:spPr>
      </p:pic>
      <p:sp>
        <p:nvSpPr>
          <p:cNvPr id="24" name="TextBox 23">
            <a:extLst>
              <a:ext uri="{FF2B5EF4-FFF2-40B4-BE49-F238E27FC236}">
                <a16:creationId xmlns:a16="http://schemas.microsoft.com/office/drawing/2014/main" id="{CCDE1534-716F-48CB-BF4D-7E15BD8DEB7D}"/>
              </a:ext>
            </a:extLst>
          </p:cNvPr>
          <p:cNvSpPr txBox="1"/>
          <p:nvPr/>
        </p:nvSpPr>
        <p:spPr>
          <a:xfrm>
            <a:off x="1616120" y="4610100"/>
            <a:ext cx="6232480" cy="1938992"/>
          </a:xfrm>
          <a:prstGeom prst="rect">
            <a:avLst/>
          </a:prstGeom>
          <a:noFill/>
        </p:spPr>
        <p:txBody>
          <a:bodyPr wrap="square" rtlCol="0">
            <a:spAutoFit/>
          </a:bodyPr>
          <a:lstStyle/>
          <a:p>
            <a:pPr marL="285750" indent="-285750">
              <a:buFontTx/>
              <a:buChar char="-"/>
            </a:pPr>
            <a:r>
              <a:rPr lang="en-US" sz="2400" dirty="0" err="1">
                <a:solidFill>
                  <a:schemeClr val="bg1"/>
                </a:solidFill>
              </a:rPr>
              <a:t>Là</a:t>
            </a:r>
            <a:r>
              <a:rPr lang="en-US" sz="2400" dirty="0">
                <a:solidFill>
                  <a:schemeClr val="bg1"/>
                </a:solidFill>
              </a:rPr>
              <a:t> </a:t>
            </a:r>
            <a:r>
              <a:rPr lang="en-US" sz="2400" dirty="0" err="1">
                <a:solidFill>
                  <a:schemeClr val="bg1"/>
                </a:solidFill>
              </a:rPr>
              <a:t>sinh</a:t>
            </a:r>
            <a:r>
              <a:rPr lang="en-US" sz="2400" dirty="0">
                <a:solidFill>
                  <a:schemeClr val="bg1"/>
                </a:solidFill>
              </a:rPr>
              <a:t> </a:t>
            </a:r>
            <a:r>
              <a:rPr lang="en-US" sz="2400" dirty="0" err="1">
                <a:solidFill>
                  <a:schemeClr val="bg1"/>
                </a:solidFill>
              </a:rPr>
              <a:t>viên</a:t>
            </a:r>
            <a:r>
              <a:rPr lang="en-US" sz="2400" dirty="0">
                <a:solidFill>
                  <a:schemeClr val="bg1"/>
                </a:solidFill>
              </a:rPr>
              <a:t> </a:t>
            </a:r>
            <a:r>
              <a:rPr lang="en-US" sz="2400" dirty="0" err="1">
                <a:solidFill>
                  <a:schemeClr val="bg1"/>
                </a:solidFill>
              </a:rPr>
              <a:t>tìm</a:t>
            </a:r>
            <a:r>
              <a:rPr lang="en-US" sz="2400" dirty="0">
                <a:solidFill>
                  <a:schemeClr val="bg1"/>
                </a:solidFill>
              </a:rPr>
              <a:t> </a:t>
            </a:r>
            <a:r>
              <a:rPr lang="en-US" sz="2400" dirty="0" err="1">
                <a:solidFill>
                  <a:schemeClr val="bg1"/>
                </a:solidFill>
              </a:rPr>
              <a:t>kiếm</a:t>
            </a:r>
            <a:r>
              <a:rPr lang="en-US" sz="2400" dirty="0">
                <a:solidFill>
                  <a:schemeClr val="bg1"/>
                </a:solidFill>
              </a:rPr>
              <a:t> </a:t>
            </a:r>
            <a:r>
              <a:rPr lang="en-US" sz="2400" dirty="0" err="1">
                <a:solidFill>
                  <a:schemeClr val="bg1"/>
                </a:solidFill>
              </a:rPr>
              <a:t>việc</a:t>
            </a:r>
            <a:r>
              <a:rPr lang="en-US" sz="2400" dirty="0">
                <a:solidFill>
                  <a:schemeClr val="bg1"/>
                </a:solidFill>
              </a:rPr>
              <a:t> </a:t>
            </a:r>
            <a:r>
              <a:rPr lang="en-US" sz="2400" dirty="0" err="1">
                <a:solidFill>
                  <a:schemeClr val="bg1"/>
                </a:solidFill>
              </a:rPr>
              <a:t>làm</a:t>
            </a:r>
            <a:r>
              <a:rPr lang="en-US" sz="2400" dirty="0">
                <a:solidFill>
                  <a:schemeClr val="bg1"/>
                </a:solidFill>
              </a:rPr>
              <a:t> </a:t>
            </a:r>
            <a:r>
              <a:rPr lang="en-US" sz="2400" dirty="0" err="1">
                <a:solidFill>
                  <a:schemeClr val="bg1"/>
                </a:solidFill>
              </a:rPr>
              <a:t>thêm</a:t>
            </a:r>
            <a:endParaRPr lang="en-US" sz="2400" dirty="0">
              <a:solidFill>
                <a:schemeClr val="bg1"/>
              </a:solidFill>
            </a:endParaRPr>
          </a:p>
          <a:p>
            <a:pPr marL="285750" indent="-285750">
              <a:buFontTx/>
              <a:buChar char="-"/>
            </a:pPr>
            <a:r>
              <a:rPr lang="en-US" sz="2400" dirty="0" err="1">
                <a:solidFill>
                  <a:schemeClr val="bg1"/>
                </a:solidFill>
              </a:rPr>
              <a:t>Những</a:t>
            </a:r>
            <a:r>
              <a:rPr lang="en-US" sz="2400" dirty="0">
                <a:solidFill>
                  <a:schemeClr val="bg1"/>
                </a:solidFill>
              </a:rPr>
              <a:t> </a:t>
            </a:r>
            <a:r>
              <a:rPr lang="en-US" sz="2400" dirty="0" err="1">
                <a:solidFill>
                  <a:schemeClr val="bg1"/>
                </a:solidFill>
              </a:rPr>
              <a:t>người</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thời</a:t>
            </a:r>
            <a:r>
              <a:rPr lang="en-US" sz="2400" dirty="0">
                <a:solidFill>
                  <a:schemeClr val="bg1"/>
                </a:solidFill>
              </a:rPr>
              <a:t> </a:t>
            </a:r>
            <a:r>
              <a:rPr lang="en-US" sz="2400" dirty="0" err="1">
                <a:solidFill>
                  <a:schemeClr val="bg1"/>
                </a:solidFill>
              </a:rPr>
              <a:t>gian</a:t>
            </a:r>
            <a:r>
              <a:rPr lang="en-US" sz="2400" dirty="0">
                <a:solidFill>
                  <a:schemeClr val="bg1"/>
                </a:solidFill>
              </a:rPr>
              <a:t> </a:t>
            </a:r>
            <a:r>
              <a:rPr lang="en-US" sz="2400" dirty="0" err="1">
                <a:solidFill>
                  <a:schemeClr val="bg1"/>
                </a:solidFill>
              </a:rPr>
              <a:t>rảnh</a:t>
            </a:r>
            <a:r>
              <a:rPr lang="en-US" sz="2400" dirty="0">
                <a:solidFill>
                  <a:schemeClr val="bg1"/>
                </a:solidFill>
              </a:rPr>
              <a:t> </a:t>
            </a:r>
            <a:r>
              <a:rPr lang="en-US" sz="2400" dirty="0" err="1">
                <a:solidFill>
                  <a:schemeClr val="bg1"/>
                </a:solidFill>
              </a:rPr>
              <a:t>rỗi</a:t>
            </a:r>
            <a:r>
              <a:rPr lang="en-US" sz="2400" dirty="0">
                <a:solidFill>
                  <a:schemeClr val="bg1"/>
                </a:solidFill>
              </a:rPr>
              <a:t> </a:t>
            </a:r>
          </a:p>
          <a:p>
            <a:pPr marL="285750" indent="-285750">
              <a:buFontTx/>
              <a:buChar char="-"/>
            </a:pPr>
            <a:r>
              <a:rPr lang="en-US" sz="2400" dirty="0" err="1">
                <a:solidFill>
                  <a:schemeClr val="bg1"/>
                </a:solidFill>
              </a:rPr>
              <a:t>Người</a:t>
            </a:r>
            <a:r>
              <a:rPr lang="en-US" sz="2400" dirty="0">
                <a:solidFill>
                  <a:schemeClr val="bg1"/>
                </a:solidFill>
              </a:rPr>
              <a:t> </a:t>
            </a:r>
            <a:r>
              <a:rPr lang="en-US" sz="2400" dirty="0" err="1">
                <a:solidFill>
                  <a:schemeClr val="bg1"/>
                </a:solidFill>
              </a:rPr>
              <a:t>thích</a:t>
            </a:r>
            <a:r>
              <a:rPr lang="en-US" sz="2400" dirty="0">
                <a:solidFill>
                  <a:schemeClr val="bg1"/>
                </a:solidFill>
              </a:rPr>
              <a:t> </a:t>
            </a:r>
            <a:r>
              <a:rPr lang="en-US" sz="2400" dirty="0" err="1">
                <a:solidFill>
                  <a:schemeClr val="bg1"/>
                </a:solidFill>
              </a:rPr>
              <a:t>ngành</a:t>
            </a:r>
            <a:r>
              <a:rPr lang="en-US" sz="2400" dirty="0">
                <a:solidFill>
                  <a:schemeClr val="bg1"/>
                </a:solidFill>
              </a:rPr>
              <a:t> </a:t>
            </a:r>
            <a:r>
              <a:rPr lang="en-US" sz="2400" dirty="0" err="1">
                <a:solidFill>
                  <a:schemeClr val="bg1"/>
                </a:solidFill>
              </a:rPr>
              <a:t>nghề</a:t>
            </a:r>
            <a:r>
              <a:rPr lang="en-US" sz="2400" dirty="0">
                <a:solidFill>
                  <a:schemeClr val="bg1"/>
                </a:solidFill>
              </a:rPr>
              <a:t> </a:t>
            </a:r>
            <a:r>
              <a:rPr lang="en-US" sz="2400" dirty="0" err="1">
                <a:solidFill>
                  <a:schemeClr val="bg1"/>
                </a:solidFill>
              </a:rPr>
              <a:t>phục</a:t>
            </a:r>
            <a:r>
              <a:rPr lang="en-US" sz="2400" dirty="0">
                <a:solidFill>
                  <a:schemeClr val="bg1"/>
                </a:solidFill>
              </a:rPr>
              <a:t> </a:t>
            </a:r>
            <a:r>
              <a:rPr lang="en-US" sz="2400" dirty="0" err="1">
                <a:solidFill>
                  <a:schemeClr val="bg1"/>
                </a:solidFill>
              </a:rPr>
              <a:t>vụ</a:t>
            </a:r>
            <a:r>
              <a:rPr lang="en-US" sz="2400" dirty="0">
                <a:solidFill>
                  <a:schemeClr val="bg1"/>
                </a:solidFill>
              </a:rPr>
              <a:t> </a:t>
            </a:r>
            <a:r>
              <a:rPr lang="en-US" sz="2400" dirty="0" err="1">
                <a:solidFill>
                  <a:schemeClr val="bg1"/>
                </a:solidFill>
              </a:rPr>
              <a:t>và</a:t>
            </a:r>
            <a:r>
              <a:rPr lang="en-US" sz="2400" dirty="0">
                <a:solidFill>
                  <a:schemeClr val="bg1"/>
                </a:solidFill>
              </a:rPr>
              <a:t> </a:t>
            </a:r>
            <a:r>
              <a:rPr lang="en-US" sz="2400" dirty="0" err="1">
                <a:solidFill>
                  <a:schemeClr val="bg1"/>
                </a:solidFill>
              </a:rPr>
              <a:t>muốn</a:t>
            </a:r>
            <a:r>
              <a:rPr lang="en-US" sz="2400" dirty="0">
                <a:solidFill>
                  <a:schemeClr val="bg1"/>
                </a:solidFill>
              </a:rPr>
              <a:t> </a:t>
            </a:r>
            <a:r>
              <a:rPr lang="en-US" sz="2400" dirty="0" err="1">
                <a:solidFill>
                  <a:schemeClr val="bg1"/>
                </a:solidFill>
              </a:rPr>
              <a:t>được</a:t>
            </a:r>
            <a:r>
              <a:rPr lang="en-US" sz="2400" dirty="0">
                <a:solidFill>
                  <a:schemeClr val="bg1"/>
                </a:solidFill>
              </a:rPr>
              <a:t> </a:t>
            </a:r>
            <a:r>
              <a:rPr lang="en-US" sz="2400" dirty="0" err="1">
                <a:solidFill>
                  <a:schemeClr val="bg1"/>
                </a:solidFill>
              </a:rPr>
              <a:t>đi</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nơi</a:t>
            </a:r>
            <a:r>
              <a:rPr lang="en-US" sz="2400" dirty="0">
                <a:solidFill>
                  <a:schemeClr val="bg1"/>
                </a:solidFill>
              </a:rPr>
              <a:t>.</a:t>
            </a:r>
          </a:p>
          <a:p>
            <a:pPr marL="285750" indent="-285750">
              <a:buFontTx/>
              <a:buChar char="-"/>
            </a:pPr>
            <a:r>
              <a:rPr lang="en-US" sz="2400" dirty="0" err="1">
                <a:solidFill>
                  <a:schemeClr val="bg1"/>
                </a:solidFill>
              </a:rPr>
              <a:t>Chưa</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việc</a:t>
            </a:r>
            <a:r>
              <a:rPr lang="en-US" sz="2400" dirty="0">
                <a:solidFill>
                  <a:schemeClr val="bg1"/>
                </a:solidFill>
              </a:rPr>
              <a:t> </a:t>
            </a:r>
            <a:r>
              <a:rPr lang="en-US" sz="2400" dirty="0" err="1">
                <a:solidFill>
                  <a:schemeClr val="bg1"/>
                </a:solidFill>
              </a:rPr>
              <a:t>làm</a:t>
            </a:r>
            <a:r>
              <a:rPr lang="en-US" sz="2400" dirty="0">
                <a:solidFill>
                  <a:schemeClr val="bg1"/>
                </a:solidFill>
              </a:rPr>
              <a:t>.</a:t>
            </a:r>
          </a:p>
        </p:txBody>
      </p:sp>
      <p:pic>
        <p:nvPicPr>
          <p:cNvPr id="10" name="Picture 9" descr="A picture containing text, indoor, person, green&#10;&#10;Description automatically generated">
            <a:extLst>
              <a:ext uri="{FF2B5EF4-FFF2-40B4-BE49-F238E27FC236}">
                <a16:creationId xmlns:a16="http://schemas.microsoft.com/office/drawing/2014/main" id="{FE62BF74-1B83-434A-9B77-465542F1202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734696">
            <a:off x="10869914" y="5129749"/>
            <a:ext cx="4182534" cy="2352674"/>
          </a:xfrm>
          <a:prstGeom prst="rect">
            <a:avLst/>
          </a:prstGeom>
        </p:spPr>
      </p:pic>
    </p:spTree>
    <p:extLst>
      <p:ext uri="{BB962C8B-B14F-4D97-AF65-F5344CB8AC3E}">
        <p14:creationId xmlns:p14="http://schemas.microsoft.com/office/powerpoint/2010/main" val="529671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6" name="TextBox 8">
            <a:extLst>
              <a:ext uri="{FF2B5EF4-FFF2-40B4-BE49-F238E27FC236}">
                <a16:creationId xmlns:a16="http://schemas.microsoft.com/office/drawing/2014/main" id="{749BAFB2-88E5-495B-9473-A829AF5F79C8}"/>
              </a:ext>
            </a:extLst>
          </p:cNvPr>
          <p:cNvSpPr txBox="1"/>
          <p:nvPr/>
        </p:nvSpPr>
        <p:spPr>
          <a:xfrm>
            <a:off x="4152900" y="5185490"/>
            <a:ext cx="9982200" cy="830420"/>
          </a:xfrm>
          <a:prstGeom prst="rect">
            <a:avLst/>
          </a:prstGeom>
        </p:spPr>
        <p:txBody>
          <a:bodyPr wrap="square" lIns="0" tIns="0" rIns="0" bIns="0" rtlCol="0" anchor="t">
            <a:spAutoFit/>
          </a:bodyPr>
          <a:lstStyle/>
          <a:p>
            <a:pPr algn="ctr">
              <a:lnSpc>
                <a:spcPts val="6050"/>
              </a:lnSpc>
            </a:pPr>
            <a:r>
              <a:rPr lang="en-US" sz="7200" dirty="0" err="1">
                <a:solidFill>
                  <a:srgbClr val="FFFFFF"/>
                </a:solidFill>
                <a:latin typeface="Horizon Bold"/>
              </a:rPr>
              <a:t>Cửa</a:t>
            </a:r>
            <a:r>
              <a:rPr lang="en-US" sz="7200" dirty="0">
                <a:solidFill>
                  <a:srgbClr val="FFFFFF"/>
                </a:solidFill>
                <a:latin typeface="Horizon Bold"/>
              </a:rPr>
              <a:t> </a:t>
            </a:r>
            <a:r>
              <a:rPr lang="en-US" sz="7200" dirty="0" err="1">
                <a:solidFill>
                  <a:srgbClr val="FFFFFF"/>
                </a:solidFill>
                <a:latin typeface="Horizon Bold"/>
              </a:rPr>
              <a:t>hàng</a:t>
            </a:r>
            <a:endParaRPr lang="en-US" sz="7200" dirty="0">
              <a:solidFill>
                <a:srgbClr val="FFFFFF"/>
              </a:solidFill>
              <a:latin typeface="Horizon Bold"/>
            </a:endParaRPr>
          </a:p>
        </p:txBody>
      </p:sp>
    </p:spTree>
    <p:extLst>
      <p:ext uri="{BB962C8B-B14F-4D97-AF65-F5344CB8AC3E}">
        <p14:creationId xmlns:p14="http://schemas.microsoft.com/office/powerpoint/2010/main" val="601621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1873</Words>
  <Application>Microsoft Office PowerPoint</Application>
  <PresentationFormat>Custom</PresentationFormat>
  <Paragraphs>464</Paragraphs>
  <Slides>41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Consolas</vt:lpstr>
      <vt:lpstr>Agrandir</vt:lpstr>
      <vt:lpstr>Calibri</vt:lpstr>
      <vt:lpstr>Nickainley Bold</vt:lpstr>
      <vt:lpstr>Agrandir Bold</vt:lpstr>
      <vt:lpstr>Cascadia Mono</vt:lpstr>
      <vt:lpstr>Horizon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Mode Stop Start Continue Brainstorm Presentation</dc:title>
  <cp:lastModifiedBy>Mai Ngọc Đoàn-65IT3</cp:lastModifiedBy>
  <cp:revision>12</cp:revision>
  <dcterms:created xsi:type="dcterms:W3CDTF">2006-08-16T00:00:00Z</dcterms:created>
  <dcterms:modified xsi:type="dcterms:W3CDTF">2021-12-11T13:23:30Z</dcterms:modified>
  <dc:identifier>DAEsrJRJlOg</dc:identifier>
</cp:coreProperties>
</file>