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da7497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da7497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o"/>
              <a:t>Snakker om Research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o"/>
              <a:t>Hvorfor det er relevant til sustainable development goals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o"/>
              <a:t>why USA, USA is the country with the highest gdp in the world, and are sentral in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o" sz="120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Democrats are more than three times as likely as Republicans to say dealing with climate change should be a top priority (78% vs. 21%). - Pew Research center</a:t>
            </a:r>
            <a:endParaRPr sz="1200">
              <a:solidFill>
                <a:srgbClr val="2A2A2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Georgia"/>
              <a:buChar char="-"/>
            </a:pPr>
            <a:r>
              <a:rPr lang="no" sz="120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are researching this to see if it actually is the case</a:t>
            </a:r>
            <a:endParaRPr sz="1200">
              <a:solidFill>
                <a:srgbClr val="2A2A2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da7497d8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da7497d8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-måtte fylle inn manuelt, siden dataen bare var tilgjengelig som 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a7497d8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a7497d8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da7497d8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da7497d8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da7497d8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da7497d8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nsus.gov/data/tables/time-series/demo/popest/2020s-state-total.html#par_textimage_1574439295" TargetMode="External"/><Relationship Id="rId4" Type="http://schemas.openxmlformats.org/officeDocument/2006/relationships/hyperlink" Target="https://www.wctsservices.usda.gov/energy/maps/investment" TargetMode="External"/><Relationship Id="rId5" Type="http://schemas.openxmlformats.org/officeDocument/2006/relationships/hyperlink" Target="https://www.wctsservices.usda.gov/Energy/Downloads" TargetMode="External"/><Relationship Id="rId6" Type="http://schemas.openxmlformats.org/officeDocument/2006/relationships/hyperlink" Target="https://www.census.gov/geographies/mapping-files/time-series/geo/carto-boundary-file.html" TargetMode="External"/><Relationship Id="rId7" Type="http://schemas.openxmlformats.org/officeDocument/2006/relationships/hyperlink" Target="https://www.ncsl.org/research/about-state-legislatures/partisan-composition.asp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TEP4221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Jonathan Dysvik and Christoffer Røneid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601"/>
            <a:ext cx="9143999" cy="45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u="sng"/>
              <a:t>Research question</a:t>
            </a:r>
            <a:endParaRPr u="sng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2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 sz="2900"/>
              <a:t>What is the relation between state partisanship in the US and the corresponding state’s energy investment?</a:t>
            </a:r>
            <a:endParaRPr sz="29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975" y="3062125"/>
            <a:ext cx="1640774" cy="16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900" y="3069194"/>
            <a:ext cx="1640775" cy="163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0825" y="3062125"/>
            <a:ext cx="1640775" cy="16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0" y="281601"/>
            <a:ext cx="9143999" cy="458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0825" y="3062125"/>
            <a:ext cx="1640775" cy="16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900" y="3069194"/>
            <a:ext cx="1640775" cy="163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975" y="3062125"/>
            <a:ext cx="1640774" cy="16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 sz="1300">
                <a:highlight>
                  <a:srgbClr val="FFFFFF"/>
                </a:highlight>
              </a:rPr>
              <a:t>Raw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o" sz="1300">
                <a:highlight>
                  <a:srgbClr val="FFFFFF"/>
                </a:highlight>
              </a:rPr>
              <a:t>Population estimates of the United states as of July 1. from the United States Census Bereu - </a:t>
            </a:r>
            <a:r>
              <a:rPr lang="no" sz="1300" u="sng">
                <a:solidFill>
                  <a:srgbClr val="1874A4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https://www.census.gov/data/tables/time-series/demo/popest/2020s-state-total.html#par_textimage_1574439295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o" sz="1300">
                <a:highlight>
                  <a:srgbClr val="FFFFFF"/>
                </a:highlight>
              </a:rPr>
              <a:t>The US Departments of Agriculture's data of energy investment of each state - </a:t>
            </a:r>
            <a:r>
              <a:rPr lang="no" sz="1300" u="sng">
                <a:solidFill>
                  <a:srgbClr val="1874A4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https://www.wctsservices.usda.gov/energy/maps/investment</a:t>
            </a:r>
            <a:r>
              <a:rPr lang="no" sz="1300">
                <a:highlight>
                  <a:srgbClr val="FFFFFF"/>
                </a:highlight>
              </a:rPr>
              <a:t>, </a:t>
            </a:r>
            <a:r>
              <a:rPr lang="no" sz="1300" u="sng">
                <a:solidFill>
                  <a:srgbClr val="1874A4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https://www.wctsservices.usda.gov/Energy/Downloads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o" sz="1300"/>
              <a:t>Cartographic boundaries of the States from the Census Bureau in the form of a geoJSON file - </a:t>
            </a:r>
            <a:r>
              <a:rPr lang="no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https://www.census.gov/geographies/mapping-files/time-series/geo/carto-boundary-file.html</a:t>
            </a:r>
            <a:r>
              <a:rPr lang="no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 sz="1300">
                <a:highlight>
                  <a:srgbClr val="FFFFFF"/>
                </a:highlight>
              </a:rPr>
              <a:t>Auxiliary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no" sz="1300">
                <a:highlight>
                  <a:srgbClr val="FFFFFF"/>
                </a:highlight>
              </a:rPr>
              <a:t>The current state &amp; legislative partisanship in the USA from the National Conference of State Legislatures - </a:t>
            </a:r>
            <a:r>
              <a:rPr lang="no" sz="1300" u="sng">
                <a:solidFill>
                  <a:srgbClr val="1874A4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https://www.ncsl.org/research/about-state-legislatures/partisan-composition.aspx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Challenges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no" sz="2700"/>
              <a:t>Outliers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no" sz="2300"/>
              <a:t>North Dakota</a:t>
            </a:r>
            <a:endParaRPr sz="2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no" sz="2700"/>
              <a:t>Visualization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no" sz="2700"/>
              <a:t>State partisanship file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Plots part 1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475" y="1201075"/>
            <a:ext cx="63783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76650" y="1201075"/>
            <a:ext cx="6378375" cy="374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Plots part 2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475" y="1201075"/>
            <a:ext cx="63783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7403" r="7403" t="0"/>
          <a:stretch/>
        </p:blipFill>
        <p:spPr>
          <a:xfrm>
            <a:off x="-1076650" y="1201075"/>
            <a:ext cx="6378375" cy="374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