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A37E-59E9-4324-A0D9-29A9AD29F31D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4480-F419-4A8B-A065-6C0F65A6C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7Zg38ZUI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\\filer\smd3506\ms_windows\cpsc_redirected\My Documents\My Pictures\superSpaceEsca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1: Tile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Loads map data from disk using our own file format</a:t>
            </a:r>
          </a:p>
          <a:p>
            <a:pPr lvl="1"/>
            <a:r>
              <a:rPr lang="en-US" sz="2000" dirty="0" smtClean="0"/>
              <a:t>Header with the name and size of the map</a:t>
            </a:r>
          </a:p>
          <a:p>
            <a:pPr lvl="1"/>
            <a:r>
              <a:rPr lang="en-US" sz="2000" dirty="0" smtClean="0"/>
              <a:t>4 arrays of integers describing</a:t>
            </a:r>
          </a:p>
          <a:p>
            <a:pPr lvl="2"/>
            <a:r>
              <a:rPr lang="en-US" sz="1600" dirty="0" smtClean="0"/>
              <a:t>Background</a:t>
            </a:r>
          </a:p>
          <a:p>
            <a:pPr lvl="2"/>
            <a:r>
              <a:rPr lang="en-US" sz="1600" dirty="0" smtClean="0"/>
              <a:t>Collision</a:t>
            </a:r>
          </a:p>
          <a:p>
            <a:pPr lvl="2"/>
            <a:r>
              <a:rPr lang="en-US" sz="1600" dirty="0" smtClean="0"/>
              <a:t>Foreground</a:t>
            </a:r>
            <a:endParaRPr lang="en-US" sz="1600" dirty="0" smtClean="0"/>
          </a:p>
          <a:p>
            <a:pPr lvl="2"/>
            <a:r>
              <a:rPr lang="en-US" sz="1600" dirty="0" smtClean="0"/>
              <a:t>Objects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Converts map into objects that can be used in game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Draws the tiles onto the map</a:t>
            </a:r>
            <a:endParaRPr lang="en-US" dirty="0"/>
          </a:p>
        </p:txBody>
      </p:sp>
      <p:pic>
        <p:nvPicPr>
          <p:cNvPr id="1026" name="Picture 2" descr="\\filer\smd3506\ms_windows\cpsc_redirected\My Documents\My Pictures\800px-MapEditor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514600"/>
            <a:ext cx="45720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1: Map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343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Load and save to disk using the predefined file format</a:t>
            </a:r>
          </a:p>
          <a:p>
            <a:r>
              <a:rPr lang="en-US" dirty="0" smtClean="0"/>
              <a:t>Create new maps or edit existing maps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Selection Bar</a:t>
            </a:r>
          </a:p>
          <a:p>
            <a:pPr lvl="2"/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Foreground</a:t>
            </a:r>
          </a:p>
          <a:p>
            <a:pPr lvl="2"/>
            <a:r>
              <a:rPr lang="en-US" dirty="0" smtClean="0"/>
              <a:t>Collision(Background)</a:t>
            </a:r>
          </a:p>
          <a:p>
            <a:pPr lvl="1"/>
            <a:r>
              <a:rPr lang="en-US" dirty="0" smtClean="0"/>
              <a:t>Click tile to select it</a:t>
            </a:r>
          </a:p>
          <a:p>
            <a:pPr lvl="1"/>
            <a:r>
              <a:rPr lang="en-US" dirty="0" smtClean="0"/>
              <a:t>Then Click on screen to place tile in location</a:t>
            </a:r>
            <a:endParaRPr lang="en-US" dirty="0"/>
          </a:p>
        </p:txBody>
      </p:sp>
      <p:pic>
        <p:nvPicPr>
          <p:cNvPr id="2051" name="Picture 3" descr="\\filer\smd3506\ms_windows\cpsc_redirected\My Documents\My Pictures\460px-AutoIDGeneration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86000"/>
            <a:ext cx="2340701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2: 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Keep track of local player through a  position vector</a:t>
            </a:r>
          </a:p>
          <a:p>
            <a:pPr lvl="1"/>
            <a:r>
              <a:rPr lang="en-US" dirty="0" smtClean="0"/>
              <a:t>Local position based on  movement determined by arrow keys</a:t>
            </a:r>
          </a:p>
          <a:p>
            <a:r>
              <a:rPr lang="en-US" dirty="0" smtClean="0"/>
              <a:t>Keep track of  monsters on screen</a:t>
            </a:r>
          </a:p>
          <a:p>
            <a:pPr lvl="1"/>
            <a:r>
              <a:rPr lang="en-US" dirty="0" smtClean="0"/>
              <a:t>Monster handling</a:t>
            </a:r>
          </a:p>
          <a:p>
            <a:pPr lvl="1"/>
            <a:r>
              <a:rPr lang="en-US" dirty="0" smtClean="0"/>
              <a:t>Monster path finding/AI</a:t>
            </a:r>
          </a:p>
          <a:p>
            <a:r>
              <a:rPr lang="en-US" dirty="0" smtClean="0"/>
              <a:t>Deal with items</a:t>
            </a:r>
          </a:p>
          <a:p>
            <a:pPr lvl="1"/>
            <a:r>
              <a:rPr lang="en-US" dirty="0" smtClean="0"/>
              <a:t>Item classes for collecting objects</a:t>
            </a:r>
          </a:p>
          <a:p>
            <a:r>
              <a:rPr lang="en-US" dirty="0" smtClean="0"/>
              <a:t>Collision Engine</a:t>
            </a:r>
          </a:p>
          <a:p>
            <a:pPr lvl="1"/>
            <a:r>
              <a:rPr lang="en-US" dirty="0" smtClean="0"/>
              <a:t>Controls boundaries, damage updates, and item collection</a:t>
            </a:r>
          </a:p>
          <a:p>
            <a:r>
              <a:rPr lang="en-US" dirty="0" smtClean="0"/>
              <a:t>Handle level events</a:t>
            </a:r>
          </a:p>
          <a:p>
            <a:pPr lvl="1"/>
            <a:r>
              <a:rPr lang="en-US" dirty="0" smtClean="0"/>
              <a:t>Using keys and level transition</a:t>
            </a:r>
            <a:endParaRPr lang="en-US" dirty="0"/>
          </a:p>
        </p:txBody>
      </p:sp>
      <p:pic>
        <p:nvPicPr>
          <p:cNvPr id="1027" name="Picture 3" descr="C:\Users\smd3506\AppData\Local\Microsoft\Windows\Temporary Internet Files\Low\Content.IE5\UYZ094F6\gameplay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90800"/>
            <a:ext cx="3610447" cy="1922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2050" name="Picture 2" descr="\\filer\smd3506\ms_windows\cpsc_redirected\My Documents\My Pictures\SuperSpace_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96281"/>
            <a:ext cx="6096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2: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Includes instructions and begins game</a:t>
            </a:r>
          </a:p>
          <a:p>
            <a:r>
              <a:rPr lang="en-US" dirty="0" smtClean="0"/>
              <a:t>Player input</a:t>
            </a:r>
          </a:p>
          <a:p>
            <a:pPr lvl="1"/>
            <a:r>
              <a:rPr lang="en-US" dirty="0" smtClean="0"/>
              <a:t>Use of control pad, fire button, and inventory</a:t>
            </a:r>
          </a:p>
          <a:p>
            <a:r>
              <a:rPr lang="en-US" dirty="0" smtClean="0"/>
              <a:t>Game Over screens</a:t>
            </a:r>
          </a:p>
          <a:p>
            <a:pPr lvl="1"/>
            <a:r>
              <a:rPr lang="en-US" dirty="0" smtClean="0"/>
              <a:t>Game ends from loss of all health or time expiration that runs down from top of screen</a:t>
            </a:r>
            <a:endParaRPr lang="en-US" dirty="0"/>
          </a:p>
        </p:txBody>
      </p:sp>
      <p:pic>
        <p:nvPicPr>
          <p:cNvPr id="3074" name="Picture 2" descr="\\filer\smd3506\ms_windows\cpsc_redirected\My Documents\My Pictures\Instruction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524000"/>
            <a:ext cx="3175000" cy="1905000"/>
          </a:xfrm>
          <a:prstGeom prst="rect">
            <a:avLst/>
          </a:prstGeom>
          <a:noFill/>
        </p:spPr>
      </p:pic>
      <p:pic>
        <p:nvPicPr>
          <p:cNvPr id="3075" name="Picture 3" descr="\\filer\smd3506\ms_windows\cpsc_redirected\My Documents\My Pictures\OutOfTi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38600"/>
            <a:ext cx="3200400" cy="192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monster AI we used an A* path finding algorithm</a:t>
            </a:r>
          </a:p>
          <a:p>
            <a:r>
              <a:rPr lang="en-US" dirty="0" smtClean="0"/>
              <a:t>Uses  two functions  Think and Act</a:t>
            </a:r>
          </a:p>
          <a:p>
            <a:r>
              <a:rPr lang="en-US" dirty="0" smtClean="0"/>
              <a:t>Uses those to create a rating  through the following formula</a:t>
            </a:r>
          </a:p>
          <a:p>
            <a:pPr lvl="1"/>
            <a:r>
              <a:rPr lang="en-US" dirty="0" smtClean="0"/>
              <a:t>Y = (-100/max)*x +100</a:t>
            </a:r>
          </a:p>
          <a:p>
            <a:pPr lvl="1"/>
            <a:r>
              <a:rPr lang="en-US" dirty="0" smtClean="0"/>
              <a:t>Where max is the max value of the factor, xi is the current factor, and y is the rating.</a:t>
            </a:r>
          </a:p>
          <a:p>
            <a:r>
              <a:rPr lang="en-US" dirty="0" smtClean="0"/>
              <a:t>Decision matrix is two-dimensional array uses the rating to determine action to be taken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http://www.youtube.com/watch?v=s7Zg38ZUIYU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277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Subgroup 1: Tile Engine</vt:lpstr>
      <vt:lpstr>Subgroup 1: Map Editor</vt:lpstr>
      <vt:lpstr>Subgroup 2: Game Engine</vt:lpstr>
      <vt:lpstr>Software Architecture</vt:lpstr>
      <vt:lpstr>Subgroup 2: User Interface</vt:lpstr>
      <vt:lpstr>Monster AI</vt:lpstr>
      <vt:lpstr>Video Demo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smd3506</dc:creator>
  <cp:lastModifiedBy>John</cp:lastModifiedBy>
  <cp:revision>15</cp:revision>
  <dcterms:created xsi:type="dcterms:W3CDTF">2011-05-09T18:32:45Z</dcterms:created>
  <dcterms:modified xsi:type="dcterms:W3CDTF">2011-05-10T15:28:55Z</dcterms:modified>
</cp:coreProperties>
</file>