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8" r:id="rId2"/>
    <p:sldId id="263" r:id="rId3"/>
    <p:sldId id="257" r:id="rId4"/>
    <p:sldId id="261" r:id="rId5"/>
    <p:sldId id="260"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523" autoAdjust="0"/>
  </p:normalViewPr>
  <p:slideViewPr>
    <p:cSldViewPr>
      <p:cViewPr varScale="1">
        <p:scale>
          <a:sx n="49" d="100"/>
          <a:sy n="49" d="100"/>
        </p:scale>
        <p:origin x="-19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B1A8D-B1D4-4374-9CE3-4C5956AAFE31}" type="datetimeFigureOut">
              <a:rPr lang="en-US" smtClean="0"/>
              <a:t>10/03/2012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93A15-690E-444F-8952-71474EDCC76D}" type="slidenum">
              <a:rPr lang="en-US" smtClean="0"/>
              <a:t>‹#›</a:t>
            </a:fld>
            <a:endParaRPr lang="en-US"/>
          </a:p>
        </p:txBody>
      </p:sp>
    </p:spTree>
    <p:extLst>
      <p:ext uri="{BB962C8B-B14F-4D97-AF65-F5344CB8AC3E}">
        <p14:creationId xmlns:p14="http://schemas.microsoft.com/office/powerpoint/2010/main" val="272856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feature of this architecture is the re-use of COTS software. This project relies heavily on the Spring Framework and its various components. Spring MVC is being used as the web front-end. Spring Security is handling authorization and authentication. Spring Data is handling the interaction with the persistence component (MySQL). Spring Social is controlling the integration with the various social platforms that this platform will utilize. This entire project will run in the Tomcat container. Spring </a:t>
            </a:r>
            <a:r>
              <a:rPr lang="en-US" baseline="0" dirty="0" err="1" smtClean="0"/>
              <a:t>Roo</a:t>
            </a:r>
            <a:r>
              <a:rPr lang="en-US" baseline="0" dirty="0" smtClean="0"/>
              <a:t> is being utilized to generate cookie cuter code and reduce the </a:t>
            </a:r>
            <a:r>
              <a:rPr lang="en-US" baseline="0" smtClean="0"/>
              <a:t>total development time.  </a:t>
            </a:r>
            <a:endParaRPr lang="en-US" dirty="0"/>
          </a:p>
        </p:txBody>
      </p:sp>
      <p:sp>
        <p:nvSpPr>
          <p:cNvPr id="4" name="Slide Number Placeholder 3"/>
          <p:cNvSpPr>
            <a:spLocks noGrp="1"/>
          </p:cNvSpPr>
          <p:nvPr>
            <p:ph type="sldNum" sz="quarter" idx="10"/>
          </p:nvPr>
        </p:nvSpPr>
        <p:spPr/>
        <p:txBody>
          <a:bodyPr/>
          <a:lstStyle/>
          <a:p>
            <a:fld id="{33593A15-690E-444F-8952-71474EDCC76D}" type="slidenum">
              <a:rPr lang="en-US" smtClean="0"/>
              <a:t>3</a:t>
            </a:fld>
            <a:endParaRPr lang="en-US"/>
          </a:p>
        </p:txBody>
      </p:sp>
    </p:spTree>
    <p:extLst>
      <p:ext uri="{BB962C8B-B14F-4D97-AF65-F5344CB8AC3E}">
        <p14:creationId xmlns:p14="http://schemas.microsoft.com/office/powerpoint/2010/main" val="350969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4D787C0-E7DB-469A-9641-7DD1CD812207}" type="datetimeFigureOut">
              <a:rPr lang="en-US" smtClean="0"/>
              <a:t>10/03/2012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2861D82-7C5D-406A-B856-5E0520422D8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D787C0-E7DB-469A-9641-7DD1CD812207}" type="datetimeFigureOut">
              <a:rPr lang="en-US" smtClean="0"/>
              <a:t>10/03/2012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D787C0-E7DB-469A-9641-7DD1CD812207}" type="datetimeFigureOut">
              <a:rPr lang="en-US" smtClean="0"/>
              <a:t>10/03/2012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D787C0-E7DB-469A-9641-7DD1CD812207}" type="datetimeFigureOut">
              <a:rPr lang="en-US" smtClean="0"/>
              <a:t>10/03/2012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4D787C0-E7DB-469A-9641-7DD1CD812207}" type="datetimeFigureOut">
              <a:rPr lang="en-US" smtClean="0"/>
              <a:t>10/03/2012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2861D82-7C5D-406A-B856-5E0520422D8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D787C0-E7DB-469A-9641-7DD1CD812207}" type="datetimeFigureOut">
              <a:rPr lang="en-US" smtClean="0"/>
              <a:t>10/03/2012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D787C0-E7DB-469A-9641-7DD1CD812207}" type="datetimeFigureOut">
              <a:rPr lang="en-US" smtClean="0"/>
              <a:t>10/03/2012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61D82-7C5D-406A-B856-5E0520422D8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D787C0-E7DB-469A-9641-7DD1CD812207}" type="datetimeFigureOut">
              <a:rPr lang="en-US" smtClean="0"/>
              <a:t>10/03/2012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61D82-7C5D-406A-B856-5E0520422D8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787C0-E7DB-469A-9641-7DD1CD812207}" type="datetimeFigureOut">
              <a:rPr lang="en-US" smtClean="0"/>
              <a:t>10/03/2012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61D82-7C5D-406A-B856-5E0520422D8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10/03/2012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10/03/2012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4D787C0-E7DB-469A-9641-7DD1CD812207}" type="datetimeFigureOut">
              <a:rPr lang="en-US" smtClean="0"/>
              <a:t>10/03/2012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2861D82-7C5D-406A-B856-5E0520422D8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Athlete</a:t>
            </a:r>
            <a:endParaRPr lang="en-US" dirty="0"/>
          </a:p>
        </p:txBody>
      </p:sp>
      <p:sp>
        <p:nvSpPr>
          <p:cNvPr id="3" name="Subtitle 2"/>
          <p:cNvSpPr>
            <a:spLocks noGrp="1"/>
          </p:cNvSpPr>
          <p:nvPr>
            <p:ph type="subTitle" idx="1"/>
          </p:nvPr>
        </p:nvSpPr>
        <p:spPr/>
        <p:txBody>
          <a:bodyPr/>
          <a:lstStyle/>
          <a:p>
            <a:r>
              <a:rPr lang="en-US" dirty="0" smtClean="0"/>
              <a:t>Iteration 1</a:t>
            </a:r>
            <a:endParaRPr lang="en-US" dirty="0"/>
          </a:p>
        </p:txBody>
      </p:sp>
    </p:spTree>
    <p:extLst>
      <p:ext uri="{BB962C8B-B14F-4D97-AF65-F5344CB8AC3E}">
        <p14:creationId xmlns:p14="http://schemas.microsoft.com/office/powerpoint/2010/main" val="41092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sz="quarter" idx="1"/>
          </p:nvPr>
        </p:nvSpPr>
        <p:spPr/>
        <p:txBody>
          <a:bodyPr/>
          <a:lstStyle/>
          <a:p>
            <a:r>
              <a:rPr lang="en-US" dirty="0" err="1" smtClean="0"/>
              <a:t>Marketecture</a:t>
            </a:r>
            <a:endParaRPr lang="en-US" dirty="0" smtClean="0"/>
          </a:p>
          <a:p>
            <a:r>
              <a:rPr lang="en-US" dirty="0" smtClean="0"/>
              <a:t>Development View</a:t>
            </a:r>
          </a:p>
          <a:p>
            <a:r>
              <a:rPr lang="en-US" dirty="0" smtClean="0"/>
              <a:t>Logical View</a:t>
            </a:r>
          </a:p>
          <a:p>
            <a:r>
              <a:rPr lang="en-US" dirty="0" smtClean="0"/>
              <a:t>Physical View</a:t>
            </a:r>
          </a:p>
          <a:p>
            <a:r>
              <a:rPr lang="en-US" dirty="0" smtClean="0"/>
              <a:t>Demo</a:t>
            </a:r>
          </a:p>
          <a:p>
            <a:endParaRPr lang="en-US" dirty="0" smtClean="0"/>
          </a:p>
          <a:p>
            <a:endParaRPr lang="en-US" dirty="0"/>
          </a:p>
        </p:txBody>
      </p:sp>
    </p:spTree>
    <p:extLst>
      <p:ext uri="{BB962C8B-B14F-4D97-AF65-F5344CB8AC3E}">
        <p14:creationId xmlns:p14="http://schemas.microsoft.com/office/powerpoint/2010/main" val="13104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1423988"/>
            <a:ext cx="59531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57200" y="152400"/>
            <a:ext cx="8229600" cy="990600"/>
          </a:xfrm>
        </p:spPr>
        <p:txBody>
          <a:bodyPr/>
          <a:lstStyle/>
          <a:p>
            <a:r>
              <a:rPr lang="en-US" dirty="0" err="1" smtClean="0"/>
              <a:t>Marketecture</a:t>
            </a:r>
            <a:endParaRPr lang="en-US" dirty="0"/>
          </a:p>
        </p:txBody>
      </p:sp>
    </p:spTree>
    <p:extLst>
      <p:ext uri="{BB962C8B-B14F-4D97-AF65-F5344CB8AC3E}">
        <p14:creationId xmlns:p14="http://schemas.microsoft.com/office/powerpoint/2010/main" val="237024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View</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19450" y="2768600"/>
            <a:ext cx="2705100" cy="1838325"/>
          </a:xfrm>
        </p:spPr>
      </p:pic>
    </p:spTree>
    <p:extLst>
      <p:ext uri="{BB962C8B-B14F-4D97-AF65-F5344CB8AC3E}">
        <p14:creationId xmlns:p14="http://schemas.microsoft.com/office/powerpoint/2010/main" val="389036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View</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21859" y="1219200"/>
            <a:ext cx="4900281" cy="4937125"/>
          </a:xfrm>
        </p:spPr>
      </p:pic>
    </p:spTree>
    <p:extLst>
      <p:ext uri="{BB962C8B-B14F-4D97-AF65-F5344CB8AC3E}">
        <p14:creationId xmlns:p14="http://schemas.microsoft.com/office/powerpoint/2010/main" val="200797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View</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1943117"/>
            <a:ext cx="8229600" cy="3489290"/>
          </a:xfrm>
        </p:spPr>
      </p:pic>
    </p:spTree>
    <p:extLst>
      <p:ext uri="{BB962C8B-B14F-4D97-AF65-F5344CB8AC3E}">
        <p14:creationId xmlns:p14="http://schemas.microsoft.com/office/powerpoint/2010/main" val="329192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43307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86</TotalTime>
  <Words>123</Words>
  <Application>Microsoft Office PowerPoint</Application>
  <PresentationFormat>On-screen Show (4:3)</PresentationFormat>
  <Paragraphs>15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Origin</vt:lpstr>
      <vt:lpstr>Social Athlete</vt:lpstr>
      <vt:lpstr>Schedule</vt:lpstr>
      <vt:lpstr>Marketecture</vt:lpstr>
      <vt:lpstr>Development View</vt:lpstr>
      <vt:lpstr>Logical View</vt:lpstr>
      <vt:lpstr>Physical View</vt:lpstr>
      <vt:lpstr>Demo</vt:lpstr>
    </vt:vector>
  </TitlesOfParts>
  <Company>ING Americas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Keefer</dc:creator>
  <cp:lastModifiedBy>Justin Keefer</cp:lastModifiedBy>
  <cp:revision>6</cp:revision>
  <dcterms:created xsi:type="dcterms:W3CDTF">2012-09-22T13:33:50Z</dcterms:created>
  <dcterms:modified xsi:type="dcterms:W3CDTF">2012-10-03T21:57:14Z</dcterms:modified>
</cp:coreProperties>
</file>