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23" autoAdjust="0"/>
  </p:normalViewPr>
  <p:slideViewPr>
    <p:cSldViewPr>
      <p:cViewPr varScale="1">
        <p:scale>
          <a:sx n="78" d="100"/>
          <a:sy n="78" d="100"/>
        </p:scale>
        <p:origin x="-26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B1A8D-B1D4-4374-9CE3-4C5956AAFE31}" type="datetimeFigureOut">
              <a:rPr lang="en-US" smtClean="0"/>
              <a:t>09/22/2012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93A15-690E-444F-8952-71474EDCC76D}" type="slidenum">
              <a:rPr lang="en-US" smtClean="0"/>
              <a:t>‹#›</a:t>
            </a:fld>
            <a:endParaRPr lang="en-US"/>
          </a:p>
        </p:txBody>
      </p:sp>
    </p:spTree>
    <p:extLst>
      <p:ext uri="{BB962C8B-B14F-4D97-AF65-F5344CB8AC3E}">
        <p14:creationId xmlns:p14="http://schemas.microsoft.com/office/powerpoint/2010/main" val="272856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a:t>
            </a:r>
            <a:r>
              <a:rPr lang="en-US" baseline="0" dirty="0" smtClean="0"/>
              <a:t> feature of this architecture is the re-use of COTS software. This project relies heavily on the Spring Framework and its various components. Spring MVC is being used as the web front-end. Spring Security is handling authorization and authentication. Spring Data is handling the interaction with the persistence component (MySQL). Spring Social is controlling the integration with the various social platforms that this platform will utilize. This entire project will run in the Tomcat container. Spring </a:t>
            </a:r>
            <a:r>
              <a:rPr lang="en-US" baseline="0" dirty="0" err="1" smtClean="0"/>
              <a:t>Roo</a:t>
            </a:r>
            <a:r>
              <a:rPr lang="en-US" baseline="0" dirty="0" smtClean="0"/>
              <a:t> is being utilized to generate cookie cuter code and reduce the </a:t>
            </a:r>
            <a:r>
              <a:rPr lang="en-US" baseline="0" smtClean="0"/>
              <a:t>total development time.  </a:t>
            </a:r>
            <a:endParaRPr lang="en-US" dirty="0"/>
          </a:p>
        </p:txBody>
      </p:sp>
      <p:sp>
        <p:nvSpPr>
          <p:cNvPr id="4" name="Slide Number Placeholder 3"/>
          <p:cNvSpPr>
            <a:spLocks noGrp="1"/>
          </p:cNvSpPr>
          <p:nvPr>
            <p:ph type="sldNum" sz="quarter" idx="10"/>
          </p:nvPr>
        </p:nvSpPr>
        <p:spPr/>
        <p:txBody>
          <a:bodyPr/>
          <a:lstStyle/>
          <a:p>
            <a:fld id="{33593A15-690E-444F-8952-71474EDCC76D}" type="slidenum">
              <a:rPr lang="en-US" smtClean="0"/>
              <a:t>1</a:t>
            </a:fld>
            <a:endParaRPr lang="en-US"/>
          </a:p>
        </p:txBody>
      </p:sp>
    </p:spTree>
    <p:extLst>
      <p:ext uri="{BB962C8B-B14F-4D97-AF65-F5344CB8AC3E}">
        <p14:creationId xmlns:p14="http://schemas.microsoft.com/office/powerpoint/2010/main" val="350969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09/22/2012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70859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09/22/2012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80866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09/22/2012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37908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787C0-E7DB-469A-9641-7DD1CD812207}" type="datetimeFigureOut">
              <a:rPr lang="en-US" smtClean="0"/>
              <a:t>09/22/2012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23320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787C0-E7DB-469A-9641-7DD1CD812207}" type="datetimeFigureOut">
              <a:rPr lang="en-US" smtClean="0"/>
              <a:t>09/22/2012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419856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787C0-E7DB-469A-9641-7DD1CD812207}" type="datetimeFigureOut">
              <a:rPr lang="en-US" smtClean="0"/>
              <a:t>09/22/2012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24662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D787C0-E7DB-469A-9641-7DD1CD812207}" type="datetimeFigureOut">
              <a:rPr lang="en-US" smtClean="0"/>
              <a:t>09/22/2012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3423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D787C0-E7DB-469A-9641-7DD1CD812207}" type="datetimeFigureOut">
              <a:rPr lang="en-US" smtClean="0"/>
              <a:t>09/22/2012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322077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787C0-E7DB-469A-9641-7DD1CD812207}" type="datetimeFigureOut">
              <a:rPr lang="en-US" smtClean="0"/>
              <a:t>09/22/2012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88551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09/22/2012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24477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787C0-E7DB-469A-9641-7DD1CD812207}" type="datetimeFigureOut">
              <a:rPr lang="en-US" smtClean="0"/>
              <a:t>09/22/2012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61D82-7C5D-406A-B856-5E0520422D89}" type="slidenum">
              <a:rPr lang="en-US" smtClean="0"/>
              <a:t>‹#›</a:t>
            </a:fld>
            <a:endParaRPr lang="en-US"/>
          </a:p>
        </p:txBody>
      </p:sp>
    </p:spTree>
    <p:extLst>
      <p:ext uri="{BB962C8B-B14F-4D97-AF65-F5344CB8AC3E}">
        <p14:creationId xmlns:p14="http://schemas.microsoft.com/office/powerpoint/2010/main" val="112926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787C0-E7DB-469A-9641-7DD1CD812207}" type="datetimeFigureOut">
              <a:rPr lang="en-US" smtClean="0"/>
              <a:t>09/22/2012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61D82-7C5D-406A-B856-5E0520422D89}" type="slidenum">
              <a:rPr lang="en-US" smtClean="0"/>
              <a:t>‹#›</a:t>
            </a:fld>
            <a:endParaRPr lang="en-US"/>
          </a:p>
        </p:txBody>
      </p:sp>
    </p:spTree>
    <p:extLst>
      <p:ext uri="{BB962C8B-B14F-4D97-AF65-F5344CB8AC3E}">
        <p14:creationId xmlns:p14="http://schemas.microsoft.com/office/powerpoint/2010/main" val="362630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1652588"/>
            <a:ext cx="515302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248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102</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ING Americas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Keefer</dc:creator>
  <cp:lastModifiedBy>Justin Keefer</cp:lastModifiedBy>
  <cp:revision>3</cp:revision>
  <dcterms:created xsi:type="dcterms:W3CDTF">2012-09-22T13:33:50Z</dcterms:created>
  <dcterms:modified xsi:type="dcterms:W3CDTF">2012-09-23T02:22:09Z</dcterms:modified>
</cp:coreProperties>
</file>