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F7B4-BE58-419F-A59D-65EBCD3C9336}" type="datetimeFigureOut">
              <a:rPr lang="en-CA" smtClean="0"/>
              <a:t>2017-04-24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96D9-14CE-493A-B455-F6621F9FD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0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F7B4-BE58-419F-A59D-65EBCD3C9336}" type="datetimeFigureOut">
              <a:rPr lang="en-CA" smtClean="0"/>
              <a:t>2017-04-24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96D9-14CE-493A-B455-F6621F9FD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05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F7B4-BE58-419F-A59D-65EBCD3C9336}" type="datetimeFigureOut">
              <a:rPr lang="en-CA" smtClean="0"/>
              <a:t>2017-04-24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96D9-14CE-493A-B455-F6621F9FD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80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F7B4-BE58-419F-A59D-65EBCD3C9336}" type="datetimeFigureOut">
              <a:rPr lang="en-CA" smtClean="0"/>
              <a:t>2017-04-24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96D9-14CE-493A-B455-F6621F9FD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51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F7B4-BE58-419F-A59D-65EBCD3C9336}" type="datetimeFigureOut">
              <a:rPr lang="en-CA" smtClean="0"/>
              <a:t>2017-04-24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96D9-14CE-493A-B455-F6621F9FD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81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F7B4-BE58-419F-A59D-65EBCD3C9336}" type="datetimeFigureOut">
              <a:rPr lang="en-CA" smtClean="0"/>
              <a:t>2017-04-24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96D9-14CE-493A-B455-F6621F9FD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96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F7B4-BE58-419F-A59D-65EBCD3C9336}" type="datetimeFigureOut">
              <a:rPr lang="en-CA" smtClean="0"/>
              <a:t>2017-04-24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96D9-14CE-493A-B455-F6621F9FD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55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F7B4-BE58-419F-A59D-65EBCD3C9336}" type="datetimeFigureOut">
              <a:rPr lang="en-CA" smtClean="0"/>
              <a:t>2017-04-24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96D9-14CE-493A-B455-F6621F9FD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54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F7B4-BE58-419F-A59D-65EBCD3C9336}" type="datetimeFigureOut">
              <a:rPr lang="en-CA" smtClean="0"/>
              <a:t>2017-04-24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96D9-14CE-493A-B455-F6621F9FD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92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F7B4-BE58-419F-A59D-65EBCD3C9336}" type="datetimeFigureOut">
              <a:rPr lang="en-CA" smtClean="0"/>
              <a:t>2017-04-24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96D9-14CE-493A-B455-F6621F9FD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9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F7B4-BE58-419F-A59D-65EBCD3C9336}" type="datetimeFigureOut">
              <a:rPr lang="en-CA" smtClean="0"/>
              <a:t>2017-04-24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96D9-14CE-493A-B455-F6621F9FD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496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F7B4-BE58-419F-A59D-65EBCD3C9336}" type="datetimeFigureOut">
              <a:rPr lang="en-CA" smtClean="0"/>
              <a:t>2017-04-24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96D9-14CE-493A-B455-F6621F9FD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71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261517" y="1917376"/>
            <a:ext cx="3067764" cy="18941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Browser / Web Client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83771" y="1923803"/>
            <a:ext cx="3534600" cy="18941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Arduino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47007" y="1151906"/>
            <a:ext cx="0" cy="77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35171" y="3009338"/>
            <a:ext cx="1395352" cy="6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latin typeface="Comic Sans MS" panose="030F0702030302020204" pitchFamily="66" charset="0"/>
              </a:rPr>
              <a:t>Data</a:t>
            </a:r>
          </a:p>
          <a:p>
            <a:pPr algn="ctr"/>
            <a:r>
              <a:rPr lang="en-CA" sz="1000" dirty="0">
                <a:latin typeface="Comic Sans MS" panose="030F0702030302020204" pitchFamily="66" charset="0"/>
              </a:rPr>
              <a:t>Logging</a:t>
            </a:r>
          </a:p>
          <a:p>
            <a:pPr algn="ctr"/>
            <a:r>
              <a:rPr lang="en-CA" sz="1000" dirty="0">
                <a:latin typeface="Comic Sans MS" panose="030F0702030302020204" pitchFamily="66" charset="0"/>
              </a:rPr>
              <a:t>Timed </a:t>
            </a:r>
          </a:p>
          <a:p>
            <a:pPr algn="ctr"/>
            <a:r>
              <a:rPr lang="en-CA" sz="1000" dirty="0">
                <a:latin typeface="Comic Sans MS" panose="030F0702030302020204" pitchFamily="66" charset="0"/>
              </a:rPr>
              <a:t>Every 10m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87419" y="1923458"/>
            <a:ext cx="3447993" cy="18941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LAMP VM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809" y="2436175"/>
            <a:ext cx="1125579" cy="92775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6375914" y="2436175"/>
            <a:ext cx="1279683" cy="48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latin typeface="Comic Sans MS" panose="030F0702030302020204" pitchFamily="66" charset="0"/>
              </a:rPr>
              <a:t>Web Server</a:t>
            </a:r>
          </a:p>
        </p:txBody>
      </p:sp>
      <p:sp>
        <p:nvSpPr>
          <p:cNvPr id="25" name="Oval 24"/>
          <p:cNvSpPr/>
          <p:nvPr/>
        </p:nvSpPr>
        <p:spPr>
          <a:xfrm>
            <a:off x="4812406" y="3037017"/>
            <a:ext cx="1395352" cy="620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latin typeface="Comic Sans MS" panose="030F0702030302020204" pitchFamily="66" charset="0"/>
              </a:rPr>
              <a:t> Data Logger</a:t>
            </a:r>
          </a:p>
          <a:p>
            <a:pPr algn="ctr"/>
            <a:r>
              <a:rPr lang="en-CA" sz="1000" dirty="0">
                <a:latin typeface="Comic Sans MS" panose="030F0702030302020204" pitchFamily="66" charset="0"/>
              </a:rPr>
              <a:t>(</a:t>
            </a:r>
            <a:r>
              <a:rPr lang="en-CA" sz="1000" dirty="0" err="1">
                <a:latin typeface="Comic Sans MS" panose="030F0702030302020204" pitchFamily="66" charset="0"/>
              </a:rPr>
              <a:t>php</a:t>
            </a:r>
            <a:r>
              <a:rPr lang="en-CA" sz="1000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6" name="Rectangle: Top Corners One Rounded and One Snipped 25"/>
          <p:cNvSpPr/>
          <p:nvPr/>
        </p:nvSpPr>
        <p:spPr>
          <a:xfrm>
            <a:off x="6499523" y="3104429"/>
            <a:ext cx="1281495" cy="50058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latin typeface="Comic Sans MS" panose="030F0702030302020204" pitchFamily="66" charset="0"/>
              </a:rPr>
              <a:t>All Data Logged</a:t>
            </a:r>
          </a:p>
          <a:p>
            <a:pPr algn="ctr"/>
            <a:r>
              <a:rPr lang="en-CA" sz="1000" dirty="0">
                <a:latin typeface="Comic Sans MS" panose="030F0702030302020204" pitchFamily="66" charset="0"/>
              </a:rPr>
              <a:t>To Date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7550" y="2230487"/>
            <a:ext cx="1121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Current Readings</a:t>
            </a:r>
          </a:p>
          <a:p>
            <a:r>
              <a:rPr lang="en-CA" sz="1050" dirty="0"/>
              <a:t>Now: 10C</a:t>
            </a:r>
          </a:p>
        </p:txBody>
      </p:sp>
      <p:sp>
        <p:nvSpPr>
          <p:cNvPr id="31" name="Oval 30"/>
          <p:cNvSpPr/>
          <p:nvPr/>
        </p:nvSpPr>
        <p:spPr>
          <a:xfrm>
            <a:off x="2678709" y="2266735"/>
            <a:ext cx="1395352" cy="653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latin typeface="Comic Sans MS" panose="030F0702030302020204" pitchFamily="66" charset="0"/>
              </a:rPr>
              <a:t>Web Server</a:t>
            </a:r>
          </a:p>
          <a:p>
            <a:pPr algn="ctr"/>
            <a:r>
              <a:rPr lang="en-CA" sz="1000" dirty="0">
                <a:latin typeface="Comic Sans MS" panose="030F0702030302020204" pitchFamily="66" charset="0"/>
              </a:rPr>
              <a:t>Current Readings</a:t>
            </a:r>
          </a:p>
        </p:txBody>
      </p:sp>
      <p:cxnSp>
        <p:nvCxnSpPr>
          <p:cNvPr id="43" name="Straight Arrow Connector 42"/>
          <p:cNvCxnSpPr>
            <a:cxnSpLocks/>
            <a:endCxn id="25" idx="2"/>
          </p:cNvCxnSpPr>
          <p:nvPr/>
        </p:nvCxnSpPr>
        <p:spPr>
          <a:xfrm flipV="1">
            <a:off x="4091016" y="3347234"/>
            <a:ext cx="721390" cy="1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flipH="1">
            <a:off x="7543202" y="2682927"/>
            <a:ext cx="1004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45419" y="166861"/>
            <a:ext cx="338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Option 1 (implemented)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6214105" y="3337846"/>
            <a:ext cx="285418" cy="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67596" y="761152"/>
            <a:ext cx="138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Temperature</a:t>
            </a:r>
          </a:p>
          <a:p>
            <a:r>
              <a:rPr lang="en-CA" dirty="0"/>
              <a:t>Sensor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67596" y="4001049"/>
            <a:ext cx="17435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i="1" dirty="0"/>
              <a:t>Data service on timer (every 10 minutes), connect to Web Server and push reading.</a:t>
            </a:r>
          </a:p>
        </p:txBody>
      </p:sp>
      <p:cxnSp>
        <p:nvCxnSpPr>
          <p:cNvPr id="62" name="Straight Connector 61"/>
          <p:cNvCxnSpPr>
            <a:cxnSpLocks/>
          </p:cNvCxnSpPr>
          <p:nvPr/>
        </p:nvCxnSpPr>
        <p:spPr>
          <a:xfrm flipH="1">
            <a:off x="2678710" y="3657450"/>
            <a:ext cx="226267" cy="3435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61400" y="4670277"/>
            <a:ext cx="17435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i="1" dirty="0"/>
              <a:t>Failure to connect means loss of data since variables would be reset each hour.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69336" y="2392069"/>
            <a:ext cx="14774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i="1" dirty="0"/>
              <a:t>current readings</a:t>
            </a:r>
          </a:p>
        </p:txBody>
      </p:sp>
      <p:sp>
        <p:nvSpPr>
          <p:cNvPr id="73" name="Rectangle: Top Corners One Rounded and One Snipped 72"/>
          <p:cNvSpPr/>
          <p:nvPr/>
        </p:nvSpPr>
        <p:spPr>
          <a:xfrm>
            <a:off x="1161400" y="3203605"/>
            <a:ext cx="820957" cy="320638"/>
          </a:xfrm>
          <a:prstGeom prst="snip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accent1"/>
                </a:solidFill>
              </a:rPr>
              <a:t>memory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91293" y="3591806"/>
            <a:ext cx="25794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i="1" dirty="0"/>
              <a:t>…/data/datalog.txt</a:t>
            </a:r>
          </a:p>
        </p:txBody>
      </p:sp>
      <p:cxnSp>
        <p:nvCxnSpPr>
          <p:cNvPr id="36" name="Straight Arrow Connector 35"/>
          <p:cNvCxnSpPr>
            <a:cxnSpLocks/>
            <a:endCxn id="24" idx="4"/>
          </p:cNvCxnSpPr>
          <p:nvPr/>
        </p:nvCxnSpPr>
        <p:spPr>
          <a:xfrm flipV="1">
            <a:off x="7014472" y="2920550"/>
            <a:ext cx="1284" cy="21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 flipH="1" flipV="1">
            <a:off x="3867439" y="2353485"/>
            <a:ext cx="4710410" cy="5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06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Keizer</dc:creator>
  <cp:lastModifiedBy>Jim Keizer</cp:lastModifiedBy>
  <cp:revision>16</cp:revision>
  <dcterms:created xsi:type="dcterms:W3CDTF">2017-03-26T15:52:26Z</dcterms:created>
  <dcterms:modified xsi:type="dcterms:W3CDTF">2017-04-24T18:44:55Z</dcterms:modified>
</cp:coreProperties>
</file>