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81f99768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81f99768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81f99768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81f99768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81f99768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81f99768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81f99768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81f99768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81f99768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81f99768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81f99768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81f99768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81f99768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81f99768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81f99768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81f99768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81f99768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81f99768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brighamandwomensfaulkner.org/about-bwfh/news/what-is-just-culture-changing-the-way-we-think-about-errors-to-improve-patient-safety-and-staff-satisfa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Title: Implementing a Just Culture</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
              <a:t>Joshua Kelbley</a:t>
            </a:r>
            <a:endParaRPr/>
          </a:p>
          <a:p>
            <a:pPr indent="0" lvl="0" marL="0" rtl="0" algn="ctr">
              <a:spcBef>
                <a:spcPts val="0"/>
              </a:spcBef>
              <a:spcAft>
                <a:spcPts val="0"/>
              </a:spcAft>
              <a:buNone/>
            </a:pPr>
            <a:r>
              <a:rPr lang="en"/>
              <a:t>Mod 9.2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en" sz="1100">
                <a:solidFill>
                  <a:srgbClr val="000000"/>
                </a:solidFill>
                <a:latin typeface="Arial"/>
                <a:ea typeface="Arial"/>
                <a:cs typeface="Arial"/>
                <a:sym typeface="Arial"/>
              </a:rPr>
              <a:t>Just Culture in Health Care (n.d.). </a:t>
            </a:r>
            <a:r>
              <a:rPr i="1" lang="en" sz="1100">
                <a:solidFill>
                  <a:srgbClr val="000000"/>
                </a:solidFill>
                <a:latin typeface="Arial"/>
                <a:ea typeface="Arial"/>
                <a:cs typeface="Arial"/>
                <a:sym typeface="Arial"/>
              </a:rPr>
              <a:t>How To Implement a Just Culture</a:t>
            </a:r>
            <a:r>
              <a:rPr lang="en" sz="1100">
                <a:solidFill>
                  <a:srgbClr val="000000"/>
                </a:solidFill>
                <a:latin typeface="Arial"/>
                <a:ea typeface="Arial"/>
                <a:cs typeface="Arial"/>
                <a:sym typeface="Arial"/>
              </a:rPr>
              <a:t>. How To Implement a Just Culture. Retrieved July 14, 2024, from https://www.justculture.healthcare/how-to-implement-a-just-culture/</a:t>
            </a:r>
            <a:endParaRPr sz="1100">
              <a:solidFill>
                <a:srgbClr val="000000"/>
              </a:solidFill>
              <a:latin typeface="Arial"/>
              <a:ea typeface="Arial"/>
              <a:cs typeface="Arial"/>
              <a:sym typeface="Arial"/>
            </a:endParaRPr>
          </a:p>
          <a:p>
            <a:pPr indent="-457200" lvl="0" marL="457200" rtl="0" algn="l">
              <a:spcBef>
                <a:spcPts val="1200"/>
              </a:spcBef>
              <a:spcAft>
                <a:spcPts val="1200"/>
              </a:spcAft>
              <a:buNone/>
            </a:pPr>
            <a:r>
              <a:rPr lang="en" sz="1100">
                <a:solidFill>
                  <a:srgbClr val="000000"/>
                </a:solidFill>
                <a:latin typeface="Arial"/>
                <a:ea typeface="Arial"/>
                <a:cs typeface="Arial"/>
                <a:sym typeface="Arial"/>
              </a:rPr>
              <a:t>Mass General Brigham (n.d.). </a:t>
            </a:r>
            <a:r>
              <a:rPr i="1" lang="en" sz="1100">
                <a:solidFill>
                  <a:srgbClr val="000000"/>
                </a:solidFill>
                <a:latin typeface="Arial"/>
                <a:ea typeface="Arial"/>
                <a:cs typeface="Arial"/>
                <a:sym typeface="Arial"/>
              </a:rPr>
              <a:t>What Is Just Culture? Changing the way we think about errors to improve patient safety and staff satisfaction</a:t>
            </a:r>
            <a:r>
              <a:rPr lang="en" sz="1100">
                <a:solidFill>
                  <a:srgbClr val="000000"/>
                </a:solidFill>
                <a:latin typeface="Arial"/>
                <a:ea typeface="Arial"/>
                <a:cs typeface="Arial"/>
                <a:sym typeface="Arial"/>
              </a:rPr>
              <a:t>. What Is Just Culture? Changing the way we Think About Errors to Improve Patient Safety and Staff Satisfaction. Retrieved July 14, 2024, from </a:t>
            </a:r>
            <a:r>
              <a:rPr lang="en" sz="1100" u="sng">
                <a:solidFill>
                  <a:schemeClr val="hlink"/>
                </a:solidFill>
                <a:latin typeface="Arial"/>
                <a:ea typeface="Arial"/>
                <a:cs typeface="Arial"/>
                <a:sym typeface="Arial"/>
                <a:hlinkClick r:id="rId3"/>
              </a:rPr>
              <a:t>https://www.brighamandwomensfaulkner.org/about-bwfh/news/what-is-just-culture-changing-the-way-we-think-about-errors-to-improve-patient-safety-and-staff-satisfaction</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Just Culture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 culture refers to a system of shared accountability in which organizations are responsible for their systems and how they respond to employee behaviors in a fair manner. Employees, in turn, are accountable for their choices and for reporting errors and vulnerabilities in the system.</a:t>
            </a:r>
            <a:endParaRPr/>
          </a:p>
          <a:p>
            <a:pPr indent="0" lvl="0" marL="0" rtl="0" algn="l">
              <a:spcBef>
                <a:spcPts val="1200"/>
              </a:spcBef>
              <a:spcAft>
                <a:spcPts val="1200"/>
              </a:spcAft>
              <a:buNone/>
            </a:pPr>
            <a:r>
              <a:rPr lang="en"/>
              <a:t>Just Culture prioritizes safety by fostering an environment where staff feel secure in reporting mistakes and hazards. It encourages transparency and learning from errors to improve patient care outcomes.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Commitment by Leadership</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Leadership plays a crucial role in fostering a Just Culture by demonstrating commitment through actions and policies. They undergo Just Culture training to understand safety concepts and practices, integrating safety into strategic plans. Clear patient safety policies empower supervisors and employees to contribute to patient safety. Leadership also ensures regular reviews of safety policies, encouraging a questioning attitude towards safety issues and recognizing improvements within the organization.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 and Transparency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Effective communication and transparency are fundamental in a Just Culture. It fosters open dialogue about organizational policies and procedures related to safety, encouraging staff to report errors and system vulnerabilities without fear of reprisal. This non-hierarchical approach ensures that all staff, regardless of rank, feel empowered to voice safety concerns and actively participate in identifying and addressing issues. In Just Culture organizations, communication isn't just about conveying information; it's about creating a culture where safety is everyone's responsibility and where dialogue leads to continuous improvement.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Education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Training and education play a pivotal role in successfully implementing Just Culture. These sessions provide staff with a comprehensive understanding of Just Culture principles, emphasizing shared accountability and the importance of error reporting. By empowering employees to confidently recognize and report errors and system vulnerabilities, training contributes to a proactive safety culture. Insights gained from these sessions help enhance the overall safety culture within the organization by fostering a mindset of continuous improvement and learning from mistakes.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in Implementation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1200"/>
              </a:spcBef>
              <a:spcAft>
                <a:spcPts val="0"/>
              </a:spcAft>
              <a:buNone/>
            </a:pPr>
            <a:r>
              <a:rPr lang="en"/>
              <a:t>Implementing Just Culture presents several challenges that organizations must navigate. Building the necessary infrastructure and embedding Just Culture principles takes time and concerted effort. This includes developing policies, training programs, and support systems to facilitate the transition.</a:t>
            </a:r>
            <a:endParaRPr/>
          </a:p>
          <a:p>
            <a:pPr indent="0" lvl="0" marL="0" rtl="0" algn="l">
              <a:spcBef>
                <a:spcPts val="1200"/>
              </a:spcBef>
              <a:spcAft>
                <a:spcPts val="0"/>
              </a:spcAft>
              <a:buNone/>
            </a:pPr>
            <a:r>
              <a:rPr lang="en"/>
              <a:t>Overcoming cultural resistance is crucial. Some staff members may be apprehensive about new reporting practices or fear consequences, which can hinder the adoption of Just Culture. Leaders must foster a culture where reporting errors is encouraged and seen as a learning opportunity rather than a punitive measure.</a:t>
            </a:r>
            <a:endParaRPr/>
          </a:p>
          <a:p>
            <a:pPr indent="0" lvl="0" marL="0" rtl="0" algn="l">
              <a:spcBef>
                <a:spcPts val="1200"/>
              </a:spcBef>
              <a:spcAft>
                <a:spcPts val="0"/>
              </a:spcAft>
              <a:buNone/>
            </a:pPr>
            <a:r>
              <a:rPr lang="en"/>
              <a:t>Consistently applying Just Culture principles across all levels of the organization is another challenge. Leaders and managers must enforce policies fairly and transparently to maintain trust and accountability among staff.</a:t>
            </a:r>
            <a:endParaRPr/>
          </a:p>
          <a:p>
            <a:pPr indent="0" lvl="0" marL="0" rtl="0" algn="l">
              <a:spcBef>
                <a:spcPts val="1200"/>
              </a:spcBef>
              <a:spcAft>
                <a:spcPts val="0"/>
              </a:spcAft>
              <a:buNone/>
            </a:pPr>
            <a:r>
              <a:rPr lang="en"/>
              <a:t>Additionally, adapting Just Culture to fit the unique dynamics and size of the organization requires flexibility. Small community hospitals, like BWFH, may have different needs and resources compared to larger institutions, influencing how Just Culture is implemented and sustained.</a:t>
            </a:r>
            <a:endParaRPr/>
          </a:p>
          <a:p>
            <a:pPr indent="0" lvl="0" marL="0" rtl="0" algn="l">
              <a:spcBef>
                <a:spcPts val="1200"/>
              </a:spcBef>
              <a:spcAft>
                <a:spcPts val="1200"/>
              </a:spcAft>
              <a:buNone/>
            </a:pPr>
            <a:r>
              <a:rPr lang="en"/>
              <a:t>Addressing these challenges requires ongoing commitment from leadership, continuous education and training, and fostering a supportive organizational culture that values safety and learning from mistakes.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Just Culture</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a:t>Implementing Just Culture brings significant benefits to healthcare organizations. It improves patient safety by encouraging reporting of errors and system vulnerabilities, which leads to proactive improvements in patient care.</a:t>
            </a:r>
            <a:endParaRPr/>
          </a:p>
          <a:p>
            <a:pPr indent="0" lvl="0" marL="0" rtl="0" algn="l">
              <a:spcBef>
                <a:spcPts val="1200"/>
              </a:spcBef>
              <a:spcAft>
                <a:spcPts val="0"/>
              </a:spcAft>
              <a:buNone/>
            </a:pPr>
            <a:r>
              <a:rPr lang="en"/>
              <a:t>Additionally, Just Culture empowers and secures staff. Employees feel more confident in reporting errors, knowing they will be treated fairly. Mistakes are viewed as opportunities for learning rather than punitive measures.</a:t>
            </a:r>
            <a:endParaRPr/>
          </a:p>
          <a:p>
            <a:pPr indent="0" lvl="0" marL="0" rtl="0" algn="l">
              <a:spcBef>
                <a:spcPts val="1200"/>
              </a:spcBef>
              <a:spcAft>
                <a:spcPts val="0"/>
              </a:spcAft>
              <a:buNone/>
            </a:pPr>
            <a:r>
              <a:rPr lang="en"/>
              <a:t>Moreover, Just Culture enhances organizational learning. It promotes a culture of continuous improvement and learning from mistakes, thereby not only enhancing patient safety but also improving overall organizational performance.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2035675" y="0"/>
            <a:ext cx="5072652"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n"/>
              <a:t>Just Culture is crucial for enhancing safety and fostering a culture of accountability in healthcare organizations. It encourages proactive reporting of errors and vulnerabilities, leading to continuous improvements in patient care. The benefits include improved patient safety, staff empowerment, and enhanced organizational learning.</a:t>
            </a:r>
            <a:endParaRPr/>
          </a:p>
          <a:p>
            <a:pPr indent="0" lvl="0" marL="0" rtl="0" algn="l">
              <a:spcBef>
                <a:spcPts val="1200"/>
              </a:spcBef>
              <a:spcAft>
                <a:spcPts val="0"/>
              </a:spcAft>
              <a:buNone/>
            </a:pPr>
            <a:r>
              <a:rPr lang="en"/>
              <a:t>Throughout this presentation, we have discussed the importance of leadership commitment in fostering a Just Culture, the challenges involved in its implementation, and strategies for overcoming these challenges. We also explored insights from Brigham and Women’s Faulkner Hospital, highlighting their approach and the impact of Just Culture initiatives.</a:t>
            </a:r>
            <a:endParaRPr/>
          </a:p>
          <a:p>
            <a:pPr indent="0" lvl="0" marL="0" rtl="0" algn="l">
              <a:spcBef>
                <a:spcPts val="1200"/>
              </a:spcBef>
              <a:spcAft>
                <a:spcPts val="0"/>
              </a:spcAft>
              <a:buNone/>
            </a:pPr>
            <a:r>
              <a:rPr lang="en"/>
              <a:t>Moving forward, it's essential for organizations to prioritize training and education, maintain open communication channels, and adapt Just Culture principles to fit their unique dynamics. By doing so, healthcare organizations can create safer environments where staff feel empowered to contribute to patient safety and organizational success.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